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8" r:id="rId3"/>
    <p:sldMasterId id="2147483735" r:id="rId4"/>
    <p:sldMasterId id="2147483756" r:id="rId5"/>
  </p:sldMasterIdLst>
  <p:notesMasterIdLst>
    <p:notesMasterId r:id="rId13"/>
  </p:notesMasterIdLst>
  <p:sldIdLst>
    <p:sldId id="270" r:id="rId6"/>
    <p:sldId id="265" r:id="rId7"/>
    <p:sldId id="284" r:id="rId8"/>
    <p:sldId id="310" r:id="rId9"/>
    <p:sldId id="301" r:id="rId10"/>
    <p:sldId id="304" r:id="rId11"/>
    <p:sldId id="309" r:id="rId12"/>
  </p:sldIdLst>
  <p:sldSz cx="15119350" cy="10691813"/>
  <p:notesSz cx="6858000" cy="9144000"/>
  <p:defaultTextStyle>
    <a:defPPr>
      <a:defRPr lang="ar-EG"/>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250"/>
    <a:srgbClr val="70AD47"/>
    <a:srgbClr val="9900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7" autoAdjust="0"/>
    <p:restoredTop sz="94660"/>
  </p:normalViewPr>
  <p:slideViewPr>
    <p:cSldViewPr snapToGrid="0">
      <p:cViewPr varScale="1">
        <p:scale>
          <a:sx n="56" d="100"/>
          <a:sy n="56"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54506958693885E-2"/>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C157-481E-8681-6031CFF00272}"/>
              </c:ext>
            </c:extLst>
          </c:dPt>
          <c:dPt>
            <c:idx val="1"/>
            <c:bubble3D val="0"/>
            <c:spPr>
              <a:solidFill>
                <a:schemeClr val="bg1">
                  <a:lumMod val="95000"/>
                </a:schemeClr>
              </a:solidFill>
            </c:spPr>
            <c:extLst>
              <c:ext xmlns:c16="http://schemas.microsoft.com/office/drawing/2014/chart" uri="{C3380CC4-5D6E-409C-BE32-E72D297353CC}">
                <c16:uniqueId val="{00000003-C157-481E-8681-6031CFF00272}"/>
              </c:ext>
            </c:extLst>
          </c:dPt>
          <c:cat>
            <c:strRef>
              <c:f>Sheet1!$A$2:$A$3</c:f>
              <c:strCache>
                <c:ptCount val="2"/>
                <c:pt idx="0">
                  <c:v>colored</c:v>
                </c:pt>
                <c:pt idx="1">
                  <c:v>blank</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157-481E-8681-6031CFF00272}"/>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ar-EG"/>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54506958693885E-2"/>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5BCA-455B-A8CB-A2D5761DA3F5}"/>
              </c:ext>
            </c:extLst>
          </c:dPt>
          <c:dPt>
            <c:idx val="1"/>
            <c:bubble3D val="0"/>
            <c:spPr>
              <a:solidFill>
                <a:schemeClr val="bg1">
                  <a:lumMod val="95000"/>
                </a:schemeClr>
              </a:solidFill>
            </c:spPr>
            <c:extLst>
              <c:ext xmlns:c16="http://schemas.microsoft.com/office/drawing/2014/chart" uri="{C3380CC4-5D6E-409C-BE32-E72D297353CC}">
                <c16:uniqueId val="{00000003-5BCA-455B-A8CB-A2D5761DA3F5}"/>
              </c:ext>
            </c:extLst>
          </c:dPt>
          <c:cat>
            <c:strRef>
              <c:f>Sheet1!$A$2:$A$3</c:f>
              <c:strCache>
                <c:ptCount val="2"/>
                <c:pt idx="0">
                  <c:v>colored</c:v>
                </c:pt>
                <c:pt idx="1">
                  <c:v>blank</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5BCA-455B-A8CB-A2D5761DA3F5}"/>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ar-EG"/>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54506958693885E-2"/>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771F-423A-B31D-F8CFD8DF2979}"/>
              </c:ext>
            </c:extLst>
          </c:dPt>
          <c:dPt>
            <c:idx val="1"/>
            <c:bubble3D val="0"/>
            <c:spPr>
              <a:solidFill>
                <a:schemeClr val="bg1">
                  <a:lumMod val="95000"/>
                </a:schemeClr>
              </a:solidFill>
            </c:spPr>
            <c:extLst>
              <c:ext xmlns:c16="http://schemas.microsoft.com/office/drawing/2014/chart" uri="{C3380CC4-5D6E-409C-BE32-E72D297353CC}">
                <c16:uniqueId val="{00000003-771F-423A-B31D-F8CFD8DF2979}"/>
              </c:ext>
            </c:extLst>
          </c:dPt>
          <c:cat>
            <c:strRef>
              <c:f>Sheet1!$A$2:$A$3</c:f>
              <c:strCache>
                <c:ptCount val="2"/>
                <c:pt idx="0">
                  <c:v>colored</c:v>
                </c:pt>
                <c:pt idx="1">
                  <c:v>blank</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771F-423A-B31D-F8CFD8DF2979}"/>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ar-EG"/>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54506958693885E-2"/>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70BB-4EA7-8F02-35094C68AE66}"/>
              </c:ext>
            </c:extLst>
          </c:dPt>
          <c:dPt>
            <c:idx val="1"/>
            <c:bubble3D val="0"/>
            <c:spPr>
              <a:solidFill>
                <a:schemeClr val="bg1">
                  <a:lumMod val="95000"/>
                </a:schemeClr>
              </a:solidFill>
            </c:spPr>
            <c:extLst>
              <c:ext xmlns:c16="http://schemas.microsoft.com/office/drawing/2014/chart" uri="{C3380CC4-5D6E-409C-BE32-E72D297353CC}">
                <c16:uniqueId val="{00000003-70BB-4EA7-8F02-35094C68AE66}"/>
              </c:ext>
            </c:extLst>
          </c:dPt>
          <c:cat>
            <c:strRef>
              <c:f>Sheet1!$A$2:$A$3</c:f>
              <c:strCache>
                <c:ptCount val="2"/>
                <c:pt idx="0">
                  <c:v>colored</c:v>
                </c:pt>
                <c:pt idx="1">
                  <c:v>blank</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70BB-4EA7-8F02-35094C68AE66}"/>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ar-EG"/>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984E0-EBB6-4416-89F0-3A8F08C2A730}" type="datetimeFigureOut">
              <a:rPr lang="en-US" smtClean="0"/>
              <a:t>10/22/2022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EFD72-CE7D-4F58-89AF-2013B31534D2}" type="slidenum">
              <a:rPr lang="en-US" smtClean="0"/>
              <a:t>‹#›</a:t>
            </a:fld>
            <a:endParaRPr lang="en-US"/>
          </a:p>
        </p:txBody>
      </p:sp>
    </p:spTree>
    <p:extLst>
      <p:ext uri="{BB962C8B-B14F-4D97-AF65-F5344CB8AC3E}">
        <p14:creationId xmlns:p14="http://schemas.microsoft.com/office/powerpoint/2010/main" val="2093984858"/>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01210" y="529305"/>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9761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2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29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막힌 원호 14">
            <a:extLst>
              <a:ext uri="{FF2B5EF4-FFF2-40B4-BE49-F238E27FC236}">
                <a16:creationId xmlns:a16="http://schemas.microsoft.com/office/drawing/2014/main" id="{064F8565-CC14-43F6-A1C2-55C1A4AE2B59}"/>
              </a:ext>
            </a:extLst>
          </p:cNvPr>
          <p:cNvSpPr/>
          <p:nvPr userDrawn="1"/>
        </p:nvSpPr>
        <p:spPr>
          <a:xfrm>
            <a:off x="5076852" y="3013325"/>
            <a:ext cx="4910813" cy="617375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3348" b="0" i="0" u="none" strike="noStrike" kern="1200" cap="none" spc="0" normalizeH="0" baseline="0" noProof="0">
              <a:ln>
                <a:noFill/>
              </a:ln>
              <a:solidFill>
                <a:prstClr val="black"/>
              </a:solidFill>
              <a:effectLst/>
              <a:uLnTx/>
              <a:uFillTx/>
              <a:latin typeface="Arial"/>
              <a:cs typeface="+mn-cs"/>
            </a:endParaRPr>
          </a:p>
        </p:txBody>
      </p:sp>
      <p:grpSp>
        <p:nvGrpSpPr>
          <p:cNvPr id="3" name="Graphic 14">
            <a:extLst>
              <a:ext uri="{FF2B5EF4-FFF2-40B4-BE49-F238E27FC236}">
                <a16:creationId xmlns:a16="http://schemas.microsoft.com/office/drawing/2014/main" id="{AD8BAD4B-AA3C-49A8-BC8C-46F48A5A642E}"/>
              </a:ext>
            </a:extLst>
          </p:cNvPr>
          <p:cNvGrpSpPr/>
          <p:nvPr userDrawn="1"/>
        </p:nvGrpSpPr>
        <p:grpSpPr>
          <a:xfrm>
            <a:off x="849047" y="3629238"/>
            <a:ext cx="5773016" cy="5708298"/>
            <a:chOff x="2444748" y="555045"/>
            <a:chExt cx="7282048" cy="5727454"/>
          </a:xfrm>
        </p:grpSpPr>
        <p:sp>
          <p:nvSpPr>
            <p:cNvPr id="4" name="Freeform: Shape 3">
              <a:extLst>
                <a:ext uri="{FF2B5EF4-FFF2-40B4-BE49-F238E27FC236}">
                  <a16:creationId xmlns:a16="http://schemas.microsoft.com/office/drawing/2014/main" id="{485FA3E5-BC3F-4B67-9220-04AE03A62E7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sp>
          <p:nvSpPr>
            <p:cNvPr id="5" name="Freeform: Shape 4">
              <a:extLst>
                <a:ext uri="{FF2B5EF4-FFF2-40B4-BE49-F238E27FC236}">
                  <a16:creationId xmlns:a16="http://schemas.microsoft.com/office/drawing/2014/main" id="{BA6E64D5-0AC8-4015-9480-7BA759FBB55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sp>
          <p:nvSpPr>
            <p:cNvPr id="6" name="Freeform: Shape 5">
              <a:extLst>
                <a:ext uri="{FF2B5EF4-FFF2-40B4-BE49-F238E27FC236}">
                  <a16:creationId xmlns:a16="http://schemas.microsoft.com/office/drawing/2014/main" id="{C4506239-7FC2-403F-9D92-39EEE303EC7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7" name="Freeform: Shape 6">
              <a:extLst>
                <a:ext uri="{FF2B5EF4-FFF2-40B4-BE49-F238E27FC236}">
                  <a16:creationId xmlns:a16="http://schemas.microsoft.com/office/drawing/2014/main" id="{1EE5484A-1BF2-4446-9279-DBEC5A992E0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sp>
          <p:nvSpPr>
            <p:cNvPr id="8" name="Freeform: Shape 7">
              <a:extLst>
                <a:ext uri="{FF2B5EF4-FFF2-40B4-BE49-F238E27FC236}">
                  <a16:creationId xmlns:a16="http://schemas.microsoft.com/office/drawing/2014/main" id="{7B5EA1A7-11BD-420A-A0EB-CE4A667B4DA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sp>
          <p:nvSpPr>
            <p:cNvPr id="9" name="Freeform: Shape 8">
              <a:extLst>
                <a:ext uri="{FF2B5EF4-FFF2-40B4-BE49-F238E27FC236}">
                  <a16:creationId xmlns:a16="http://schemas.microsoft.com/office/drawing/2014/main" id="{ECD9E9F2-76AE-44A3-B634-0FEE9C63880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10" name="Freeform: Shape 9">
              <a:extLst>
                <a:ext uri="{FF2B5EF4-FFF2-40B4-BE49-F238E27FC236}">
                  <a16:creationId xmlns:a16="http://schemas.microsoft.com/office/drawing/2014/main" id="{F062C17A-4CE6-4E36-8DA6-310934038CD4}"/>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11" name="Freeform: Shape 10">
              <a:extLst>
                <a:ext uri="{FF2B5EF4-FFF2-40B4-BE49-F238E27FC236}">
                  <a16:creationId xmlns:a16="http://schemas.microsoft.com/office/drawing/2014/main" id="{7F5BA8A2-2807-41F2-ACF8-42779AAC32A5}"/>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grpSp>
      <p:sp>
        <p:nvSpPr>
          <p:cNvPr id="12" name="그림 개체 틀 2">
            <a:extLst>
              <a:ext uri="{FF2B5EF4-FFF2-40B4-BE49-F238E27FC236}">
                <a16:creationId xmlns:a16="http://schemas.microsoft.com/office/drawing/2014/main" id="{FF797E1B-9EBA-41FD-B2A0-D65C193F722F}"/>
              </a:ext>
            </a:extLst>
          </p:cNvPr>
          <p:cNvSpPr>
            <a:spLocks noGrp="1"/>
          </p:cNvSpPr>
          <p:nvPr>
            <p:ph type="pic" sz="quarter" idx="42" hasCustomPrompt="1"/>
          </p:nvPr>
        </p:nvSpPr>
        <p:spPr>
          <a:xfrm>
            <a:off x="996305" y="3901866"/>
            <a:ext cx="5488877" cy="3877536"/>
          </a:xfrm>
          <a:prstGeom prst="rect">
            <a:avLst/>
          </a:prstGeom>
          <a:solidFill>
            <a:schemeClr val="bg1">
              <a:lumMod val="95000"/>
            </a:schemeClr>
          </a:solidFill>
        </p:spPr>
        <p:txBody>
          <a:bodyPr tIns="540000" anchor="ctr"/>
          <a:lstStyle>
            <a:lvl1pPr marL="0" indent="0" algn="ctr">
              <a:buNone/>
              <a:defRPr sz="1488">
                <a:latin typeface="+mn-lt"/>
                <a:cs typeface="Arial" pitchFamily="34" charset="0"/>
              </a:defRPr>
            </a:lvl1pPr>
          </a:lstStyle>
          <a:p>
            <a:r>
              <a:rPr lang="en-US" altLang="ko-KR" dirty="0"/>
              <a:t>Insert Your Image</a:t>
            </a:r>
            <a:endParaRPr lang="ko-KR" altLang="en-US" dirty="0"/>
          </a:p>
        </p:txBody>
      </p:sp>
      <p:sp>
        <p:nvSpPr>
          <p:cNvPr id="13" name="Text Placeholder 9">
            <a:extLst>
              <a:ext uri="{FF2B5EF4-FFF2-40B4-BE49-F238E27FC236}">
                <a16:creationId xmlns:a16="http://schemas.microsoft.com/office/drawing/2014/main" id="{1A9D3F89-DB05-425A-B97C-82B7FFB6BF9F}"/>
              </a:ext>
            </a:extLst>
          </p:cNvPr>
          <p:cNvSpPr>
            <a:spLocks noGrp="1"/>
          </p:cNvSpPr>
          <p:nvPr>
            <p:ph type="body" sz="quarter" idx="11" hasCustomPrompt="1"/>
          </p:nvPr>
        </p:nvSpPr>
        <p:spPr>
          <a:xfrm>
            <a:off x="401210" y="529305"/>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5833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93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2" name="Picture Placeholder 35">
            <a:extLst>
              <a:ext uri="{FF2B5EF4-FFF2-40B4-BE49-F238E27FC236}">
                <a16:creationId xmlns:a16="http://schemas.microsoft.com/office/drawing/2014/main" id="{97F0CAAE-5601-4B2F-921A-635F68D89BAF}"/>
              </a:ext>
            </a:extLst>
          </p:cNvPr>
          <p:cNvSpPr>
            <a:spLocks noGrp="1"/>
          </p:cNvSpPr>
          <p:nvPr>
            <p:ph type="pic" sz="quarter" idx="10" hasCustomPrompt="1"/>
          </p:nvPr>
        </p:nvSpPr>
        <p:spPr>
          <a:xfrm>
            <a:off x="1" y="1745705"/>
            <a:ext cx="6369042" cy="5845452"/>
          </a:xfrm>
          <a:prstGeom prst="rect">
            <a:avLst/>
          </a:prstGeom>
          <a:solidFill>
            <a:schemeClr val="bg1">
              <a:lumMod val="95000"/>
            </a:schemeClr>
          </a:solidFill>
        </p:spPr>
        <p:txBody>
          <a:bodyPr lIns="288000" tIns="612000" anchor="ctr"/>
          <a:lstStyle>
            <a:lvl1pPr marL="0" indent="0" algn="ctr">
              <a:buNone/>
              <a:defRPr sz="1488">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Rectangle 36">
            <a:extLst>
              <a:ext uri="{FF2B5EF4-FFF2-40B4-BE49-F238E27FC236}">
                <a16:creationId xmlns:a16="http://schemas.microsoft.com/office/drawing/2014/main" id="{28737DE7-2B5D-44A3-B91F-FE28398FD26F}"/>
              </a:ext>
            </a:extLst>
          </p:cNvPr>
          <p:cNvSpPr/>
          <p:nvPr userDrawn="1"/>
        </p:nvSpPr>
        <p:spPr>
          <a:xfrm rot="10800000">
            <a:off x="6369043" y="1745704"/>
            <a:ext cx="4987904" cy="861999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2232" b="0" i="0" u="none" strike="noStrike" kern="1200" cap="none" spc="0" normalizeH="0" baseline="0" noProof="0">
              <a:ln>
                <a:noFill/>
              </a:ln>
              <a:solidFill>
                <a:prstClr val="white"/>
              </a:solidFill>
              <a:effectLst/>
              <a:uLnTx/>
              <a:uFillTx/>
              <a:latin typeface="Arial"/>
              <a:cs typeface="+mn-cs"/>
            </a:endParaRPr>
          </a:p>
        </p:txBody>
      </p:sp>
      <p:sp>
        <p:nvSpPr>
          <p:cNvPr id="4" name="Picture Placeholder 35">
            <a:extLst>
              <a:ext uri="{FF2B5EF4-FFF2-40B4-BE49-F238E27FC236}">
                <a16:creationId xmlns:a16="http://schemas.microsoft.com/office/drawing/2014/main" id="{7F9C3736-9439-44EE-ADA0-453F3ECE4547}"/>
              </a:ext>
            </a:extLst>
          </p:cNvPr>
          <p:cNvSpPr>
            <a:spLocks noGrp="1"/>
          </p:cNvSpPr>
          <p:nvPr>
            <p:ph type="pic" sz="quarter" idx="11" hasCustomPrompt="1"/>
          </p:nvPr>
        </p:nvSpPr>
        <p:spPr>
          <a:xfrm>
            <a:off x="11356948" y="1745705"/>
            <a:ext cx="3783082" cy="5845452"/>
          </a:xfrm>
          <a:prstGeom prst="rect">
            <a:avLst/>
          </a:prstGeom>
          <a:solidFill>
            <a:schemeClr val="bg1">
              <a:lumMod val="95000"/>
            </a:schemeClr>
          </a:solidFill>
        </p:spPr>
        <p:txBody>
          <a:bodyPr lIns="288000" tIns="612000" anchor="ctr"/>
          <a:lstStyle>
            <a:lvl1pPr marL="0" indent="0" algn="ctr">
              <a:buNone/>
              <a:defRPr sz="1488">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5" name="Text Placeholder 9">
            <a:extLst>
              <a:ext uri="{FF2B5EF4-FFF2-40B4-BE49-F238E27FC236}">
                <a16:creationId xmlns:a16="http://schemas.microsoft.com/office/drawing/2014/main" id="{CB937042-A18E-491E-9E94-BCC8F7C52804}"/>
              </a:ext>
            </a:extLst>
          </p:cNvPr>
          <p:cNvSpPr>
            <a:spLocks noGrp="1"/>
          </p:cNvSpPr>
          <p:nvPr>
            <p:ph type="body" sz="quarter" idx="16" hasCustomPrompt="1"/>
          </p:nvPr>
        </p:nvSpPr>
        <p:spPr>
          <a:xfrm>
            <a:off x="401210" y="529305"/>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1487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35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6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01210" y="518350"/>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0735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01210" y="192507"/>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439010" y="1764183"/>
            <a:ext cx="4415722" cy="8422743"/>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1675"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659653" y="2100790"/>
            <a:ext cx="190812" cy="7818836"/>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1675"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681852" y="2099592"/>
            <a:ext cx="1069258" cy="84965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1675"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882587" y="2647028"/>
            <a:ext cx="2768220" cy="626582"/>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736"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882587" y="3445719"/>
            <a:ext cx="2768220" cy="893706"/>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736"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894399" y="9115705"/>
            <a:ext cx="2767913" cy="359457"/>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736"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894399" y="7170166"/>
            <a:ext cx="3369730" cy="1695272"/>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3472"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3472"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70723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42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867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10285455"/>
            <a:ext cx="15119350" cy="44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nvGrpSpPr>
          <p:cNvPr id="6" name="그룹 5">
            <a:extLst>
              <a:ext uri="{FF2B5EF4-FFF2-40B4-BE49-F238E27FC236}">
                <a16:creationId xmlns:a16="http://schemas.microsoft.com/office/drawing/2014/main" id="{3F6939C0-0F9C-4BB0-BE6D-CDFDBD48B8E1}"/>
              </a:ext>
            </a:extLst>
          </p:cNvPr>
          <p:cNvGrpSpPr/>
          <p:nvPr userDrawn="1"/>
        </p:nvGrpSpPr>
        <p:grpSpPr>
          <a:xfrm>
            <a:off x="13230494" y="8190248"/>
            <a:ext cx="1888858" cy="2471715"/>
            <a:chOff x="4572000" y="387072"/>
            <a:chExt cx="4569687" cy="4756528"/>
          </a:xfrm>
        </p:grpSpPr>
        <p:sp>
          <p:nvSpPr>
            <p:cNvPr id="7" name="자유형: 도형 6">
              <a:extLst>
                <a:ext uri="{FF2B5EF4-FFF2-40B4-BE49-F238E27FC236}">
                  <a16:creationId xmlns:a16="http://schemas.microsoft.com/office/drawing/2014/main" id="{D9278269-D816-4377-921A-50AEC083B847}"/>
                </a:ext>
              </a:extLst>
            </p:cNvPr>
            <p:cNvSpPr/>
            <p:nvPr userDrawn="1"/>
          </p:nvSpPr>
          <p:spPr>
            <a:xfrm>
              <a:off x="4572000" y="1408870"/>
              <a:ext cx="4569687" cy="3734730"/>
            </a:xfrm>
            <a:custGeom>
              <a:avLst/>
              <a:gdLst>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63923 w 4569687"/>
                <a:gd name="connsiteY30" fmla="*/ 3304336 h 3734631"/>
                <a:gd name="connsiteX31" fmla="*/ 1334207 w 4569687"/>
                <a:gd name="connsiteY31" fmla="*/ 3340352 h 3734631"/>
                <a:gd name="connsiteX32" fmla="*/ 1046262 w 4569687"/>
                <a:gd name="connsiteY32" fmla="*/ 3459623 h 3734631"/>
                <a:gd name="connsiteX33" fmla="*/ 647319 w 4569687"/>
                <a:gd name="connsiteY33" fmla="*/ 3134475 h 3734631"/>
                <a:gd name="connsiteX34" fmla="*/ 642925 w 4569687"/>
                <a:gd name="connsiteY34" fmla="*/ 3090891 h 3734631"/>
                <a:gd name="connsiteX35" fmla="*/ 634894 w 4569687"/>
                <a:gd name="connsiteY35" fmla="*/ 3098188 h 3734631"/>
                <a:gd name="connsiteX36" fmla="*/ 407216 w 4569687"/>
                <a:gd name="connsiteY36" fmla="*/ 3167734 h 3734631"/>
                <a:gd name="connsiteX37" fmla="*/ 0 w 4569687"/>
                <a:gd name="connsiteY37" fmla="*/ 2760518 h 3734631"/>
                <a:gd name="connsiteX38" fmla="*/ 407216 w 4569687"/>
                <a:gd name="connsiteY38" fmla="*/ 2353302 h 3734631"/>
                <a:gd name="connsiteX39" fmla="*/ 489284 w 4569687"/>
                <a:gd name="connsiteY39" fmla="*/ 2361575 h 3734631"/>
                <a:gd name="connsiteX40" fmla="*/ 508084 w 4569687"/>
                <a:gd name="connsiteY40" fmla="*/ 2367411 h 3734631"/>
                <a:gd name="connsiteX41" fmla="*/ 503849 w 4569687"/>
                <a:gd name="connsiteY41" fmla="*/ 2325400 h 3734631"/>
                <a:gd name="connsiteX42" fmla="*/ 1121688 w 4569687"/>
                <a:gd name="connsiteY42" fmla="*/ 1707561 h 3734631"/>
                <a:gd name="connsiteX43" fmla="*/ 1246204 w 4569687"/>
                <a:gd name="connsiteY43" fmla="*/ 1720113 h 3734631"/>
                <a:gd name="connsiteX44" fmla="*/ 1284356 w 4569687"/>
                <a:gd name="connsiteY44" fmla="*/ 1731957 h 3734631"/>
                <a:gd name="connsiteX45" fmla="*/ 1305976 w 4569687"/>
                <a:gd name="connsiteY45" fmla="*/ 1705754 h 3734631"/>
                <a:gd name="connsiteX46" fmla="*/ 1742854 w 4569687"/>
                <a:gd name="connsiteY46" fmla="*/ 1524793 h 3734631"/>
                <a:gd name="connsiteX47" fmla="*/ 1760288 w 4569687"/>
                <a:gd name="connsiteY47" fmla="*/ 1526551 h 3734631"/>
                <a:gd name="connsiteX48" fmla="*/ 1748032 w 4569687"/>
                <a:gd name="connsiteY48" fmla="*/ 1487068 h 3734631"/>
                <a:gd name="connsiteX49" fmla="*/ 1742854 w 4569687"/>
                <a:gd name="connsiteY49" fmla="*/ 1435701 h 3734631"/>
                <a:gd name="connsiteX50" fmla="*/ 1946367 w 4569687"/>
                <a:gd name="connsiteY50" fmla="*/ 1185999 h 3734631"/>
                <a:gd name="connsiteX51" fmla="*/ 1956892 w 4569687"/>
                <a:gd name="connsiteY51" fmla="*/ 1184938 h 3734631"/>
                <a:gd name="connsiteX52" fmla="*/ 1963928 w 4569687"/>
                <a:gd name="connsiteY52" fmla="*/ 1115143 h 3734631"/>
                <a:gd name="connsiteX53" fmla="*/ 2450363 w 4569687"/>
                <a:gd name="connsiteY53" fmla="*/ 718687 h 3734631"/>
                <a:gd name="connsiteX54" fmla="*/ 2520904 w 4569687"/>
                <a:gd name="connsiteY54" fmla="*/ 725798 h 3734631"/>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34207 w 4569687"/>
                <a:gd name="connsiteY30" fmla="*/ 3340352 h 3734631"/>
                <a:gd name="connsiteX31" fmla="*/ 1046262 w 4569687"/>
                <a:gd name="connsiteY31" fmla="*/ 3459623 h 3734631"/>
                <a:gd name="connsiteX32" fmla="*/ 647319 w 4569687"/>
                <a:gd name="connsiteY32" fmla="*/ 3134475 h 3734631"/>
                <a:gd name="connsiteX33" fmla="*/ 642925 w 4569687"/>
                <a:gd name="connsiteY33" fmla="*/ 3090891 h 3734631"/>
                <a:gd name="connsiteX34" fmla="*/ 634894 w 4569687"/>
                <a:gd name="connsiteY34" fmla="*/ 3098188 h 3734631"/>
                <a:gd name="connsiteX35" fmla="*/ 407216 w 4569687"/>
                <a:gd name="connsiteY35" fmla="*/ 3167734 h 3734631"/>
                <a:gd name="connsiteX36" fmla="*/ 0 w 4569687"/>
                <a:gd name="connsiteY36" fmla="*/ 2760518 h 3734631"/>
                <a:gd name="connsiteX37" fmla="*/ 407216 w 4569687"/>
                <a:gd name="connsiteY37" fmla="*/ 2353302 h 3734631"/>
                <a:gd name="connsiteX38" fmla="*/ 489284 w 4569687"/>
                <a:gd name="connsiteY38" fmla="*/ 2361575 h 3734631"/>
                <a:gd name="connsiteX39" fmla="*/ 508084 w 4569687"/>
                <a:gd name="connsiteY39" fmla="*/ 2367411 h 3734631"/>
                <a:gd name="connsiteX40" fmla="*/ 503849 w 4569687"/>
                <a:gd name="connsiteY40" fmla="*/ 2325400 h 3734631"/>
                <a:gd name="connsiteX41" fmla="*/ 1121688 w 4569687"/>
                <a:gd name="connsiteY41" fmla="*/ 1707561 h 3734631"/>
                <a:gd name="connsiteX42" fmla="*/ 1246204 w 4569687"/>
                <a:gd name="connsiteY42" fmla="*/ 1720113 h 3734631"/>
                <a:gd name="connsiteX43" fmla="*/ 1284356 w 4569687"/>
                <a:gd name="connsiteY43" fmla="*/ 1731957 h 3734631"/>
                <a:gd name="connsiteX44" fmla="*/ 1305976 w 4569687"/>
                <a:gd name="connsiteY44" fmla="*/ 1705754 h 3734631"/>
                <a:gd name="connsiteX45" fmla="*/ 1742854 w 4569687"/>
                <a:gd name="connsiteY45" fmla="*/ 1524793 h 3734631"/>
                <a:gd name="connsiteX46" fmla="*/ 1760288 w 4569687"/>
                <a:gd name="connsiteY46" fmla="*/ 1526551 h 3734631"/>
                <a:gd name="connsiteX47" fmla="*/ 1748032 w 4569687"/>
                <a:gd name="connsiteY47" fmla="*/ 1487068 h 3734631"/>
                <a:gd name="connsiteX48" fmla="*/ 1742854 w 4569687"/>
                <a:gd name="connsiteY48" fmla="*/ 1435701 h 3734631"/>
                <a:gd name="connsiteX49" fmla="*/ 1946367 w 4569687"/>
                <a:gd name="connsiteY49" fmla="*/ 1185999 h 3734631"/>
                <a:gd name="connsiteX50" fmla="*/ 1956892 w 4569687"/>
                <a:gd name="connsiteY50" fmla="*/ 1184938 h 3734631"/>
                <a:gd name="connsiteX51" fmla="*/ 1963928 w 4569687"/>
                <a:gd name="connsiteY51" fmla="*/ 1115143 h 3734631"/>
                <a:gd name="connsiteX52" fmla="*/ 2450363 w 4569687"/>
                <a:gd name="connsiteY52" fmla="*/ 718687 h 3734631"/>
                <a:gd name="connsiteX53" fmla="*/ 2520904 w 4569687"/>
                <a:gd name="connsiteY53" fmla="*/ 725798 h 3734631"/>
                <a:gd name="connsiteX54" fmla="*/ 2611712 w 4569687"/>
                <a:gd name="connsiteY54" fmla="*/ 0 h 3734631"/>
                <a:gd name="connsiteX0" fmla="*/ 2611712 w 4569687"/>
                <a:gd name="connsiteY0" fmla="*/ 0 h 3743131"/>
                <a:gd name="connsiteX1" fmla="*/ 2927539 w 4569687"/>
                <a:gd name="connsiteY1" fmla="*/ 0 h 3743131"/>
                <a:gd name="connsiteX2" fmla="*/ 3010471 w 4569687"/>
                <a:gd name="connsiteY2" fmla="*/ 662843 h 3743131"/>
                <a:gd name="connsiteX3" fmla="*/ 3062414 w 4569687"/>
                <a:gd name="connsiteY3" fmla="*/ 672782 h 3743131"/>
                <a:gd name="connsiteX4" fmla="*/ 3375104 w 4569687"/>
                <a:gd name="connsiteY4" fmla="*/ 893768 h 3743131"/>
                <a:gd name="connsiteX5" fmla="*/ 3401966 w 4569687"/>
                <a:gd name="connsiteY5" fmla="*/ 943258 h 3743131"/>
                <a:gd name="connsiteX6" fmla="*/ 3444529 w 4569687"/>
                <a:gd name="connsiteY6" fmla="*/ 938967 h 3743131"/>
                <a:gd name="connsiteX7" fmla="*/ 3941882 w 4569687"/>
                <a:gd name="connsiteY7" fmla="*/ 1268635 h 3743131"/>
                <a:gd name="connsiteX8" fmla="*/ 3950232 w 4569687"/>
                <a:gd name="connsiteY8" fmla="*/ 1295533 h 3743131"/>
                <a:gd name="connsiteX9" fmla="*/ 3968452 w 4569687"/>
                <a:gd name="connsiteY9" fmla="*/ 1289878 h 3743131"/>
                <a:gd name="connsiteX10" fmla="*/ 4041773 w 4569687"/>
                <a:gd name="connsiteY10" fmla="*/ 1282486 h 3743131"/>
                <a:gd name="connsiteX11" fmla="*/ 4398197 w 4569687"/>
                <a:gd name="connsiteY11" fmla="*/ 1572980 h 3743131"/>
                <a:gd name="connsiteX12" fmla="*/ 4401113 w 4569687"/>
                <a:gd name="connsiteY12" fmla="*/ 1601912 h 3743131"/>
                <a:gd name="connsiteX13" fmla="*/ 4509768 w 4569687"/>
                <a:gd name="connsiteY13" fmla="*/ 1612865 h 3743131"/>
                <a:gd name="connsiteX14" fmla="*/ 4569687 w 4569687"/>
                <a:gd name="connsiteY14" fmla="*/ 1630661 h 3743131"/>
                <a:gd name="connsiteX15" fmla="*/ 4569687 w 4569687"/>
                <a:gd name="connsiteY15" fmla="*/ 3685776 h 3743131"/>
                <a:gd name="connsiteX16" fmla="*/ 4479175 w 4569687"/>
                <a:gd name="connsiteY16" fmla="*/ 3694900 h 3743131"/>
                <a:gd name="connsiteX17" fmla="*/ 4083674 w 4569687"/>
                <a:gd name="connsiteY17" fmla="*/ 3574092 h 3743131"/>
                <a:gd name="connsiteX18" fmla="*/ 4051094 w 4569687"/>
                <a:gd name="connsiteY18" fmla="*/ 3547210 h 3743131"/>
                <a:gd name="connsiteX19" fmla="*/ 4009782 w 4569687"/>
                <a:gd name="connsiteY19" fmla="*/ 3581295 h 3743131"/>
                <a:gd name="connsiteX20" fmla="*/ 3782104 w 4569687"/>
                <a:gd name="connsiteY20" fmla="*/ 3650841 h 3743131"/>
                <a:gd name="connsiteX21" fmla="*/ 3494159 w 4569687"/>
                <a:gd name="connsiteY21" fmla="*/ 3531570 h 3743131"/>
                <a:gd name="connsiteX22" fmla="*/ 3452428 w 4569687"/>
                <a:gd name="connsiteY22" fmla="*/ 3480992 h 3743131"/>
                <a:gd name="connsiteX23" fmla="*/ 3441126 w 4569687"/>
                <a:gd name="connsiteY23" fmla="*/ 3501813 h 3743131"/>
                <a:gd name="connsiteX24" fmla="*/ 3103456 w 4569687"/>
                <a:gd name="connsiteY24" fmla="*/ 3681351 h 3743131"/>
                <a:gd name="connsiteX25" fmla="*/ 2815511 w 4569687"/>
                <a:gd name="connsiteY25" fmla="*/ 3562080 h 3743131"/>
                <a:gd name="connsiteX26" fmla="*/ 2772231 w 4569687"/>
                <a:gd name="connsiteY26" fmla="*/ 3509625 h 3743131"/>
                <a:gd name="connsiteX27" fmla="*/ 2697608 w 4569687"/>
                <a:gd name="connsiteY27" fmla="*/ 3571194 h 3743131"/>
                <a:gd name="connsiteX28" fmla="*/ 2162552 w 4569687"/>
                <a:gd name="connsiteY28" fmla="*/ 3734631 h 3743131"/>
                <a:gd name="connsiteX29" fmla="*/ 1334207 w 4569687"/>
                <a:gd name="connsiteY29" fmla="*/ 3340352 h 3743131"/>
                <a:gd name="connsiteX30" fmla="*/ 1046262 w 4569687"/>
                <a:gd name="connsiteY30" fmla="*/ 3459623 h 3743131"/>
                <a:gd name="connsiteX31" fmla="*/ 647319 w 4569687"/>
                <a:gd name="connsiteY31" fmla="*/ 3134475 h 3743131"/>
                <a:gd name="connsiteX32" fmla="*/ 642925 w 4569687"/>
                <a:gd name="connsiteY32" fmla="*/ 3090891 h 3743131"/>
                <a:gd name="connsiteX33" fmla="*/ 634894 w 4569687"/>
                <a:gd name="connsiteY33" fmla="*/ 3098188 h 3743131"/>
                <a:gd name="connsiteX34" fmla="*/ 407216 w 4569687"/>
                <a:gd name="connsiteY34" fmla="*/ 3167734 h 3743131"/>
                <a:gd name="connsiteX35" fmla="*/ 0 w 4569687"/>
                <a:gd name="connsiteY35" fmla="*/ 2760518 h 3743131"/>
                <a:gd name="connsiteX36" fmla="*/ 407216 w 4569687"/>
                <a:gd name="connsiteY36" fmla="*/ 2353302 h 3743131"/>
                <a:gd name="connsiteX37" fmla="*/ 489284 w 4569687"/>
                <a:gd name="connsiteY37" fmla="*/ 2361575 h 3743131"/>
                <a:gd name="connsiteX38" fmla="*/ 508084 w 4569687"/>
                <a:gd name="connsiteY38" fmla="*/ 2367411 h 3743131"/>
                <a:gd name="connsiteX39" fmla="*/ 503849 w 4569687"/>
                <a:gd name="connsiteY39" fmla="*/ 2325400 h 3743131"/>
                <a:gd name="connsiteX40" fmla="*/ 1121688 w 4569687"/>
                <a:gd name="connsiteY40" fmla="*/ 1707561 h 3743131"/>
                <a:gd name="connsiteX41" fmla="*/ 1246204 w 4569687"/>
                <a:gd name="connsiteY41" fmla="*/ 1720113 h 3743131"/>
                <a:gd name="connsiteX42" fmla="*/ 1284356 w 4569687"/>
                <a:gd name="connsiteY42" fmla="*/ 1731957 h 3743131"/>
                <a:gd name="connsiteX43" fmla="*/ 1305976 w 4569687"/>
                <a:gd name="connsiteY43" fmla="*/ 1705754 h 3743131"/>
                <a:gd name="connsiteX44" fmla="*/ 1742854 w 4569687"/>
                <a:gd name="connsiteY44" fmla="*/ 1524793 h 3743131"/>
                <a:gd name="connsiteX45" fmla="*/ 1760288 w 4569687"/>
                <a:gd name="connsiteY45" fmla="*/ 1526551 h 3743131"/>
                <a:gd name="connsiteX46" fmla="*/ 1748032 w 4569687"/>
                <a:gd name="connsiteY46" fmla="*/ 1487068 h 3743131"/>
                <a:gd name="connsiteX47" fmla="*/ 1742854 w 4569687"/>
                <a:gd name="connsiteY47" fmla="*/ 1435701 h 3743131"/>
                <a:gd name="connsiteX48" fmla="*/ 1946367 w 4569687"/>
                <a:gd name="connsiteY48" fmla="*/ 1185999 h 3743131"/>
                <a:gd name="connsiteX49" fmla="*/ 1956892 w 4569687"/>
                <a:gd name="connsiteY49" fmla="*/ 1184938 h 3743131"/>
                <a:gd name="connsiteX50" fmla="*/ 1963928 w 4569687"/>
                <a:gd name="connsiteY50" fmla="*/ 1115143 h 3743131"/>
                <a:gd name="connsiteX51" fmla="*/ 2450363 w 4569687"/>
                <a:gd name="connsiteY51" fmla="*/ 718687 h 3743131"/>
                <a:gd name="connsiteX52" fmla="*/ 2520904 w 4569687"/>
                <a:gd name="connsiteY52" fmla="*/ 725798 h 3743131"/>
                <a:gd name="connsiteX53" fmla="*/ 2611712 w 4569687"/>
                <a:gd name="connsiteY53" fmla="*/ 0 h 3743131"/>
                <a:gd name="connsiteX0" fmla="*/ 2611712 w 4569687"/>
                <a:gd name="connsiteY0" fmla="*/ 0 h 3741630"/>
                <a:gd name="connsiteX1" fmla="*/ 2927539 w 4569687"/>
                <a:gd name="connsiteY1" fmla="*/ 0 h 3741630"/>
                <a:gd name="connsiteX2" fmla="*/ 3010471 w 4569687"/>
                <a:gd name="connsiteY2" fmla="*/ 662843 h 3741630"/>
                <a:gd name="connsiteX3" fmla="*/ 3062414 w 4569687"/>
                <a:gd name="connsiteY3" fmla="*/ 672782 h 3741630"/>
                <a:gd name="connsiteX4" fmla="*/ 3375104 w 4569687"/>
                <a:gd name="connsiteY4" fmla="*/ 893768 h 3741630"/>
                <a:gd name="connsiteX5" fmla="*/ 3401966 w 4569687"/>
                <a:gd name="connsiteY5" fmla="*/ 943258 h 3741630"/>
                <a:gd name="connsiteX6" fmla="*/ 3444529 w 4569687"/>
                <a:gd name="connsiteY6" fmla="*/ 938967 h 3741630"/>
                <a:gd name="connsiteX7" fmla="*/ 3941882 w 4569687"/>
                <a:gd name="connsiteY7" fmla="*/ 1268635 h 3741630"/>
                <a:gd name="connsiteX8" fmla="*/ 3950232 w 4569687"/>
                <a:gd name="connsiteY8" fmla="*/ 1295533 h 3741630"/>
                <a:gd name="connsiteX9" fmla="*/ 3968452 w 4569687"/>
                <a:gd name="connsiteY9" fmla="*/ 1289878 h 3741630"/>
                <a:gd name="connsiteX10" fmla="*/ 4041773 w 4569687"/>
                <a:gd name="connsiteY10" fmla="*/ 1282486 h 3741630"/>
                <a:gd name="connsiteX11" fmla="*/ 4398197 w 4569687"/>
                <a:gd name="connsiteY11" fmla="*/ 1572980 h 3741630"/>
                <a:gd name="connsiteX12" fmla="*/ 4401113 w 4569687"/>
                <a:gd name="connsiteY12" fmla="*/ 1601912 h 3741630"/>
                <a:gd name="connsiteX13" fmla="*/ 4509768 w 4569687"/>
                <a:gd name="connsiteY13" fmla="*/ 1612865 h 3741630"/>
                <a:gd name="connsiteX14" fmla="*/ 4569687 w 4569687"/>
                <a:gd name="connsiteY14" fmla="*/ 1630661 h 3741630"/>
                <a:gd name="connsiteX15" fmla="*/ 4569687 w 4569687"/>
                <a:gd name="connsiteY15" fmla="*/ 3685776 h 3741630"/>
                <a:gd name="connsiteX16" fmla="*/ 4479175 w 4569687"/>
                <a:gd name="connsiteY16" fmla="*/ 3694900 h 3741630"/>
                <a:gd name="connsiteX17" fmla="*/ 4083674 w 4569687"/>
                <a:gd name="connsiteY17" fmla="*/ 3574092 h 3741630"/>
                <a:gd name="connsiteX18" fmla="*/ 4051094 w 4569687"/>
                <a:gd name="connsiteY18" fmla="*/ 3547210 h 3741630"/>
                <a:gd name="connsiteX19" fmla="*/ 4009782 w 4569687"/>
                <a:gd name="connsiteY19" fmla="*/ 3581295 h 3741630"/>
                <a:gd name="connsiteX20" fmla="*/ 3782104 w 4569687"/>
                <a:gd name="connsiteY20" fmla="*/ 3650841 h 3741630"/>
                <a:gd name="connsiteX21" fmla="*/ 3494159 w 4569687"/>
                <a:gd name="connsiteY21" fmla="*/ 3531570 h 3741630"/>
                <a:gd name="connsiteX22" fmla="*/ 3452428 w 4569687"/>
                <a:gd name="connsiteY22" fmla="*/ 3480992 h 3741630"/>
                <a:gd name="connsiteX23" fmla="*/ 3441126 w 4569687"/>
                <a:gd name="connsiteY23" fmla="*/ 3501813 h 3741630"/>
                <a:gd name="connsiteX24" fmla="*/ 3103456 w 4569687"/>
                <a:gd name="connsiteY24" fmla="*/ 3681351 h 3741630"/>
                <a:gd name="connsiteX25" fmla="*/ 2815511 w 4569687"/>
                <a:gd name="connsiteY25" fmla="*/ 3562080 h 3741630"/>
                <a:gd name="connsiteX26" fmla="*/ 2772231 w 4569687"/>
                <a:gd name="connsiteY26" fmla="*/ 3509625 h 3741630"/>
                <a:gd name="connsiteX27" fmla="*/ 2697608 w 4569687"/>
                <a:gd name="connsiteY27" fmla="*/ 3571194 h 3741630"/>
                <a:gd name="connsiteX28" fmla="*/ 2162552 w 4569687"/>
                <a:gd name="connsiteY28" fmla="*/ 3734631 h 3741630"/>
                <a:gd name="connsiteX29" fmla="*/ 1390478 w 4569687"/>
                <a:gd name="connsiteY29" fmla="*/ 3368488 h 3741630"/>
                <a:gd name="connsiteX30" fmla="*/ 1046262 w 4569687"/>
                <a:gd name="connsiteY30" fmla="*/ 3459623 h 3741630"/>
                <a:gd name="connsiteX31" fmla="*/ 647319 w 4569687"/>
                <a:gd name="connsiteY31" fmla="*/ 3134475 h 3741630"/>
                <a:gd name="connsiteX32" fmla="*/ 642925 w 4569687"/>
                <a:gd name="connsiteY32" fmla="*/ 3090891 h 3741630"/>
                <a:gd name="connsiteX33" fmla="*/ 634894 w 4569687"/>
                <a:gd name="connsiteY33" fmla="*/ 3098188 h 3741630"/>
                <a:gd name="connsiteX34" fmla="*/ 407216 w 4569687"/>
                <a:gd name="connsiteY34" fmla="*/ 3167734 h 3741630"/>
                <a:gd name="connsiteX35" fmla="*/ 0 w 4569687"/>
                <a:gd name="connsiteY35" fmla="*/ 2760518 h 3741630"/>
                <a:gd name="connsiteX36" fmla="*/ 407216 w 4569687"/>
                <a:gd name="connsiteY36" fmla="*/ 2353302 h 3741630"/>
                <a:gd name="connsiteX37" fmla="*/ 489284 w 4569687"/>
                <a:gd name="connsiteY37" fmla="*/ 2361575 h 3741630"/>
                <a:gd name="connsiteX38" fmla="*/ 508084 w 4569687"/>
                <a:gd name="connsiteY38" fmla="*/ 2367411 h 3741630"/>
                <a:gd name="connsiteX39" fmla="*/ 503849 w 4569687"/>
                <a:gd name="connsiteY39" fmla="*/ 2325400 h 3741630"/>
                <a:gd name="connsiteX40" fmla="*/ 1121688 w 4569687"/>
                <a:gd name="connsiteY40" fmla="*/ 1707561 h 3741630"/>
                <a:gd name="connsiteX41" fmla="*/ 1246204 w 4569687"/>
                <a:gd name="connsiteY41" fmla="*/ 1720113 h 3741630"/>
                <a:gd name="connsiteX42" fmla="*/ 1284356 w 4569687"/>
                <a:gd name="connsiteY42" fmla="*/ 1731957 h 3741630"/>
                <a:gd name="connsiteX43" fmla="*/ 1305976 w 4569687"/>
                <a:gd name="connsiteY43" fmla="*/ 1705754 h 3741630"/>
                <a:gd name="connsiteX44" fmla="*/ 1742854 w 4569687"/>
                <a:gd name="connsiteY44" fmla="*/ 1524793 h 3741630"/>
                <a:gd name="connsiteX45" fmla="*/ 1760288 w 4569687"/>
                <a:gd name="connsiteY45" fmla="*/ 1526551 h 3741630"/>
                <a:gd name="connsiteX46" fmla="*/ 1748032 w 4569687"/>
                <a:gd name="connsiteY46" fmla="*/ 1487068 h 3741630"/>
                <a:gd name="connsiteX47" fmla="*/ 1742854 w 4569687"/>
                <a:gd name="connsiteY47" fmla="*/ 1435701 h 3741630"/>
                <a:gd name="connsiteX48" fmla="*/ 1946367 w 4569687"/>
                <a:gd name="connsiteY48" fmla="*/ 1185999 h 3741630"/>
                <a:gd name="connsiteX49" fmla="*/ 1956892 w 4569687"/>
                <a:gd name="connsiteY49" fmla="*/ 1184938 h 3741630"/>
                <a:gd name="connsiteX50" fmla="*/ 1963928 w 4569687"/>
                <a:gd name="connsiteY50" fmla="*/ 1115143 h 3741630"/>
                <a:gd name="connsiteX51" fmla="*/ 2450363 w 4569687"/>
                <a:gd name="connsiteY51" fmla="*/ 718687 h 3741630"/>
                <a:gd name="connsiteX52" fmla="*/ 2520904 w 4569687"/>
                <a:gd name="connsiteY52" fmla="*/ 725798 h 3741630"/>
                <a:gd name="connsiteX53" fmla="*/ 2611712 w 4569687"/>
                <a:gd name="connsiteY53" fmla="*/ 0 h 37416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69687" h="3734730">
                  <a:moveTo>
                    <a:pt x="2611712" y="0"/>
                  </a:moveTo>
                  <a:lnTo>
                    <a:pt x="2927539" y="0"/>
                  </a:lnTo>
                  <a:lnTo>
                    <a:pt x="3010471" y="662843"/>
                  </a:lnTo>
                  <a:lnTo>
                    <a:pt x="3062414" y="672782"/>
                  </a:lnTo>
                  <a:cubicBezTo>
                    <a:pt x="3191764" y="706062"/>
                    <a:pt x="3302353" y="786083"/>
                    <a:pt x="3375104" y="893768"/>
                  </a:cubicBezTo>
                  <a:lnTo>
                    <a:pt x="3401966" y="943258"/>
                  </a:lnTo>
                  <a:lnTo>
                    <a:pt x="3444529" y="938967"/>
                  </a:lnTo>
                  <a:cubicBezTo>
                    <a:pt x="3668109" y="938967"/>
                    <a:pt x="3859940" y="1074903"/>
                    <a:pt x="3941882" y="1268635"/>
                  </a:cubicBezTo>
                  <a:lnTo>
                    <a:pt x="3950232" y="1295533"/>
                  </a:lnTo>
                  <a:lnTo>
                    <a:pt x="3968452" y="1289878"/>
                  </a:lnTo>
                  <a:cubicBezTo>
                    <a:pt x="3992135" y="1285031"/>
                    <a:pt x="4016657" y="1282486"/>
                    <a:pt x="4041773" y="1282486"/>
                  </a:cubicBezTo>
                  <a:cubicBezTo>
                    <a:pt x="4217586" y="1282486"/>
                    <a:pt x="4364272" y="1407196"/>
                    <a:pt x="4398197" y="1572980"/>
                  </a:cubicBezTo>
                  <a:lnTo>
                    <a:pt x="4401113" y="1601912"/>
                  </a:lnTo>
                  <a:lnTo>
                    <a:pt x="4509768" y="1612865"/>
                  </a:lnTo>
                  <a:lnTo>
                    <a:pt x="4569687" y="1630661"/>
                  </a:lnTo>
                  <a:lnTo>
                    <a:pt x="4569687" y="3685776"/>
                  </a:lnTo>
                  <a:lnTo>
                    <a:pt x="4479175" y="3694900"/>
                  </a:lnTo>
                  <a:cubicBezTo>
                    <a:pt x="4332673" y="3694900"/>
                    <a:pt x="4196572" y="3650364"/>
                    <a:pt x="4083674" y="3574092"/>
                  </a:cubicBezTo>
                  <a:lnTo>
                    <a:pt x="4051094" y="3547210"/>
                  </a:lnTo>
                  <a:lnTo>
                    <a:pt x="4009782" y="3581295"/>
                  </a:lnTo>
                  <a:cubicBezTo>
                    <a:pt x="3944790" y="3625203"/>
                    <a:pt x="3866441" y="3650841"/>
                    <a:pt x="3782104" y="3650841"/>
                  </a:cubicBezTo>
                  <a:cubicBezTo>
                    <a:pt x="3669655" y="3650841"/>
                    <a:pt x="3567851" y="3605262"/>
                    <a:pt x="3494159" y="3531570"/>
                  </a:cubicBezTo>
                  <a:lnTo>
                    <a:pt x="3452428" y="3480992"/>
                  </a:lnTo>
                  <a:lnTo>
                    <a:pt x="3441126" y="3501813"/>
                  </a:lnTo>
                  <a:cubicBezTo>
                    <a:pt x="3367946" y="3610134"/>
                    <a:pt x="3244018" y="3681351"/>
                    <a:pt x="3103456" y="3681351"/>
                  </a:cubicBezTo>
                  <a:cubicBezTo>
                    <a:pt x="2991007" y="3681351"/>
                    <a:pt x="2889203" y="3635772"/>
                    <a:pt x="2815511" y="3562080"/>
                  </a:cubicBezTo>
                  <a:lnTo>
                    <a:pt x="2772231" y="3509625"/>
                  </a:lnTo>
                  <a:lnTo>
                    <a:pt x="2697608" y="3571194"/>
                  </a:lnTo>
                  <a:cubicBezTo>
                    <a:pt x="2544873" y="3674380"/>
                    <a:pt x="2382991" y="3737583"/>
                    <a:pt x="2162552" y="3734631"/>
                  </a:cubicBezTo>
                  <a:cubicBezTo>
                    <a:pt x="1740716" y="3728982"/>
                    <a:pt x="1534323" y="3547967"/>
                    <a:pt x="1390478" y="3368488"/>
                  </a:cubicBezTo>
                  <a:cubicBezTo>
                    <a:pt x="1316786" y="3442180"/>
                    <a:pt x="1170122" y="3498625"/>
                    <a:pt x="1046262" y="3459623"/>
                  </a:cubicBezTo>
                  <a:cubicBezTo>
                    <a:pt x="922402" y="3420621"/>
                    <a:pt x="685290" y="3320037"/>
                    <a:pt x="647319" y="3134475"/>
                  </a:cubicBezTo>
                  <a:lnTo>
                    <a:pt x="642925" y="3090891"/>
                  </a:lnTo>
                  <a:lnTo>
                    <a:pt x="634894" y="3098188"/>
                  </a:lnTo>
                  <a:cubicBezTo>
                    <a:pt x="569902" y="3142096"/>
                    <a:pt x="491553" y="3167734"/>
                    <a:pt x="407216" y="3167734"/>
                  </a:cubicBezTo>
                  <a:cubicBezTo>
                    <a:pt x="182317" y="3167734"/>
                    <a:pt x="0" y="2985417"/>
                    <a:pt x="0" y="2760518"/>
                  </a:cubicBezTo>
                  <a:cubicBezTo>
                    <a:pt x="0" y="2535619"/>
                    <a:pt x="182317" y="2353302"/>
                    <a:pt x="407216" y="2353302"/>
                  </a:cubicBezTo>
                  <a:cubicBezTo>
                    <a:pt x="435328" y="2353302"/>
                    <a:pt x="462775" y="2356151"/>
                    <a:pt x="489284" y="2361575"/>
                  </a:cubicBezTo>
                  <a:lnTo>
                    <a:pt x="508084" y="2367411"/>
                  </a:lnTo>
                  <a:lnTo>
                    <a:pt x="503849" y="2325400"/>
                  </a:lnTo>
                  <a:cubicBezTo>
                    <a:pt x="503849" y="1984177"/>
                    <a:pt x="780465" y="1707561"/>
                    <a:pt x="1121688" y="1707561"/>
                  </a:cubicBezTo>
                  <a:cubicBezTo>
                    <a:pt x="1164341" y="1707561"/>
                    <a:pt x="1205984" y="1711883"/>
                    <a:pt x="1246204" y="1720113"/>
                  </a:cubicBezTo>
                  <a:lnTo>
                    <a:pt x="1284356" y="1731957"/>
                  </a:lnTo>
                  <a:lnTo>
                    <a:pt x="1305976" y="1705754"/>
                  </a:lnTo>
                  <a:cubicBezTo>
                    <a:pt x="1417783" y="1593947"/>
                    <a:pt x="1572242" y="1524793"/>
                    <a:pt x="1742854" y="1524793"/>
                  </a:cubicBezTo>
                  <a:lnTo>
                    <a:pt x="1760288" y="1526551"/>
                  </a:lnTo>
                  <a:lnTo>
                    <a:pt x="1748032" y="1487068"/>
                  </a:lnTo>
                  <a:cubicBezTo>
                    <a:pt x="1744637" y="1470476"/>
                    <a:pt x="1742854" y="1453297"/>
                    <a:pt x="1742854" y="1435701"/>
                  </a:cubicBezTo>
                  <a:cubicBezTo>
                    <a:pt x="1742854" y="1312531"/>
                    <a:pt x="1830222" y="1209766"/>
                    <a:pt x="1946367" y="1185999"/>
                  </a:cubicBezTo>
                  <a:lnTo>
                    <a:pt x="1956892" y="1184938"/>
                  </a:lnTo>
                  <a:lnTo>
                    <a:pt x="1963928" y="1115143"/>
                  </a:lnTo>
                  <a:cubicBezTo>
                    <a:pt x="2010227" y="888886"/>
                    <a:pt x="2210419" y="718687"/>
                    <a:pt x="2450363" y="718687"/>
                  </a:cubicBezTo>
                  <a:lnTo>
                    <a:pt x="2520904" y="725798"/>
                  </a:lnTo>
                  <a:lnTo>
                    <a:pt x="261171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nvGrpSpPr>
            <p:cNvPr id="8" name="그룹 7">
              <a:extLst>
                <a:ext uri="{FF2B5EF4-FFF2-40B4-BE49-F238E27FC236}">
                  <a16:creationId xmlns:a16="http://schemas.microsoft.com/office/drawing/2014/main" id="{D0429EA9-A20D-4800-80F6-48970138B795}"/>
                </a:ext>
              </a:extLst>
            </p:cNvPr>
            <p:cNvGrpSpPr/>
            <p:nvPr userDrawn="1"/>
          </p:nvGrpSpPr>
          <p:grpSpPr>
            <a:xfrm>
              <a:off x="6992136" y="387072"/>
              <a:ext cx="704897" cy="1355021"/>
              <a:chOff x="5304862" y="-789923"/>
              <a:chExt cx="645890" cy="1241591"/>
            </a:xfrm>
          </p:grpSpPr>
          <p:grpSp>
            <p:nvGrpSpPr>
              <p:cNvPr id="9" name="그룹 8">
                <a:extLst>
                  <a:ext uri="{FF2B5EF4-FFF2-40B4-BE49-F238E27FC236}">
                    <a16:creationId xmlns:a16="http://schemas.microsoft.com/office/drawing/2014/main" id="{4817FF4C-CE41-4E26-9FB9-CB745F3234F3}"/>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a16="http://schemas.microsoft.com/office/drawing/2014/main" id="{688B8353-32F5-4D6E-81D9-D597B60FA9D3}"/>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dirty="0">
                    <a:ln>
                      <a:noFill/>
                    </a:ln>
                    <a:solidFill>
                      <a:prstClr val="white"/>
                    </a:solidFill>
                    <a:effectLst/>
                    <a:uLnTx/>
                    <a:uFillTx/>
                    <a:latin typeface="Arial"/>
                    <a:cs typeface="+mn-cs"/>
                  </a:endParaRPr>
                </a:p>
              </p:txBody>
            </p:sp>
            <p:sp>
              <p:nvSpPr>
                <p:cNvPr id="17" name="자유형: 도형 16">
                  <a:extLst>
                    <a:ext uri="{FF2B5EF4-FFF2-40B4-BE49-F238E27FC236}">
                      <a16:creationId xmlns:a16="http://schemas.microsoft.com/office/drawing/2014/main" id="{155478D4-44EA-48AE-860F-E368AD673D0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8" name="자유형: 도형 17">
                  <a:extLst>
                    <a:ext uri="{FF2B5EF4-FFF2-40B4-BE49-F238E27FC236}">
                      <a16:creationId xmlns:a16="http://schemas.microsoft.com/office/drawing/2014/main" id="{1861CCC0-CB32-42D2-947D-1907817DDDAE}"/>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sp>
            <p:nvSpPr>
              <p:cNvPr id="12" name="타원 11">
                <a:extLst>
                  <a:ext uri="{FF2B5EF4-FFF2-40B4-BE49-F238E27FC236}">
                    <a16:creationId xmlns:a16="http://schemas.microsoft.com/office/drawing/2014/main" id="{E3ED5D5D-DC92-4BF6-B431-CE8E43382FD0}"/>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3" name="직사각형 12">
                <a:extLst>
                  <a:ext uri="{FF2B5EF4-FFF2-40B4-BE49-F238E27FC236}">
                    <a16:creationId xmlns:a16="http://schemas.microsoft.com/office/drawing/2014/main" id="{57F372C6-9816-462E-83F5-DFD56E8AF164}"/>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4" name="자유형: 도형 13">
                <a:extLst>
                  <a:ext uri="{FF2B5EF4-FFF2-40B4-BE49-F238E27FC236}">
                    <a16:creationId xmlns:a16="http://schemas.microsoft.com/office/drawing/2014/main" id="{F07321F0-763D-431A-87E5-1BD5F333CAE1}"/>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5" name="자유형: 도형 14">
                <a:extLst>
                  <a:ext uri="{FF2B5EF4-FFF2-40B4-BE49-F238E27FC236}">
                    <a16:creationId xmlns:a16="http://schemas.microsoft.com/office/drawing/2014/main" id="{D39A1E25-A8B6-4EE4-8AC8-D262A0C0D58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grpSp>
    </p:spTree>
    <p:extLst>
      <p:ext uri="{BB962C8B-B14F-4D97-AF65-F5344CB8AC3E}">
        <p14:creationId xmlns:p14="http://schemas.microsoft.com/office/powerpoint/2010/main" val="422865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4" name="Rectangle 3"/>
          <p:cNvSpPr/>
          <p:nvPr userDrawn="1"/>
        </p:nvSpPr>
        <p:spPr>
          <a:xfrm>
            <a:off x="0" y="0"/>
            <a:ext cx="4940284" cy="10691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0" name="Text Placeholder 9"/>
          <p:cNvSpPr>
            <a:spLocks noGrp="1"/>
          </p:cNvSpPr>
          <p:nvPr>
            <p:ph type="body" sz="quarter" idx="10" hasCustomPrompt="1"/>
          </p:nvPr>
        </p:nvSpPr>
        <p:spPr>
          <a:xfrm>
            <a:off x="773072" y="855408"/>
            <a:ext cx="3808413" cy="2843983"/>
          </a:xfrm>
          <a:prstGeom prst="rect">
            <a:avLst/>
          </a:prstGeom>
        </p:spPr>
        <p:txBody>
          <a:bodyPr anchor="ctr"/>
          <a:lstStyle>
            <a:lvl1pPr marL="0" indent="0" algn="l">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773072" y="3699391"/>
            <a:ext cx="3808413" cy="1047784"/>
          </a:xfrm>
          <a:prstGeom prst="rect">
            <a:avLst/>
          </a:prstGeom>
        </p:spPr>
        <p:txBody>
          <a:bodyPr anchor="ctr"/>
          <a:lstStyle>
            <a:lvl1pPr marL="0" indent="0" algn="l">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27" name="그룹 26">
            <a:extLst>
              <a:ext uri="{FF2B5EF4-FFF2-40B4-BE49-F238E27FC236}">
                <a16:creationId xmlns:a16="http://schemas.microsoft.com/office/drawing/2014/main" id="{C5AC382A-C3B5-4BE0-B805-8F9094AFD7DC}"/>
              </a:ext>
            </a:extLst>
          </p:cNvPr>
          <p:cNvGrpSpPr/>
          <p:nvPr userDrawn="1"/>
        </p:nvGrpSpPr>
        <p:grpSpPr>
          <a:xfrm>
            <a:off x="2" y="5345907"/>
            <a:ext cx="4935487" cy="5345908"/>
            <a:chOff x="0" y="2571749"/>
            <a:chExt cx="2984923" cy="2571751"/>
          </a:xfrm>
        </p:grpSpPr>
        <p:grpSp>
          <p:nvGrpSpPr>
            <p:cNvPr id="6" name="Group 5"/>
            <p:cNvGrpSpPr/>
            <p:nvPr userDrawn="1"/>
          </p:nvGrpSpPr>
          <p:grpSpPr>
            <a:xfrm>
              <a:off x="0" y="4032469"/>
              <a:ext cx="2984923" cy="1111031"/>
              <a:chOff x="0" y="4032469"/>
              <a:chExt cx="2984923" cy="1111031"/>
            </a:xfrm>
          </p:grpSpPr>
          <p:sp>
            <p:nvSpPr>
              <p:cNvPr id="2" name="Rectangle 1"/>
              <p:cNvSpPr/>
              <p:nvPr userDrawn="1"/>
            </p:nvSpPr>
            <p:spPr>
              <a:xfrm>
                <a:off x="2527176" y="4443958"/>
                <a:ext cx="457200"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dirty="0">
                  <a:ln>
                    <a:noFill/>
                  </a:ln>
                  <a:solidFill>
                    <a:prstClr val="black"/>
                  </a:solidFill>
                  <a:effectLst/>
                  <a:uLnTx/>
                  <a:uFillTx/>
                  <a:latin typeface="Arial"/>
                  <a:cs typeface="+mn-cs"/>
                </a:endParaRPr>
              </a:p>
            </p:txBody>
          </p:sp>
          <p:sp>
            <p:nvSpPr>
              <p:cNvPr id="3" name="Oval 2"/>
              <p:cNvSpPr/>
              <p:nvPr userDrawn="1"/>
            </p:nvSpPr>
            <p:spPr>
              <a:xfrm>
                <a:off x="2128455" y="4032469"/>
                <a:ext cx="856468" cy="856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dirty="0">
                  <a:ln>
                    <a:noFill/>
                  </a:ln>
                  <a:solidFill>
                    <a:prstClr val="black"/>
                  </a:solidFill>
                  <a:effectLst/>
                  <a:uLnTx/>
                  <a:uFillTx/>
                  <a:latin typeface="Arial"/>
                  <a:cs typeface="+mn-cs"/>
                </a:endParaRPr>
              </a:p>
            </p:txBody>
          </p:sp>
          <p:sp>
            <p:nvSpPr>
              <p:cNvPr id="8" name="Rectangle 7"/>
              <p:cNvSpPr/>
              <p:nvPr userDrawn="1"/>
            </p:nvSpPr>
            <p:spPr>
              <a:xfrm>
                <a:off x="0" y="4363963"/>
                <a:ext cx="449249" cy="77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
            <p:nvSpPr>
              <p:cNvPr id="9" name="Oval 8"/>
              <p:cNvSpPr/>
              <p:nvPr userDrawn="1"/>
            </p:nvSpPr>
            <p:spPr>
              <a:xfrm>
                <a:off x="0" y="41170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grpSp>
        <p:sp>
          <p:nvSpPr>
            <p:cNvPr id="26" name="자유형: 도형 25">
              <a:extLst>
                <a:ext uri="{FF2B5EF4-FFF2-40B4-BE49-F238E27FC236}">
                  <a16:creationId xmlns:a16="http://schemas.microsoft.com/office/drawing/2014/main" id="{A909D931-338B-4F68-B73A-DDF2CA17DD12}"/>
                </a:ext>
              </a:extLst>
            </p:cNvPr>
            <p:cNvSpPr/>
            <p:nvPr userDrawn="1"/>
          </p:nvSpPr>
          <p:spPr>
            <a:xfrm>
              <a:off x="0" y="3170955"/>
              <a:ext cx="2544134" cy="1972545"/>
            </a:xfrm>
            <a:custGeom>
              <a:avLst/>
              <a:gdLst>
                <a:gd name="connsiteX0" fmla="*/ 1395974 w 2544134"/>
                <a:gd name="connsiteY0" fmla="*/ 0 h 1972545"/>
                <a:gd name="connsiteX1" fmla="*/ 1581175 w 2544134"/>
                <a:gd name="connsiteY1" fmla="*/ 0 h 1972545"/>
                <a:gd name="connsiteX2" fmla="*/ 1629807 w 2544134"/>
                <a:gd name="connsiteY2" fmla="*/ 388693 h 1972545"/>
                <a:gd name="connsiteX3" fmla="*/ 1660266 w 2544134"/>
                <a:gd name="connsiteY3" fmla="*/ 394521 h 1972545"/>
                <a:gd name="connsiteX4" fmla="*/ 1843628 w 2544134"/>
                <a:gd name="connsiteY4" fmla="*/ 524107 h 1972545"/>
                <a:gd name="connsiteX5" fmla="*/ 1859380 w 2544134"/>
                <a:gd name="connsiteY5" fmla="*/ 553128 h 1972545"/>
                <a:gd name="connsiteX6" fmla="*/ 1884339 w 2544134"/>
                <a:gd name="connsiteY6" fmla="*/ 550612 h 1972545"/>
                <a:gd name="connsiteX7" fmla="*/ 2175988 w 2544134"/>
                <a:gd name="connsiteY7" fmla="*/ 743930 h 1972545"/>
                <a:gd name="connsiteX8" fmla="*/ 2180885 w 2544134"/>
                <a:gd name="connsiteY8" fmla="*/ 759703 h 1972545"/>
                <a:gd name="connsiteX9" fmla="*/ 2191569 w 2544134"/>
                <a:gd name="connsiteY9" fmla="*/ 756387 h 1972545"/>
                <a:gd name="connsiteX10" fmla="*/ 2234564 w 2544134"/>
                <a:gd name="connsiteY10" fmla="*/ 752052 h 1972545"/>
                <a:gd name="connsiteX11" fmla="*/ 2443572 w 2544134"/>
                <a:gd name="connsiteY11" fmla="*/ 922399 h 1972545"/>
                <a:gd name="connsiteX12" fmla="*/ 2445282 w 2544134"/>
                <a:gd name="connsiteY12" fmla="*/ 939364 h 1972545"/>
                <a:gd name="connsiteX13" fmla="*/ 2508998 w 2544134"/>
                <a:gd name="connsiteY13" fmla="*/ 945787 h 1972545"/>
                <a:gd name="connsiteX14" fmla="*/ 2544134 w 2544134"/>
                <a:gd name="connsiteY14" fmla="*/ 956223 h 1972545"/>
                <a:gd name="connsiteX15" fmla="*/ 2544134 w 2544134"/>
                <a:gd name="connsiteY15" fmla="*/ 1972545 h 1972545"/>
                <a:gd name="connsiteX16" fmla="*/ 354884 w 2544134"/>
                <a:gd name="connsiteY16" fmla="*/ 1972545 h 1972545"/>
                <a:gd name="connsiteX17" fmla="*/ 342134 w 2544134"/>
                <a:gd name="connsiteY17" fmla="*/ 1965625 h 1972545"/>
                <a:gd name="connsiteX18" fmla="*/ 244050 w 2544134"/>
                <a:gd name="connsiteY18" fmla="*/ 1838062 h 1972545"/>
                <a:gd name="connsiteX19" fmla="*/ 241474 w 2544134"/>
                <a:gd name="connsiteY19" fmla="*/ 1812505 h 1972545"/>
                <a:gd name="connsiteX20" fmla="*/ 236764 w 2544134"/>
                <a:gd name="connsiteY20" fmla="*/ 1816784 h 1972545"/>
                <a:gd name="connsiteX21" fmla="*/ 103253 w 2544134"/>
                <a:gd name="connsiteY21" fmla="*/ 1857566 h 1972545"/>
                <a:gd name="connsiteX22" fmla="*/ 10304 w 2544134"/>
                <a:gd name="connsiteY22" fmla="*/ 1838801 h 1972545"/>
                <a:gd name="connsiteX23" fmla="*/ 0 w 2544134"/>
                <a:gd name="connsiteY23" fmla="*/ 1833208 h 1972545"/>
                <a:gd name="connsiteX24" fmla="*/ 0 w 2544134"/>
                <a:gd name="connsiteY24" fmla="*/ 1404340 h 1972545"/>
                <a:gd name="connsiteX25" fmla="*/ 10304 w 2544134"/>
                <a:gd name="connsiteY25" fmla="*/ 1398747 h 1972545"/>
                <a:gd name="connsiteX26" fmla="*/ 103253 w 2544134"/>
                <a:gd name="connsiteY26" fmla="*/ 1379981 h 1972545"/>
                <a:gd name="connsiteX27" fmla="*/ 151378 w 2544134"/>
                <a:gd name="connsiteY27" fmla="*/ 1384832 h 1972545"/>
                <a:gd name="connsiteX28" fmla="*/ 162402 w 2544134"/>
                <a:gd name="connsiteY28" fmla="*/ 1388255 h 1972545"/>
                <a:gd name="connsiteX29" fmla="*/ 159919 w 2544134"/>
                <a:gd name="connsiteY29" fmla="*/ 1363619 h 1972545"/>
                <a:gd name="connsiteX30" fmla="*/ 522221 w 2544134"/>
                <a:gd name="connsiteY30" fmla="*/ 1001317 h 1972545"/>
                <a:gd name="connsiteX31" fmla="*/ 595237 w 2544134"/>
                <a:gd name="connsiteY31" fmla="*/ 1008678 h 1972545"/>
                <a:gd name="connsiteX32" fmla="*/ 617610 w 2544134"/>
                <a:gd name="connsiteY32" fmla="*/ 1015623 h 1972545"/>
                <a:gd name="connsiteX33" fmla="*/ 630288 w 2544134"/>
                <a:gd name="connsiteY33" fmla="*/ 1000258 h 1972545"/>
                <a:gd name="connsiteX34" fmla="*/ 886474 w 2544134"/>
                <a:gd name="connsiteY34" fmla="*/ 894142 h 1972545"/>
                <a:gd name="connsiteX35" fmla="*/ 896697 w 2544134"/>
                <a:gd name="connsiteY35" fmla="*/ 895173 h 1972545"/>
                <a:gd name="connsiteX36" fmla="*/ 889510 w 2544134"/>
                <a:gd name="connsiteY36" fmla="*/ 872020 h 1972545"/>
                <a:gd name="connsiteX37" fmla="*/ 886474 w 2544134"/>
                <a:gd name="connsiteY37" fmla="*/ 841898 h 1972545"/>
                <a:gd name="connsiteX38" fmla="*/ 1005814 w 2544134"/>
                <a:gd name="connsiteY38" fmla="*/ 695472 h 1972545"/>
                <a:gd name="connsiteX39" fmla="*/ 1011986 w 2544134"/>
                <a:gd name="connsiteY39" fmla="*/ 694850 h 1972545"/>
                <a:gd name="connsiteX40" fmla="*/ 1016112 w 2544134"/>
                <a:gd name="connsiteY40" fmla="*/ 653922 h 1972545"/>
                <a:gd name="connsiteX41" fmla="*/ 1301359 w 2544134"/>
                <a:gd name="connsiteY41" fmla="*/ 421440 h 1972545"/>
                <a:gd name="connsiteX42" fmla="*/ 1342724 w 2544134"/>
                <a:gd name="connsiteY42" fmla="*/ 425610 h 19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4134" h="1972545">
                  <a:moveTo>
                    <a:pt x="1395974" y="0"/>
                  </a:moveTo>
                  <a:lnTo>
                    <a:pt x="1581175" y="0"/>
                  </a:lnTo>
                  <a:lnTo>
                    <a:pt x="1629807" y="388693"/>
                  </a:lnTo>
                  <a:lnTo>
                    <a:pt x="1660266" y="394521"/>
                  </a:lnTo>
                  <a:cubicBezTo>
                    <a:pt x="1736117" y="414036"/>
                    <a:pt x="1800967" y="460961"/>
                    <a:pt x="1843628" y="524107"/>
                  </a:cubicBezTo>
                  <a:lnTo>
                    <a:pt x="1859380" y="553128"/>
                  </a:lnTo>
                  <a:lnTo>
                    <a:pt x="1884339" y="550612"/>
                  </a:lnTo>
                  <a:cubicBezTo>
                    <a:pt x="2015447" y="550612"/>
                    <a:pt x="2127937" y="630325"/>
                    <a:pt x="2175988" y="743930"/>
                  </a:cubicBezTo>
                  <a:lnTo>
                    <a:pt x="2180885" y="759703"/>
                  </a:lnTo>
                  <a:lnTo>
                    <a:pt x="2191569" y="756387"/>
                  </a:lnTo>
                  <a:cubicBezTo>
                    <a:pt x="2205457" y="753545"/>
                    <a:pt x="2219836" y="752052"/>
                    <a:pt x="2234564" y="752052"/>
                  </a:cubicBezTo>
                  <a:cubicBezTo>
                    <a:pt x="2337661" y="752052"/>
                    <a:pt x="2423678" y="825183"/>
                    <a:pt x="2443572" y="922399"/>
                  </a:cubicBezTo>
                  <a:lnTo>
                    <a:pt x="2445282" y="939364"/>
                  </a:lnTo>
                  <a:lnTo>
                    <a:pt x="2508998" y="945787"/>
                  </a:lnTo>
                  <a:lnTo>
                    <a:pt x="2544134" y="956223"/>
                  </a:lnTo>
                  <a:lnTo>
                    <a:pt x="2544134" y="1972545"/>
                  </a:lnTo>
                  <a:lnTo>
                    <a:pt x="354884" y="1972545"/>
                  </a:lnTo>
                  <a:lnTo>
                    <a:pt x="342134" y="1965625"/>
                  </a:lnTo>
                  <a:cubicBezTo>
                    <a:pt x="295511" y="1934418"/>
                    <a:pt x="255183" y="1892469"/>
                    <a:pt x="244050" y="1838062"/>
                  </a:cubicBezTo>
                  <a:lnTo>
                    <a:pt x="241474" y="1812505"/>
                  </a:lnTo>
                  <a:lnTo>
                    <a:pt x="236764" y="1816784"/>
                  </a:lnTo>
                  <a:cubicBezTo>
                    <a:pt x="198653" y="1842531"/>
                    <a:pt x="152709" y="1857566"/>
                    <a:pt x="103253" y="1857566"/>
                  </a:cubicBezTo>
                  <a:cubicBezTo>
                    <a:pt x="70283" y="1857566"/>
                    <a:pt x="38873" y="1850884"/>
                    <a:pt x="10304" y="1838801"/>
                  </a:cubicBezTo>
                  <a:lnTo>
                    <a:pt x="0" y="1833208"/>
                  </a:lnTo>
                  <a:lnTo>
                    <a:pt x="0" y="1404340"/>
                  </a:lnTo>
                  <a:lnTo>
                    <a:pt x="10304" y="1398747"/>
                  </a:lnTo>
                  <a:cubicBezTo>
                    <a:pt x="38873" y="1386663"/>
                    <a:pt x="70283" y="1379981"/>
                    <a:pt x="103253" y="1379981"/>
                  </a:cubicBezTo>
                  <a:cubicBezTo>
                    <a:pt x="119738" y="1379981"/>
                    <a:pt x="135833" y="1381652"/>
                    <a:pt x="151378" y="1384832"/>
                  </a:cubicBezTo>
                  <a:lnTo>
                    <a:pt x="162402" y="1388255"/>
                  </a:lnTo>
                  <a:lnTo>
                    <a:pt x="159919" y="1363619"/>
                  </a:lnTo>
                  <a:cubicBezTo>
                    <a:pt x="159919" y="1163525"/>
                    <a:pt x="322127" y="1001317"/>
                    <a:pt x="522221" y="1001317"/>
                  </a:cubicBezTo>
                  <a:cubicBezTo>
                    <a:pt x="547233" y="1001317"/>
                    <a:pt x="571652" y="1003852"/>
                    <a:pt x="595237" y="1008678"/>
                  </a:cubicBezTo>
                  <a:lnTo>
                    <a:pt x="617610" y="1015623"/>
                  </a:lnTo>
                  <a:lnTo>
                    <a:pt x="630288" y="1000258"/>
                  </a:lnTo>
                  <a:cubicBezTo>
                    <a:pt x="695852" y="934694"/>
                    <a:pt x="786427" y="894142"/>
                    <a:pt x="886474" y="894142"/>
                  </a:cubicBezTo>
                  <a:lnTo>
                    <a:pt x="896697" y="895173"/>
                  </a:lnTo>
                  <a:lnTo>
                    <a:pt x="889510" y="872020"/>
                  </a:lnTo>
                  <a:cubicBezTo>
                    <a:pt x="887519" y="862290"/>
                    <a:pt x="886474" y="852216"/>
                    <a:pt x="886474" y="841898"/>
                  </a:cubicBezTo>
                  <a:cubicBezTo>
                    <a:pt x="886474" y="769671"/>
                    <a:pt x="937707" y="709409"/>
                    <a:pt x="1005814" y="695472"/>
                  </a:cubicBezTo>
                  <a:lnTo>
                    <a:pt x="1011986" y="694850"/>
                  </a:lnTo>
                  <a:lnTo>
                    <a:pt x="1016112" y="653922"/>
                  </a:lnTo>
                  <a:cubicBezTo>
                    <a:pt x="1043262" y="521245"/>
                    <a:pt x="1160655" y="421440"/>
                    <a:pt x="1301359" y="421440"/>
                  </a:cubicBezTo>
                  <a:lnTo>
                    <a:pt x="1342724" y="425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nvGrpSpPr>
            <p:cNvPr id="15" name="그룹 14">
              <a:extLst>
                <a:ext uri="{FF2B5EF4-FFF2-40B4-BE49-F238E27FC236}">
                  <a16:creationId xmlns:a16="http://schemas.microsoft.com/office/drawing/2014/main" id="{835AEBDB-6E77-465B-802B-2411CB9307EC}"/>
                </a:ext>
              </a:extLst>
            </p:cNvPr>
            <p:cNvGrpSpPr/>
            <p:nvPr userDrawn="1"/>
          </p:nvGrpSpPr>
          <p:grpSpPr>
            <a:xfrm>
              <a:off x="1278074" y="2571749"/>
              <a:ext cx="413353" cy="794587"/>
              <a:chOff x="5304862" y="-789923"/>
              <a:chExt cx="645890" cy="1241591"/>
            </a:xfrm>
          </p:grpSpPr>
          <p:grpSp>
            <p:nvGrpSpPr>
              <p:cNvPr id="16" name="그룹 15">
                <a:extLst>
                  <a:ext uri="{FF2B5EF4-FFF2-40B4-BE49-F238E27FC236}">
                    <a16:creationId xmlns:a16="http://schemas.microsoft.com/office/drawing/2014/main" id="{5E76A47E-F7A7-4DA1-9B8C-D7B1A60D5D71}"/>
                  </a:ext>
                </a:extLst>
              </p:cNvPr>
              <p:cNvGrpSpPr/>
              <p:nvPr userDrawn="1"/>
            </p:nvGrpSpPr>
            <p:grpSpPr>
              <a:xfrm>
                <a:off x="5377232" y="-789923"/>
                <a:ext cx="495969" cy="1052585"/>
                <a:chOff x="5868144" y="-857099"/>
                <a:chExt cx="495969" cy="1052585"/>
              </a:xfrm>
            </p:grpSpPr>
            <p:sp>
              <p:nvSpPr>
                <p:cNvPr id="21" name="이등변 삼각형 49">
                  <a:extLst>
                    <a:ext uri="{FF2B5EF4-FFF2-40B4-BE49-F238E27FC236}">
                      <a16:creationId xmlns:a16="http://schemas.microsoft.com/office/drawing/2014/main" id="{67190486-51A1-4AB6-8B4F-B570F9832336}"/>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dirty="0">
                    <a:ln>
                      <a:noFill/>
                    </a:ln>
                    <a:solidFill>
                      <a:prstClr val="white"/>
                    </a:solidFill>
                    <a:effectLst/>
                    <a:uLnTx/>
                    <a:uFillTx/>
                    <a:latin typeface="Arial"/>
                    <a:cs typeface="+mn-cs"/>
                  </a:endParaRPr>
                </a:p>
              </p:txBody>
            </p:sp>
            <p:sp>
              <p:nvSpPr>
                <p:cNvPr id="22" name="자유형: 도형 21">
                  <a:extLst>
                    <a:ext uri="{FF2B5EF4-FFF2-40B4-BE49-F238E27FC236}">
                      <a16:creationId xmlns:a16="http://schemas.microsoft.com/office/drawing/2014/main" id="{56F15390-B3DB-4D76-834D-291CE0D12AD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3" name="자유형: 도형 22">
                  <a:extLst>
                    <a:ext uri="{FF2B5EF4-FFF2-40B4-BE49-F238E27FC236}">
                      <a16:creationId xmlns:a16="http://schemas.microsoft.com/office/drawing/2014/main" id="{3BA87288-70D8-4753-8DAA-8CA1C332EF6C}"/>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sp>
            <p:nvSpPr>
              <p:cNvPr id="17" name="타원 16">
                <a:extLst>
                  <a:ext uri="{FF2B5EF4-FFF2-40B4-BE49-F238E27FC236}">
                    <a16:creationId xmlns:a16="http://schemas.microsoft.com/office/drawing/2014/main" id="{AD475AD4-CA04-4B61-9BB4-408BA6A11E05}"/>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8" name="직사각형 17">
                <a:extLst>
                  <a:ext uri="{FF2B5EF4-FFF2-40B4-BE49-F238E27FC236}">
                    <a16:creationId xmlns:a16="http://schemas.microsoft.com/office/drawing/2014/main" id="{1B106404-A3F8-4193-8435-FA430BEB5473}"/>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9" name="자유형: 도형 18">
                <a:extLst>
                  <a:ext uri="{FF2B5EF4-FFF2-40B4-BE49-F238E27FC236}">
                    <a16:creationId xmlns:a16="http://schemas.microsoft.com/office/drawing/2014/main" id="{9408417A-6F35-4CB8-93DD-4FB5074FE702}"/>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0" name="자유형: 도형 19">
                <a:extLst>
                  <a:ext uri="{FF2B5EF4-FFF2-40B4-BE49-F238E27FC236}">
                    <a16:creationId xmlns:a16="http://schemas.microsoft.com/office/drawing/2014/main" id="{3058858D-8ACE-40F2-B778-D2BFBF4553F3}"/>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grpSp>
      <p:sp>
        <p:nvSpPr>
          <p:cNvPr id="12" name="Frame 11"/>
          <p:cNvSpPr/>
          <p:nvPr userDrawn="1"/>
        </p:nvSpPr>
        <p:spPr>
          <a:xfrm>
            <a:off x="415882" y="705726"/>
            <a:ext cx="14287587" cy="9280364"/>
          </a:xfrm>
          <a:prstGeom prst="frame">
            <a:avLst>
              <a:gd name="adj1" fmla="val 123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292800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llo Slide Layout">
    <p:spTree>
      <p:nvGrpSpPr>
        <p:cNvPr id="1" name=""/>
        <p:cNvGrpSpPr/>
        <p:nvPr/>
      </p:nvGrpSpPr>
      <p:grpSpPr>
        <a:xfrm>
          <a:off x="0" y="0"/>
          <a:ext cx="0" cy="0"/>
          <a:chOff x="0" y="0"/>
          <a:chExt cx="0" cy="0"/>
        </a:xfrm>
      </p:grpSpPr>
      <p:sp>
        <p:nvSpPr>
          <p:cNvPr id="4" name="Rectangle 3"/>
          <p:cNvSpPr/>
          <p:nvPr userDrawn="1"/>
        </p:nvSpPr>
        <p:spPr>
          <a:xfrm>
            <a:off x="0" y="1"/>
            <a:ext cx="15119350" cy="2801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nvGrpSpPr>
          <p:cNvPr id="2" name="그룹 1">
            <a:extLst>
              <a:ext uri="{FF2B5EF4-FFF2-40B4-BE49-F238E27FC236}">
                <a16:creationId xmlns:a16="http://schemas.microsoft.com/office/drawing/2014/main" id="{523EB7A4-0598-4887-ACB7-E8220F8DDFED}"/>
              </a:ext>
            </a:extLst>
          </p:cNvPr>
          <p:cNvGrpSpPr/>
          <p:nvPr userDrawn="1"/>
        </p:nvGrpSpPr>
        <p:grpSpPr>
          <a:xfrm>
            <a:off x="3146081" y="483001"/>
            <a:ext cx="9292611" cy="9641945"/>
            <a:chOff x="1902711" y="497586"/>
            <a:chExt cx="5620059" cy="4638441"/>
          </a:xfrm>
        </p:grpSpPr>
        <p:grpSp>
          <p:nvGrpSpPr>
            <p:cNvPr id="53" name="그룹 52">
              <a:extLst>
                <a:ext uri="{FF2B5EF4-FFF2-40B4-BE49-F238E27FC236}">
                  <a16:creationId xmlns:a16="http://schemas.microsoft.com/office/drawing/2014/main" id="{C4167999-582F-4DE1-8524-427663DA86EB}"/>
                </a:ext>
              </a:extLst>
            </p:cNvPr>
            <p:cNvGrpSpPr/>
            <p:nvPr userDrawn="1"/>
          </p:nvGrpSpPr>
          <p:grpSpPr>
            <a:xfrm>
              <a:off x="1902711" y="1537517"/>
              <a:ext cx="5620059" cy="3598510"/>
              <a:chOff x="2401342" y="248706"/>
              <a:chExt cx="5620059" cy="3598510"/>
            </a:xfrm>
            <a:solidFill>
              <a:schemeClr val="bg1"/>
            </a:solidFill>
          </p:grpSpPr>
          <p:sp>
            <p:nvSpPr>
              <p:cNvPr id="54" name="Oval 11">
                <a:extLst>
                  <a:ext uri="{FF2B5EF4-FFF2-40B4-BE49-F238E27FC236}">
                    <a16:creationId xmlns:a16="http://schemas.microsoft.com/office/drawing/2014/main" id="{36E509A3-52CE-4453-9564-E704D9C6F3F0}"/>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55" name="Oval 11">
                <a:extLst>
                  <a:ext uri="{FF2B5EF4-FFF2-40B4-BE49-F238E27FC236}">
                    <a16:creationId xmlns:a16="http://schemas.microsoft.com/office/drawing/2014/main" id="{D8641ACF-24EC-4119-AF47-45C5E6B69718}"/>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56" name="Oval 11">
                <a:extLst>
                  <a:ext uri="{FF2B5EF4-FFF2-40B4-BE49-F238E27FC236}">
                    <a16:creationId xmlns:a16="http://schemas.microsoft.com/office/drawing/2014/main" id="{3873CDEC-688A-4EE6-8974-D80E43FF9273}"/>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57" name="Oval 11">
                <a:extLst>
                  <a:ext uri="{FF2B5EF4-FFF2-40B4-BE49-F238E27FC236}">
                    <a16:creationId xmlns:a16="http://schemas.microsoft.com/office/drawing/2014/main" id="{B93DE707-F71B-42F6-A0EB-DFC85BA873B2}"/>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58" name="Oval 11">
                <a:extLst>
                  <a:ext uri="{FF2B5EF4-FFF2-40B4-BE49-F238E27FC236}">
                    <a16:creationId xmlns:a16="http://schemas.microsoft.com/office/drawing/2014/main" id="{3A7AC84B-9DE8-4557-8141-47C15EEBD95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59" name="Oval 11">
                <a:extLst>
                  <a:ext uri="{FF2B5EF4-FFF2-40B4-BE49-F238E27FC236}">
                    <a16:creationId xmlns:a16="http://schemas.microsoft.com/office/drawing/2014/main" id="{F200C86F-3147-4417-909C-8AA712602B1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0" name="Oval 11">
                <a:extLst>
                  <a:ext uri="{FF2B5EF4-FFF2-40B4-BE49-F238E27FC236}">
                    <a16:creationId xmlns:a16="http://schemas.microsoft.com/office/drawing/2014/main" id="{C19D843C-2344-43CD-A232-FDCAF8F43CA5}"/>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1" name="Oval 11">
                <a:extLst>
                  <a:ext uri="{FF2B5EF4-FFF2-40B4-BE49-F238E27FC236}">
                    <a16:creationId xmlns:a16="http://schemas.microsoft.com/office/drawing/2014/main" id="{1D594D95-F75F-4683-A364-E7EFD943F93B}"/>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2" name="Oval 11">
                <a:extLst>
                  <a:ext uri="{FF2B5EF4-FFF2-40B4-BE49-F238E27FC236}">
                    <a16:creationId xmlns:a16="http://schemas.microsoft.com/office/drawing/2014/main" id="{95DD39E7-93D6-494C-A36E-247288990A90}"/>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3" name="Oval 11">
                <a:extLst>
                  <a:ext uri="{FF2B5EF4-FFF2-40B4-BE49-F238E27FC236}">
                    <a16:creationId xmlns:a16="http://schemas.microsoft.com/office/drawing/2014/main" id="{0724B3EB-D2BA-46AD-9B24-8F61182FFCCE}"/>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4" name="Oval 11">
                <a:extLst>
                  <a:ext uri="{FF2B5EF4-FFF2-40B4-BE49-F238E27FC236}">
                    <a16:creationId xmlns:a16="http://schemas.microsoft.com/office/drawing/2014/main" id="{BDBBA2C7-3C34-4968-B283-7486C3E66CD2}"/>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5" name="Oval 11">
                <a:extLst>
                  <a:ext uri="{FF2B5EF4-FFF2-40B4-BE49-F238E27FC236}">
                    <a16:creationId xmlns:a16="http://schemas.microsoft.com/office/drawing/2014/main" id="{1D3596EF-83B2-4D77-9900-8FBA5EF934B2}"/>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6" name="Oval 11">
                <a:extLst>
                  <a:ext uri="{FF2B5EF4-FFF2-40B4-BE49-F238E27FC236}">
                    <a16:creationId xmlns:a16="http://schemas.microsoft.com/office/drawing/2014/main" id="{478452D7-D34C-4072-B618-5EA4D20571B3}"/>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7" name="Oval 11">
                <a:extLst>
                  <a:ext uri="{FF2B5EF4-FFF2-40B4-BE49-F238E27FC236}">
                    <a16:creationId xmlns:a16="http://schemas.microsoft.com/office/drawing/2014/main" id="{B67A8B79-3441-4CEE-82A3-001ECBD4DD6C}"/>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8" name="Oval 11">
                <a:extLst>
                  <a:ext uri="{FF2B5EF4-FFF2-40B4-BE49-F238E27FC236}">
                    <a16:creationId xmlns:a16="http://schemas.microsoft.com/office/drawing/2014/main" id="{39EC19EA-7198-4F0B-A95B-49D0CF19C8F2}"/>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69" name="Oval 11">
                <a:extLst>
                  <a:ext uri="{FF2B5EF4-FFF2-40B4-BE49-F238E27FC236}">
                    <a16:creationId xmlns:a16="http://schemas.microsoft.com/office/drawing/2014/main" id="{6F4820F4-E538-4700-880A-FA8685A41A3B}"/>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70" name="Oval 11">
                <a:extLst>
                  <a:ext uri="{FF2B5EF4-FFF2-40B4-BE49-F238E27FC236}">
                    <a16:creationId xmlns:a16="http://schemas.microsoft.com/office/drawing/2014/main" id="{413F6B1E-425D-4873-9467-3AC4066BB2ED}"/>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71" name="사다리꼴 70">
                <a:extLst>
                  <a:ext uri="{FF2B5EF4-FFF2-40B4-BE49-F238E27FC236}">
                    <a16:creationId xmlns:a16="http://schemas.microsoft.com/office/drawing/2014/main" id="{B0CB0B17-591E-4DAC-A92C-EBD6A95CAE9D}"/>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grpSp>
          <p:nvGrpSpPr>
            <p:cNvPr id="72" name="그룹 71">
              <a:extLst>
                <a:ext uri="{FF2B5EF4-FFF2-40B4-BE49-F238E27FC236}">
                  <a16:creationId xmlns:a16="http://schemas.microsoft.com/office/drawing/2014/main" id="{0273FAE2-233C-451C-ABAD-157761C173D3}"/>
                </a:ext>
              </a:extLst>
            </p:cNvPr>
            <p:cNvGrpSpPr/>
            <p:nvPr userDrawn="1"/>
          </p:nvGrpSpPr>
          <p:grpSpPr>
            <a:xfrm>
              <a:off x="4249055" y="497586"/>
              <a:ext cx="645890" cy="1241591"/>
              <a:chOff x="5304862" y="-789923"/>
              <a:chExt cx="645890" cy="1241591"/>
            </a:xfrm>
          </p:grpSpPr>
          <p:grpSp>
            <p:nvGrpSpPr>
              <p:cNvPr id="73" name="그룹 72">
                <a:extLst>
                  <a:ext uri="{FF2B5EF4-FFF2-40B4-BE49-F238E27FC236}">
                    <a16:creationId xmlns:a16="http://schemas.microsoft.com/office/drawing/2014/main" id="{F294317C-D093-4716-BC39-F4EDB7B37133}"/>
                  </a:ext>
                </a:extLst>
              </p:cNvPr>
              <p:cNvGrpSpPr/>
              <p:nvPr userDrawn="1"/>
            </p:nvGrpSpPr>
            <p:grpSpPr>
              <a:xfrm>
                <a:off x="5377232" y="-789923"/>
                <a:ext cx="495969" cy="1052585"/>
                <a:chOff x="5868144" y="-857099"/>
                <a:chExt cx="495969" cy="1052585"/>
              </a:xfrm>
            </p:grpSpPr>
            <p:sp>
              <p:nvSpPr>
                <p:cNvPr id="78" name="이등변 삼각형 49">
                  <a:extLst>
                    <a:ext uri="{FF2B5EF4-FFF2-40B4-BE49-F238E27FC236}">
                      <a16:creationId xmlns:a16="http://schemas.microsoft.com/office/drawing/2014/main" id="{28122585-D90D-4D44-AC50-0A8C9106EF95}"/>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79" name="자유형: 도형 78">
                  <a:extLst>
                    <a:ext uri="{FF2B5EF4-FFF2-40B4-BE49-F238E27FC236}">
                      <a16:creationId xmlns:a16="http://schemas.microsoft.com/office/drawing/2014/main" id="{CA4A1B48-5DCF-4240-B908-5565A0B620C1}"/>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80" name="자유형: 도형 79">
                  <a:extLst>
                    <a:ext uri="{FF2B5EF4-FFF2-40B4-BE49-F238E27FC236}">
                      <a16:creationId xmlns:a16="http://schemas.microsoft.com/office/drawing/2014/main" id="{28D35705-FE6E-444A-A4F2-216FB36C2D3C}"/>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sp>
            <p:nvSpPr>
              <p:cNvPr id="74" name="타원 73">
                <a:extLst>
                  <a:ext uri="{FF2B5EF4-FFF2-40B4-BE49-F238E27FC236}">
                    <a16:creationId xmlns:a16="http://schemas.microsoft.com/office/drawing/2014/main" id="{833271DD-6F14-4B18-BE97-D6CF7744263D}"/>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75" name="직사각형 74">
                <a:extLst>
                  <a:ext uri="{FF2B5EF4-FFF2-40B4-BE49-F238E27FC236}">
                    <a16:creationId xmlns:a16="http://schemas.microsoft.com/office/drawing/2014/main" id="{32141932-F9EE-4187-BBBC-79F2AADC7FB5}"/>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76" name="자유형: 도형 75">
                <a:extLst>
                  <a:ext uri="{FF2B5EF4-FFF2-40B4-BE49-F238E27FC236}">
                    <a16:creationId xmlns:a16="http://schemas.microsoft.com/office/drawing/2014/main" id="{C4A28A23-9A45-480D-9AE0-AC8E03B407E4}"/>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77" name="자유형: 도형 76">
                <a:extLst>
                  <a:ext uri="{FF2B5EF4-FFF2-40B4-BE49-F238E27FC236}">
                    <a16:creationId xmlns:a16="http://schemas.microsoft.com/office/drawing/2014/main" id="{E5282C72-98DB-48D8-88FE-2DFA994D4B88}"/>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grpSp>
      <p:sp>
        <p:nvSpPr>
          <p:cNvPr id="10" name="Text Placeholder 9"/>
          <p:cNvSpPr>
            <a:spLocks noGrp="1"/>
          </p:cNvSpPr>
          <p:nvPr>
            <p:ph type="body" sz="quarter" idx="10" hasCustomPrompt="1"/>
          </p:nvPr>
        </p:nvSpPr>
        <p:spPr>
          <a:xfrm>
            <a:off x="4325578" y="6094324"/>
            <a:ext cx="6440168" cy="1197464"/>
          </a:xfrm>
          <a:prstGeom prst="rect">
            <a:avLst/>
          </a:prstGeom>
        </p:spPr>
        <p:txBody>
          <a:bodyPr anchor="ctr"/>
          <a:lstStyle>
            <a:lvl1pPr marL="0" indent="0" algn="ctr">
              <a:buNone/>
              <a:defRPr sz="5952"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4325334" y="7441473"/>
            <a:ext cx="6440168"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3" name="Group 2"/>
          <p:cNvGrpSpPr/>
          <p:nvPr userDrawn="1"/>
        </p:nvGrpSpPr>
        <p:grpSpPr>
          <a:xfrm>
            <a:off x="10806427" y="2295947"/>
            <a:ext cx="1112536" cy="1010688"/>
            <a:chOff x="6495678" y="1779663"/>
            <a:chExt cx="672848" cy="486211"/>
          </a:xfrm>
        </p:grpSpPr>
        <p:sp>
          <p:nvSpPr>
            <p:cNvPr id="17" name="Oval 16"/>
            <p:cNvSpPr/>
            <p:nvPr userDrawn="1"/>
          </p:nvSpPr>
          <p:spPr>
            <a:xfrm>
              <a:off x="6588225" y="1779663"/>
              <a:ext cx="432048"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8" name="Oval 17"/>
            <p:cNvSpPr/>
            <p:nvPr userDrawn="1"/>
          </p:nvSpPr>
          <p:spPr>
            <a:xfrm>
              <a:off x="6872020" y="1913390"/>
              <a:ext cx="296506" cy="296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9" name="Oval 18"/>
            <p:cNvSpPr/>
            <p:nvPr userDrawn="1"/>
          </p:nvSpPr>
          <p:spPr>
            <a:xfrm>
              <a:off x="6495678"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0" name="Oval 19"/>
            <p:cNvSpPr/>
            <p:nvPr userDrawn="1"/>
          </p:nvSpPr>
          <p:spPr>
            <a:xfrm>
              <a:off x="6698826"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grpSp>
        <p:nvGrpSpPr>
          <p:cNvPr id="21" name="Group 20"/>
          <p:cNvGrpSpPr/>
          <p:nvPr userDrawn="1"/>
        </p:nvGrpSpPr>
        <p:grpSpPr>
          <a:xfrm>
            <a:off x="3470559" y="4538112"/>
            <a:ext cx="867403" cy="787997"/>
            <a:chOff x="6495678" y="1779663"/>
            <a:chExt cx="672848" cy="486211"/>
          </a:xfrm>
        </p:grpSpPr>
        <p:sp>
          <p:nvSpPr>
            <p:cNvPr id="22" name="Oval 21"/>
            <p:cNvSpPr/>
            <p:nvPr userDrawn="1"/>
          </p:nvSpPr>
          <p:spPr>
            <a:xfrm>
              <a:off x="6588225" y="1779663"/>
              <a:ext cx="432048"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3" name="Oval 22"/>
            <p:cNvSpPr/>
            <p:nvPr userDrawn="1"/>
          </p:nvSpPr>
          <p:spPr>
            <a:xfrm>
              <a:off x="6872020" y="1913390"/>
              <a:ext cx="296506" cy="296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userDrawn="1"/>
          </p:nvSpPr>
          <p:spPr>
            <a:xfrm>
              <a:off x="6495678"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5" name="Oval 24"/>
            <p:cNvSpPr/>
            <p:nvPr userDrawn="1"/>
          </p:nvSpPr>
          <p:spPr>
            <a:xfrm>
              <a:off x="6698826"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961898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grpSp>
        <p:nvGrpSpPr>
          <p:cNvPr id="13" name="Group 12"/>
          <p:cNvGrpSpPr/>
          <p:nvPr userDrawn="1"/>
        </p:nvGrpSpPr>
        <p:grpSpPr>
          <a:xfrm>
            <a:off x="6130918" y="2500868"/>
            <a:ext cx="2829089" cy="7485222"/>
            <a:chOff x="3797105" y="1404992"/>
            <a:chExt cx="1548895" cy="3471014"/>
          </a:xfrm>
        </p:grpSpPr>
        <p:sp>
          <p:nvSpPr>
            <p:cNvPr id="9" name="Rectangle 8"/>
            <p:cNvSpPr/>
            <p:nvPr userDrawn="1"/>
          </p:nvSpPr>
          <p:spPr>
            <a:xfrm>
              <a:off x="3797105" y="1909048"/>
              <a:ext cx="1548000" cy="24629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
          <p:nvSpPr>
            <p:cNvPr id="12" name="Isosceles Triangle 11"/>
            <p:cNvSpPr/>
            <p:nvPr userDrawn="1"/>
          </p:nvSpPr>
          <p:spPr>
            <a:xfrm>
              <a:off x="3797105" y="1404992"/>
              <a:ext cx="1548000" cy="504056"/>
            </a:xfrm>
            <a:prstGeom prst="triangle">
              <a:avLst>
                <a:gd name="adj" fmla="val 490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
          <p:nvSpPr>
            <p:cNvPr id="14" name="Isosceles Triangle 13"/>
            <p:cNvSpPr/>
            <p:nvPr userDrawn="1"/>
          </p:nvSpPr>
          <p:spPr>
            <a:xfrm rot="10800000">
              <a:off x="3798000" y="4371950"/>
              <a:ext cx="1548000" cy="504056"/>
            </a:xfrm>
            <a:prstGeom prst="triangle">
              <a:avLst>
                <a:gd name="adj" fmla="val 490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grpSp>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6262075" y="2727636"/>
            <a:ext cx="2559575" cy="3741667"/>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6" name="Picture Placeholder 2"/>
          <p:cNvSpPr>
            <a:spLocks noGrp="1"/>
          </p:cNvSpPr>
          <p:nvPr>
            <p:ph type="pic" idx="12" hasCustomPrompt="1"/>
          </p:nvPr>
        </p:nvSpPr>
        <p:spPr>
          <a:xfrm>
            <a:off x="3404557" y="2653621"/>
            <a:ext cx="2559575" cy="3741667"/>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7" name="Picture Placeholder 2"/>
          <p:cNvSpPr>
            <a:spLocks noGrp="1"/>
          </p:cNvSpPr>
          <p:nvPr>
            <p:ph type="pic" idx="13" hasCustomPrompt="1"/>
          </p:nvPr>
        </p:nvSpPr>
        <p:spPr>
          <a:xfrm>
            <a:off x="547040" y="2653621"/>
            <a:ext cx="2559575" cy="3741667"/>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9" name="Picture Placeholder 2"/>
          <p:cNvSpPr>
            <a:spLocks noGrp="1"/>
          </p:cNvSpPr>
          <p:nvPr>
            <p:ph type="pic" idx="14" hasCustomPrompt="1"/>
          </p:nvPr>
        </p:nvSpPr>
        <p:spPr>
          <a:xfrm>
            <a:off x="11977110" y="2653621"/>
            <a:ext cx="2559575" cy="3741667"/>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20" name="Picture Placeholder 2"/>
          <p:cNvSpPr>
            <a:spLocks noGrp="1"/>
          </p:cNvSpPr>
          <p:nvPr>
            <p:ph type="pic" idx="15" hasCustomPrompt="1"/>
          </p:nvPr>
        </p:nvSpPr>
        <p:spPr>
          <a:xfrm>
            <a:off x="9119592" y="2653621"/>
            <a:ext cx="2559575" cy="3741667"/>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352174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7291791"/>
            <a:ext cx="15119350" cy="34000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2619" y="2242934"/>
            <a:ext cx="5577705" cy="8491574"/>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5896826" y="2530101"/>
            <a:ext cx="3216772" cy="6246806"/>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99627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123"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0067" y="2052875"/>
            <a:ext cx="10645356" cy="6806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386536" y="8859722"/>
            <a:ext cx="14346279" cy="1126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
        <p:nvSpPr>
          <p:cNvPr id="7" name="Picture Placeholder 2"/>
          <p:cNvSpPr>
            <a:spLocks noGrp="1"/>
          </p:cNvSpPr>
          <p:nvPr>
            <p:ph type="pic" idx="1" hasCustomPrompt="1"/>
          </p:nvPr>
        </p:nvSpPr>
        <p:spPr>
          <a:xfrm>
            <a:off x="1505221" y="2920565"/>
            <a:ext cx="5101949" cy="474332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56274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id="{24943D91-C407-41C1-8574-76661B571395}"/>
              </a:ext>
            </a:extLst>
          </p:cNvPr>
          <p:cNvSpPr>
            <a:spLocks noGrp="1"/>
          </p:cNvSpPr>
          <p:nvPr>
            <p:ph type="pic" idx="1" hasCustomPrompt="1"/>
          </p:nvPr>
        </p:nvSpPr>
        <p:spPr>
          <a:xfrm>
            <a:off x="8512183" y="2975113"/>
            <a:ext cx="4246835" cy="4740006"/>
          </a:xfrm>
          <a:custGeom>
            <a:avLst/>
            <a:gdLst>
              <a:gd name="connsiteX0" fmla="*/ 125450 w 2568434"/>
              <a:gd name="connsiteY0" fmla="*/ 111684 h 2280270"/>
              <a:gd name="connsiteX1" fmla="*/ 2442984 w 2568434"/>
              <a:gd name="connsiteY1" fmla="*/ 111684 h 2280270"/>
              <a:gd name="connsiteX2" fmla="*/ 2442984 w 2568434"/>
              <a:gd name="connsiteY2" fmla="*/ 2168586 h 2280270"/>
              <a:gd name="connsiteX3" fmla="*/ 125450 w 2568434"/>
              <a:gd name="connsiteY3" fmla="*/ 2168586 h 2280270"/>
              <a:gd name="connsiteX4" fmla="*/ 96085 w 2568434"/>
              <a:gd name="connsiteY4" fmla="*/ 82319 h 2280270"/>
              <a:gd name="connsiteX5" fmla="*/ 96085 w 2568434"/>
              <a:gd name="connsiteY5" fmla="*/ 2197951 h 2280270"/>
              <a:gd name="connsiteX6" fmla="*/ 2472349 w 2568434"/>
              <a:gd name="connsiteY6" fmla="*/ 2197951 h 2280270"/>
              <a:gd name="connsiteX7" fmla="*/ 2472349 w 2568434"/>
              <a:gd name="connsiteY7" fmla="*/ 82319 h 2280270"/>
              <a:gd name="connsiteX8" fmla="*/ 0 w 2568434"/>
              <a:gd name="connsiteY8" fmla="*/ 0 h 2280270"/>
              <a:gd name="connsiteX9" fmla="*/ 2568434 w 2568434"/>
              <a:gd name="connsiteY9" fmla="*/ 0 h 2280270"/>
              <a:gd name="connsiteX10" fmla="*/ 2568434 w 2568434"/>
              <a:gd name="connsiteY10" fmla="*/ 2280270 h 2280270"/>
              <a:gd name="connsiteX11" fmla="*/ 0 w 2568434"/>
              <a:gd name="connsiteY11" fmla="*/ 2280270 h 228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8434" h="2280270">
                <a:moveTo>
                  <a:pt x="125450" y="111684"/>
                </a:moveTo>
                <a:lnTo>
                  <a:pt x="2442984" y="111684"/>
                </a:lnTo>
                <a:lnTo>
                  <a:pt x="2442984" y="2168586"/>
                </a:lnTo>
                <a:lnTo>
                  <a:pt x="125450" y="2168586"/>
                </a:lnTo>
                <a:close/>
                <a:moveTo>
                  <a:pt x="96085" y="82319"/>
                </a:moveTo>
                <a:lnTo>
                  <a:pt x="96085" y="2197951"/>
                </a:lnTo>
                <a:lnTo>
                  <a:pt x="2472349" y="2197951"/>
                </a:lnTo>
                <a:lnTo>
                  <a:pt x="2472349" y="82319"/>
                </a:lnTo>
                <a:close/>
                <a:moveTo>
                  <a:pt x="0" y="0"/>
                </a:moveTo>
                <a:lnTo>
                  <a:pt x="2568434" y="0"/>
                </a:lnTo>
                <a:lnTo>
                  <a:pt x="2568434" y="2280270"/>
                </a:lnTo>
                <a:lnTo>
                  <a:pt x="0" y="2280270"/>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id="{D19E2BEF-0357-4B60-8F97-1B4CBD18E02A}"/>
              </a:ext>
            </a:extLst>
          </p:cNvPr>
          <p:cNvSpPr>
            <a:spLocks noGrp="1"/>
          </p:cNvSpPr>
          <p:nvPr>
            <p:ph type="pic" idx="10" hasCustomPrompt="1"/>
          </p:nvPr>
        </p:nvSpPr>
        <p:spPr>
          <a:xfrm>
            <a:off x="12738350" y="7698480"/>
            <a:ext cx="2381000" cy="2993333"/>
          </a:xfrm>
          <a:custGeom>
            <a:avLst/>
            <a:gdLst>
              <a:gd name="connsiteX0" fmla="*/ 125363 w 1440000"/>
              <a:gd name="connsiteY0" fmla="*/ 124056 h 1440000"/>
              <a:gd name="connsiteX1" fmla="*/ 1314637 w 1440000"/>
              <a:gd name="connsiteY1" fmla="*/ 124056 h 1440000"/>
              <a:gd name="connsiteX2" fmla="*/ 1314637 w 1440000"/>
              <a:gd name="connsiteY2" fmla="*/ 1315945 h 1440000"/>
              <a:gd name="connsiteX3" fmla="*/ 125363 w 1440000"/>
              <a:gd name="connsiteY3" fmla="*/ 1315945 h 1440000"/>
              <a:gd name="connsiteX4" fmla="*/ 92030 w 1440000"/>
              <a:gd name="connsiteY4" fmla="*/ 90723 h 1440000"/>
              <a:gd name="connsiteX5" fmla="*/ 92030 w 1440000"/>
              <a:gd name="connsiteY5" fmla="*/ 1349278 h 1440000"/>
              <a:gd name="connsiteX6" fmla="*/ 1347970 w 1440000"/>
              <a:gd name="connsiteY6" fmla="*/ 1349278 h 1440000"/>
              <a:gd name="connsiteX7" fmla="*/ 1347970 w 1440000"/>
              <a:gd name="connsiteY7" fmla="*/ 90723 h 1440000"/>
              <a:gd name="connsiteX8" fmla="*/ 0 w 1440000"/>
              <a:gd name="connsiteY8" fmla="*/ 0 h 1440000"/>
              <a:gd name="connsiteX9" fmla="*/ 1440000 w 1440000"/>
              <a:gd name="connsiteY9" fmla="*/ 0 h 1440000"/>
              <a:gd name="connsiteX10" fmla="*/ 1440000 w 1440000"/>
              <a:gd name="connsiteY10" fmla="*/ 1440000 h 1440000"/>
              <a:gd name="connsiteX11" fmla="*/ 0 w 1440000"/>
              <a:gd name="connsiteY1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000" h="1440000">
                <a:moveTo>
                  <a:pt x="125363" y="124056"/>
                </a:moveTo>
                <a:lnTo>
                  <a:pt x="1314637" y="124056"/>
                </a:lnTo>
                <a:lnTo>
                  <a:pt x="1314637" y="1315945"/>
                </a:lnTo>
                <a:lnTo>
                  <a:pt x="125363" y="1315945"/>
                </a:lnTo>
                <a:close/>
                <a:moveTo>
                  <a:pt x="92030" y="90723"/>
                </a:moveTo>
                <a:lnTo>
                  <a:pt x="92030" y="1349278"/>
                </a:lnTo>
                <a:lnTo>
                  <a:pt x="1347970" y="1349278"/>
                </a:lnTo>
                <a:lnTo>
                  <a:pt x="1347970" y="90723"/>
                </a:lnTo>
                <a:close/>
                <a:moveTo>
                  <a:pt x="0" y="0"/>
                </a:moveTo>
                <a:lnTo>
                  <a:pt x="1440000" y="0"/>
                </a:lnTo>
                <a:lnTo>
                  <a:pt x="1440000" y="1440000"/>
                </a:lnTo>
                <a:lnTo>
                  <a:pt x="0" y="1440000"/>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2" name="그림 개체 틀 11">
            <a:extLst>
              <a:ext uri="{FF2B5EF4-FFF2-40B4-BE49-F238E27FC236}">
                <a16:creationId xmlns:a16="http://schemas.microsoft.com/office/drawing/2014/main" id="{C69723CC-367A-47C2-9C98-4E37F9539DBD}"/>
              </a:ext>
            </a:extLst>
          </p:cNvPr>
          <p:cNvSpPr>
            <a:spLocks noGrp="1"/>
          </p:cNvSpPr>
          <p:nvPr>
            <p:ph type="pic" idx="11" hasCustomPrompt="1"/>
          </p:nvPr>
        </p:nvSpPr>
        <p:spPr>
          <a:xfrm>
            <a:off x="6131180" y="0"/>
            <a:ext cx="2381000" cy="2993333"/>
          </a:xfrm>
          <a:custGeom>
            <a:avLst/>
            <a:gdLst>
              <a:gd name="connsiteX0" fmla="*/ 125363 w 1440000"/>
              <a:gd name="connsiteY0" fmla="*/ 124056 h 1440000"/>
              <a:gd name="connsiteX1" fmla="*/ 1314637 w 1440000"/>
              <a:gd name="connsiteY1" fmla="*/ 124056 h 1440000"/>
              <a:gd name="connsiteX2" fmla="*/ 1314637 w 1440000"/>
              <a:gd name="connsiteY2" fmla="*/ 1315945 h 1440000"/>
              <a:gd name="connsiteX3" fmla="*/ 125363 w 1440000"/>
              <a:gd name="connsiteY3" fmla="*/ 1315945 h 1440000"/>
              <a:gd name="connsiteX4" fmla="*/ 92030 w 1440000"/>
              <a:gd name="connsiteY4" fmla="*/ 90723 h 1440000"/>
              <a:gd name="connsiteX5" fmla="*/ 92030 w 1440000"/>
              <a:gd name="connsiteY5" fmla="*/ 1349278 h 1440000"/>
              <a:gd name="connsiteX6" fmla="*/ 1347970 w 1440000"/>
              <a:gd name="connsiteY6" fmla="*/ 1349278 h 1440000"/>
              <a:gd name="connsiteX7" fmla="*/ 1347970 w 1440000"/>
              <a:gd name="connsiteY7" fmla="*/ 90723 h 1440000"/>
              <a:gd name="connsiteX8" fmla="*/ 0 w 1440000"/>
              <a:gd name="connsiteY8" fmla="*/ 0 h 1440000"/>
              <a:gd name="connsiteX9" fmla="*/ 1440000 w 1440000"/>
              <a:gd name="connsiteY9" fmla="*/ 0 h 1440000"/>
              <a:gd name="connsiteX10" fmla="*/ 1440000 w 1440000"/>
              <a:gd name="connsiteY10" fmla="*/ 1440000 h 1440000"/>
              <a:gd name="connsiteX11" fmla="*/ 0 w 1440000"/>
              <a:gd name="connsiteY1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000" h="1440000">
                <a:moveTo>
                  <a:pt x="125363" y="124056"/>
                </a:moveTo>
                <a:lnTo>
                  <a:pt x="1314637" y="124056"/>
                </a:lnTo>
                <a:lnTo>
                  <a:pt x="1314637" y="1315945"/>
                </a:lnTo>
                <a:lnTo>
                  <a:pt x="125363" y="1315945"/>
                </a:lnTo>
                <a:close/>
                <a:moveTo>
                  <a:pt x="92030" y="90723"/>
                </a:moveTo>
                <a:lnTo>
                  <a:pt x="92030" y="1349278"/>
                </a:lnTo>
                <a:lnTo>
                  <a:pt x="1347970" y="1349278"/>
                </a:lnTo>
                <a:lnTo>
                  <a:pt x="1347970" y="90723"/>
                </a:lnTo>
                <a:close/>
                <a:moveTo>
                  <a:pt x="0" y="0"/>
                </a:moveTo>
                <a:lnTo>
                  <a:pt x="1440000" y="0"/>
                </a:lnTo>
                <a:lnTo>
                  <a:pt x="1440000" y="1440000"/>
                </a:lnTo>
                <a:lnTo>
                  <a:pt x="0" y="1440000"/>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829583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5119350" cy="6395288"/>
          </a:xfrm>
          <a:prstGeom prst="rect">
            <a:avLst/>
          </a:prstGeom>
          <a:solidFill>
            <a:schemeClr val="bg1">
              <a:lumMod val="8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1620096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15119350" cy="10691815"/>
          </a:xfrm>
          <a:prstGeom prst="rect">
            <a:avLst/>
          </a:prstGeom>
          <a:solidFill>
            <a:schemeClr val="bg1">
              <a:lumMod val="8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30497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7559675" cy="1069181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51320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045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id="{BC15B180-CBF0-499C-A764-95FA7614ACA6}"/>
              </a:ext>
            </a:extLst>
          </p:cNvPr>
          <p:cNvSpPr>
            <a:spLocks noGrp="1"/>
          </p:cNvSpPr>
          <p:nvPr>
            <p:ph type="pic" idx="1" hasCustomPrompt="1"/>
          </p:nvPr>
        </p:nvSpPr>
        <p:spPr>
          <a:xfrm>
            <a:off x="11547850" y="-1"/>
            <a:ext cx="3571500" cy="10691815"/>
          </a:xfrm>
          <a:custGeom>
            <a:avLst/>
            <a:gdLst>
              <a:gd name="connsiteX0" fmla="*/ 0 w 2160000"/>
              <a:gd name="connsiteY0" fmla="*/ 1425596 h 5143501"/>
              <a:gd name="connsiteX1" fmla="*/ 651889 w 2160000"/>
              <a:gd name="connsiteY1" fmla="*/ 2077485 h 5143501"/>
              <a:gd name="connsiteX2" fmla="*/ 0 w 2160000"/>
              <a:gd name="connsiteY2" fmla="*/ 2729373 h 5143501"/>
              <a:gd name="connsiteX3" fmla="*/ 0 w 2160000"/>
              <a:gd name="connsiteY3" fmla="*/ 0 h 5143501"/>
              <a:gd name="connsiteX4" fmla="*/ 2160000 w 2160000"/>
              <a:gd name="connsiteY4" fmla="*/ 0 h 5143501"/>
              <a:gd name="connsiteX5" fmla="*/ 2160000 w 2160000"/>
              <a:gd name="connsiteY5" fmla="*/ 5143501 h 5143501"/>
              <a:gd name="connsiteX6" fmla="*/ 0 w 2160000"/>
              <a:gd name="connsiteY6" fmla="*/ 5143501 h 5143501"/>
              <a:gd name="connsiteX7" fmla="*/ 0 w 2160000"/>
              <a:gd name="connsiteY7" fmla="*/ 2856759 h 5143501"/>
              <a:gd name="connsiteX8" fmla="*/ 779274 w 2160000"/>
              <a:gd name="connsiteY8" fmla="*/ 2077485 h 5143501"/>
              <a:gd name="connsiteX9" fmla="*/ 0 w 2160000"/>
              <a:gd name="connsiteY9" fmla="*/ 129821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00" h="5143501">
                <a:moveTo>
                  <a:pt x="0" y="1425596"/>
                </a:moveTo>
                <a:lnTo>
                  <a:pt x="651889" y="2077485"/>
                </a:lnTo>
                <a:lnTo>
                  <a:pt x="0" y="2729373"/>
                </a:lnTo>
                <a:close/>
                <a:moveTo>
                  <a:pt x="0" y="0"/>
                </a:moveTo>
                <a:lnTo>
                  <a:pt x="2160000" y="0"/>
                </a:lnTo>
                <a:lnTo>
                  <a:pt x="2160000" y="5143501"/>
                </a:lnTo>
                <a:lnTo>
                  <a:pt x="0" y="5143501"/>
                </a:lnTo>
                <a:lnTo>
                  <a:pt x="0" y="2856759"/>
                </a:lnTo>
                <a:lnTo>
                  <a:pt x="779274" y="2077485"/>
                </a:lnTo>
                <a:lnTo>
                  <a:pt x="0" y="1298211"/>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4" name="그림 개체 틀 13">
            <a:extLst>
              <a:ext uri="{FF2B5EF4-FFF2-40B4-BE49-F238E27FC236}">
                <a16:creationId xmlns:a16="http://schemas.microsoft.com/office/drawing/2014/main" id="{1FA03D3A-E0EA-4B8F-B538-58CE5D4DB322}"/>
              </a:ext>
            </a:extLst>
          </p:cNvPr>
          <p:cNvSpPr>
            <a:spLocks noGrp="1"/>
          </p:cNvSpPr>
          <p:nvPr>
            <p:ph type="pic" idx="12" hasCustomPrompt="1"/>
          </p:nvPr>
        </p:nvSpPr>
        <p:spPr>
          <a:xfrm>
            <a:off x="7827544" y="4430379"/>
            <a:ext cx="3571500" cy="6261435"/>
          </a:xfrm>
          <a:custGeom>
            <a:avLst/>
            <a:gdLst>
              <a:gd name="connsiteX0" fmla="*/ 1563187 w 2160000"/>
              <a:gd name="connsiteY0" fmla="*/ 0 h 3012182"/>
              <a:gd name="connsiteX1" fmla="*/ 2160000 w 2160000"/>
              <a:gd name="connsiteY1" fmla="*/ 0 h 3012182"/>
              <a:gd name="connsiteX2" fmla="*/ 2160000 w 2160000"/>
              <a:gd name="connsiteY2" fmla="*/ 596813 h 3012182"/>
              <a:gd name="connsiteX3" fmla="*/ 0 w 2160000"/>
              <a:gd name="connsiteY3" fmla="*/ 0 h 3012182"/>
              <a:gd name="connsiteX4" fmla="*/ 1435802 w 2160000"/>
              <a:gd name="connsiteY4" fmla="*/ 0 h 3012182"/>
              <a:gd name="connsiteX5" fmla="*/ 2160000 w 2160000"/>
              <a:gd name="connsiteY5" fmla="*/ 724199 h 3012182"/>
              <a:gd name="connsiteX6" fmla="*/ 2160000 w 2160000"/>
              <a:gd name="connsiteY6" fmla="*/ 3012182 h 3012182"/>
              <a:gd name="connsiteX7" fmla="*/ 0 w 2160000"/>
              <a:gd name="connsiteY7" fmla="*/ 3012182 h 30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012182">
                <a:moveTo>
                  <a:pt x="1563187" y="0"/>
                </a:moveTo>
                <a:lnTo>
                  <a:pt x="2160000" y="0"/>
                </a:lnTo>
                <a:lnTo>
                  <a:pt x="2160000" y="596813"/>
                </a:lnTo>
                <a:close/>
                <a:moveTo>
                  <a:pt x="0" y="0"/>
                </a:moveTo>
                <a:lnTo>
                  <a:pt x="1435802" y="0"/>
                </a:lnTo>
                <a:lnTo>
                  <a:pt x="2160000" y="724199"/>
                </a:lnTo>
                <a:lnTo>
                  <a:pt x="2160000" y="3012182"/>
                </a:lnTo>
                <a:lnTo>
                  <a:pt x="0" y="3012182"/>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5773925" y="4430379"/>
            <a:ext cx="1904814" cy="626143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id="{1EBCCB12-3AC7-4A57-8E11-5324E7CB7D04}"/>
              </a:ext>
            </a:extLst>
          </p:cNvPr>
          <p:cNvSpPr>
            <a:spLocks noGrp="1"/>
          </p:cNvSpPr>
          <p:nvPr>
            <p:ph type="pic" idx="14" hasCustomPrompt="1"/>
          </p:nvPr>
        </p:nvSpPr>
        <p:spPr>
          <a:xfrm>
            <a:off x="5773926" y="-1"/>
            <a:ext cx="5611604" cy="4247801"/>
          </a:xfrm>
          <a:custGeom>
            <a:avLst/>
            <a:gdLst>
              <a:gd name="connsiteX0" fmla="*/ 3393830 w 3393830"/>
              <a:gd name="connsiteY0" fmla="*/ 1435011 h 2043485"/>
              <a:gd name="connsiteX1" fmla="*/ 3393830 w 3393830"/>
              <a:gd name="connsiteY1" fmla="*/ 2043485 h 2043485"/>
              <a:gd name="connsiteX2" fmla="*/ 2785356 w 3393830"/>
              <a:gd name="connsiteY2" fmla="*/ 2043485 h 2043485"/>
              <a:gd name="connsiteX3" fmla="*/ 0 w 3393830"/>
              <a:gd name="connsiteY3" fmla="*/ 0 h 2043485"/>
              <a:gd name="connsiteX4" fmla="*/ 3393830 w 3393830"/>
              <a:gd name="connsiteY4" fmla="*/ 0 h 2043485"/>
              <a:gd name="connsiteX5" fmla="*/ 3393830 w 3393830"/>
              <a:gd name="connsiteY5" fmla="*/ 1307626 h 2043485"/>
              <a:gd name="connsiteX6" fmla="*/ 2657971 w 3393830"/>
              <a:gd name="connsiteY6" fmla="*/ 2043485 h 2043485"/>
              <a:gd name="connsiteX7" fmla="*/ 0 w 3393830"/>
              <a:gd name="connsiteY7" fmla="*/ 2043485 h 20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830" h="2043485">
                <a:moveTo>
                  <a:pt x="3393830" y="1435011"/>
                </a:moveTo>
                <a:lnTo>
                  <a:pt x="3393830" y="2043485"/>
                </a:lnTo>
                <a:lnTo>
                  <a:pt x="2785356" y="2043485"/>
                </a:lnTo>
                <a:close/>
                <a:moveTo>
                  <a:pt x="0" y="0"/>
                </a:moveTo>
                <a:lnTo>
                  <a:pt x="3393830" y="0"/>
                </a:lnTo>
                <a:lnTo>
                  <a:pt x="3393830" y="1307626"/>
                </a:lnTo>
                <a:lnTo>
                  <a:pt x="2657971" y="2043485"/>
                </a:lnTo>
                <a:lnTo>
                  <a:pt x="0" y="2043485"/>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3181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6F099B2E-9C61-4C91-AB24-AB7B70E2D2E0}"/>
              </a:ext>
            </a:extLst>
          </p:cNvPr>
          <p:cNvSpPr>
            <a:spLocks noGrp="1"/>
          </p:cNvSpPr>
          <p:nvPr>
            <p:ph type="pic" idx="18" hasCustomPrompt="1"/>
          </p:nvPr>
        </p:nvSpPr>
        <p:spPr>
          <a:xfrm>
            <a:off x="12072545" y="3107933"/>
            <a:ext cx="3043929" cy="7585868"/>
          </a:xfrm>
          <a:custGeom>
            <a:avLst/>
            <a:gdLst>
              <a:gd name="connsiteX0" fmla="*/ 540722 w 1840931"/>
              <a:gd name="connsiteY0" fmla="*/ 1288720 h 3649326"/>
              <a:gd name="connsiteX1" fmla="*/ 1084110 w 1840931"/>
              <a:gd name="connsiteY1" fmla="*/ 1832108 h 3649326"/>
              <a:gd name="connsiteX2" fmla="*/ 548200 w 1840931"/>
              <a:gd name="connsiteY2" fmla="*/ 2368018 h 3649326"/>
              <a:gd name="connsiteX3" fmla="*/ 0 w 1840931"/>
              <a:gd name="connsiteY3" fmla="*/ 1824663 h 3649326"/>
              <a:gd name="connsiteX4" fmla="*/ 1840931 w 1840931"/>
              <a:gd name="connsiteY4" fmla="*/ 0 h 3649326"/>
              <a:gd name="connsiteX5" fmla="*/ 1840931 w 1840931"/>
              <a:gd name="connsiteY5" fmla="*/ 3649326 h 3649326"/>
              <a:gd name="connsiteX6" fmla="*/ 609809 w 1840931"/>
              <a:gd name="connsiteY6" fmla="*/ 2429083 h 3649326"/>
              <a:gd name="connsiteX7" fmla="*/ 1206783 w 1840931"/>
              <a:gd name="connsiteY7" fmla="*/ 1832108 h 3649326"/>
              <a:gd name="connsiteX8" fmla="*/ 602331 w 1840931"/>
              <a:gd name="connsiteY8" fmla="*/ 1227655 h 36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931" h="3649326">
                <a:moveTo>
                  <a:pt x="540722" y="1288720"/>
                </a:moveTo>
                <a:lnTo>
                  <a:pt x="1084110" y="1832108"/>
                </a:lnTo>
                <a:lnTo>
                  <a:pt x="548200" y="2368018"/>
                </a:lnTo>
                <a:lnTo>
                  <a:pt x="0" y="1824663"/>
                </a:lnTo>
                <a:close/>
                <a:moveTo>
                  <a:pt x="1840931" y="0"/>
                </a:moveTo>
                <a:lnTo>
                  <a:pt x="1840931" y="3649326"/>
                </a:lnTo>
                <a:lnTo>
                  <a:pt x="609809" y="2429083"/>
                </a:lnTo>
                <a:lnTo>
                  <a:pt x="1206783" y="1832108"/>
                </a:lnTo>
                <a:lnTo>
                  <a:pt x="602331" y="1227655"/>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23" name="그림 개체 틀 22">
            <a:extLst>
              <a:ext uri="{FF2B5EF4-FFF2-40B4-BE49-F238E27FC236}">
                <a16:creationId xmlns:a16="http://schemas.microsoft.com/office/drawing/2014/main" id="{02450FB2-6A00-42CF-B869-69B7A802C2C5}"/>
              </a:ext>
            </a:extLst>
          </p:cNvPr>
          <p:cNvSpPr>
            <a:spLocks noGrp="1"/>
          </p:cNvSpPr>
          <p:nvPr>
            <p:ph type="pic" idx="19" hasCustomPrompt="1"/>
          </p:nvPr>
        </p:nvSpPr>
        <p:spPr>
          <a:xfrm>
            <a:off x="9055046" y="7038535"/>
            <a:ext cx="5838059" cy="3677235"/>
          </a:xfrm>
          <a:custGeom>
            <a:avLst/>
            <a:gdLst>
              <a:gd name="connsiteX0" fmla="*/ 2368610 w 3530788"/>
              <a:gd name="connsiteY0" fmla="*/ 604337 h 1769004"/>
              <a:gd name="connsiteX1" fmla="*/ 3530788 w 3530788"/>
              <a:gd name="connsiteY1" fmla="*/ 1761052 h 1769004"/>
              <a:gd name="connsiteX2" fmla="*/ 0 w 3530788"/>
              <a:gd name="connsiteY2" fmla="*/ 1769004 h 1769004"/>
              <a:gd name="connsiteX3" fmla="*/ 1159186 w 3530788"/>
              <a:gd name="connsiteY3" fmla="*/ 604826 h 1769004"/>
              <a:gd name="connsiteX4" fmla="*/ 1763653 w 3530788"/>
              <a:gd name="connsiteY4" fmla="*/ 1209294 h 1769004"/>
              <a:gd name="connsiteX5" fmla="*/ 1761418 w 3530788"/>
              <a:gd name="connsiteY5" fmla="*/ 0 h 1769004"/>
              <a:gd name="connsiteX6" fmla="*/ 2307129 w 3530788"/>
              <a:gd name="connsiteY6" fmla="*/ 543145 h 1769004"/>
              <a:gd name="connsiteX7" fmla="*/ 1763653 w 3530788"/>
              <a:gd name="connsiteY7" fmla="*/ 1086621 h 1769004"/>
              <a:gd name="connsiteX8" fmla="*/ 1220390 w 3530788"/>
              <a:gd name="connsiteY8" fmla="*/ 543358 h 176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788" h="1769004">
                <a:moveTo>
                  <a:pt x="2368610" y="604337"/>
                </a:moveTo>
                <a:lnTo>
                  <a:pt x="3530788" y="1761052"/>
                </a:lnTo>
                <a:lnTo>
                  <a:pt x="0" y="1769004"/>
                </a:lnTo>
                <a:lnTo>
                  <a:pt x="1159186" y="604826"/>
                </a:lnTo>
                <a:lnTo>
                  <a:pt x="1763653" y="1209294"/>
                </a:lnTo>
                <a:close/>
                <a:moveTo>
                  <a:pt x="1761418" y="0"/>
                </a:moveTo>
                <a:lnTo>
                  <a:pt x="2307129" y="543145"/>
                </a:lnTo>
                <a:lnTo>
                  <a:pt x="1763653" y="1086621"/>
                </a:lnTo>
                <a:lnTo>
                  <a:pt x="1220390" y="543358"/>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22" name="그림 개체 틀 21">
            <a:extLst>
              <a:ext uri="{FF2B5EF4-FFF2-40B4-BE49-F238E27FC236}">
                <a16:creationId xmlns:a16="http://schemas.microsoft.com/office/drawing/2014/main" id="{818F7804-9A99-482C-9BFA-8B2E895ADDDC}"/>
              </a:ext>
            </a:extLst>
          </p:cNvPr>
          <p:cNvSpPr>
            <a:spLocks noGrp="1"/>
          </p:cNvSpPr>
          <p:nvPr>
            <p:ph type="pic" idx="20" hasCustomPrompt="1"/>
          </p:nvPr>
        </p:nvSpPr>
        <p:spPr>
          <a:xfrm>
            <a:off x="5772986" y="3107933"/>
            <a:ext cx="6087856" cy="7585868"/>
          </a:xfrm>
          <a:custGeom>
            <a:avLst/>
            <a:gdLst>
              <a:gd name="connsiteX0" fmla="*/ 3143876 w 3681862"/>
              <a:gd name="connsiteY0" fmla="*/ 1291431 h 3649326"/>
              <a:gd name="connsiteX1" fmla="*/ 3681862 w 3681862"/>
              <a:gd name="connsiteY1" fmla="*/ 1824663 h 3649326"/>
              <a:gd name="connsiteX2" fmla="*/ 3136398 w 3681862"/>
              <a:gd name="connsiteY2" fmla="*/ 2365307 h 3649326"/>
              <a:gd name="connsiteX3" fmla="*/ 2603199 w 3681862"/>
              <a:gd name="connsiteY3" fmla="*/ 1832108 h 3649326"/>
              <a:gd name="connsiteX4" fmla="*/ 1840931 w 3681862"/>
              <a:gd name="connsiteY4" fmla="*/ 0 h 3649326"/>
              <a:gd name="connsiteX5" fmla="*/ 3082267 w 3681862"/>
              <a:gd name="connsiteY5" fmla="*/ 1230367 h 3649326"/>
              <a:gd name="connsiteX6" fmla="*/ 2480526 w 3681862"/>
              <a:gd name="connsiteY6" fmla="*/ 1832108 h 3649326"/>
              <a:gd name="connsiteX7" fmla="*/ 3074789 w 3681862"/>
              <a:gd name="connsiteY7" fmla="*/ 2426371 h 3649326"/>
              <a:gd name="connsiteX8" fmla="*/ 1840931 w 3681862"/>
              <a:gd name="connsiteY8" fmla="*/ 3649326 h 3649326"/>
              <a:gd name="connsiteX9" fmla="*/ 0 w 3681862"/>
              <a:gd name="connsiteY9" fmla="*/ 1824663 h 36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862" h="3649326">
                <a:moveTo>
                  <a:pt x="3143876" y="1291431"/>
                </a:moveTo>
                <a:lnTo>
                  <a:pt x="3681862" y="1824663"/>
                </a:lnTo>
                <a:lnTo>
                  <a:pt x="3136398" y="2365307"/>
                </a:lnTo>
                <a:lnTo>
                  <a:pt x="2603199" y="1832108"/>
                </a:lnTo>
                <a:close/>
                <a:moveTo>
                  <a:pt x="1840931" y="0"/>
                </a:moveTo>
                <a:lnTo>
                  <a:pt x="3082267" y="1230367"/>
                </a:lnTo>
                <a:lnTo>
                  <a:pt x="2480526" y="1832108"/>
                </a:lnTo>
                <a:lnTo>
                  <a:pt x="3074789" y="2426371"/>
                </a:lnTo>
                <a:lnTo>
                  <a:pt x="1840931" y="3649326"/>
                </a:lnTo>
                <a:lnTo>
                  <a:pt x="0" y="1824663"/>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21" name="그림 개체 틀 20">
            <a:extLst>
              <a:ext uri="{FF2B5EF4-FFF2-40B4-BE49-F238E27FC236}">
                <a16:creationId xmlns:a16="http://schemas.microsoft.com/office/drawing/2014/main" id="{59353D25-D7C0-4FC1-88CF-A55DAFC5690D}"/>
              </a:ext>
            </a:extLst>
          </p:cNvPr>
          <p:cNvSpPr>
            <a:spLocks noGrp="1"/>
          </p:cNvSpPr>
          <p:nvPr>
            <p:ph type="pic" idx="21" hasCustomPrompt="1"/>
          </p:nvPr>
        </p:nvSpPr>
        <p:spPr>
          <a:xfrm>
            <a:off x="8923572" y="-23526"/>
            <a:ext cx="6087856" cy="6792505"/>
          </a:xfrm>
          <a:custGeom>
            <a:avLst/>
            <a:gdLst>
              <a:gd name="connsiteX0" fmla="*/ 1843166 w 3681862"/>
              <a:gd name="connsiteY0" fmla="*/ 2193152 h 3267664"/>
              <a:gd name="connsiteX1" fmla="*/ 2381694 w 3681862"/>
              <a:gd name="connsiteY1" fmla="*/ 2731680 h 3267664"/>
              <a:gd name="connsiteX2" fmla="*/ 1840931 w 3681862"/>
              <a:gd name="connsiteY2" fmla="*/ 3267664 h 3267664"/>
              <a:gd name="connsiteX3" fmla="*/ 1302413 w 3681862"/>
              <a:gd name="connsiteY3" fmla="*/ 2733905 h 3267664"/>
              <a:gd name="connsiteX4" fmla="*/ 1467221 w 3681862"/>
              <a:gd name="connsiteY4" fmla="*/ 0 h 3267664"/>
              <a:gd name="connsiteX5" fmla="*/ 2284092 w 3681862"/>
              <a:gd name="connsiteY5" fmla="*/ 19269 h 3267664"/>
              <a:gd name="connsiteX6" fmla="*/ 3681862 w 3681862"/>
              <a:gd name="connsiteY6" fmla="*/ 1443001 h 3267664"/>
              <a:gd name="connsiteX7" fmla="*/ 2443303 w 3681862"/>
              <a:gd name="connsiteY7" fmla="*/ 2670616 h 3267664"/>
              <a:gd name="connsiteX8" fmla="*/ 1843166 w 3681862"/>
              <a:gd name="connsiteY8" fmla="*/ 2070479 h 3267664"/>
              <a:gd name="connsiteX9" fmla="*/ 1240805 w 3681862"/>
              <a:gd name="connsiteY9" fmla="*/ 2672841 h 3267664"/>
              <a:gd name="connsiteX10" fmla="*/ 0 w 3681862"/>
              <a:gd name="connsiteY10" fmla="*/ 1443001 h 32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1862" h="3267664">
                <a:moveTo>
                  <a:pt x="1843166" y="2193152"/>
                </a:moveTo>
                <a:lnTo>
                  <a:pt x="2381694" y="2731680"/>
                </a:lnTo>
                <a:lnTo>
                  <a:pt x="1840931" y="3267664"/>
                </a:lnTo>
                <a:lnTo>
                  <a:pt x="1302413" y="2733905"/>
                </a:lnTo>
                <a:close/>
                <a:moveTo>
                  <a:pt x="1467221" y="0"/>
                </a:moveTo>
                <a:cubicBezTo>
                  <a:pt x="1832276" y="3773"/>
                  <a:pt x="1919036" y="-406"/>
                  <a:pt x="2284092" y="19269"/>
                </a:cubicBezTo>
                <a:lnTo>
                  <a:pt x="3681862" y="1443001"/>
                </a:lnTo>
                <a:lnTo>
                  <a:pt x="2443303" y="2670616"/>
                </a:lnTo>
                <a:lnTo>
                  <a:pt x="1843166" y="2070479"/>
                </a:lnTo>
                <a:lnTo>
                  <a:pt x="1240805" y="2672841"/>
                </a:lnTo>
                <a:lnTo>
                  <a:pt x="0" y="1443001"/>
                </a:lnTo>
                <a:close/>
              </a:path>
            </a:pathLst>
          </a:custGeom>
          <a:solidFill>
            <a:schemeClr val="bg1">
              <a:lumMod val="95000"/>
            </a:schemeClr>
          </a:solidFill>
        </p:spPr>
        <p:txBody>
          <a:bodyPr wrap="square" anchor="ctr">
            <a:noAutofit/>
          </a:bodyP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1113720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4" hasCustomPrompt="1"/>
          </p:nvPr>
        </p:nvSpPr>
        <p:spPr>
          <a:xfrm>
            <a:off x="654009" y="2634148"/>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654009" y="6393691"/>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3160911" y="2634148"/>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3160911" y="6393691"/>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5" name="Picture Placeholder 2"/>
          <p:cNvSpPr>
            <a:spLocks noGrp="1"/>
          </p:cNvSpPr>
          <p:nvPr>
            <p:ph type="pic" idx="18" hasCustomPrompt="1"/>
          </p:nvPr>
        </p:nvSpPr>
        <p:spPr>
          <a:xfrm>
            <a:off x="9484407" y="2634148"/>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6" name="Picture Placeholder 2"/>
          <p:cNvSpPr>
            <a:spLocks noGrp="1"/>
          </p:cNvSpPr>
          <p:nvPr>
            <p:ph type="pic" idx="19" hasCustomPrompt="1"/>
          </p:nvPr>
        </p:nvSpPr>
        <p:spPr>
          <a:xfrm>
            <a:off x="9484409" y="6393691"/>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7" name="Picture Placeholder 2"/>
          <p:cNvSpPr>
            <a:spLocks noGrp="1"/>
          </p:cNvSpPr>
          <p:nvPr>
            <p:ph type="pic" idx="20" hasCustomPrompt="1"/>
          </p:nvPr>
        </p:nvSpPr>
        <p:spPr>
          <a:xfrm>
            <a:off x="11991309" y="2634148"/>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18" name="Picture Placeholder 2"/>
          <p:cNvSpPr>
            <a:spLocks noGrp="1"/>
          </p:cNvSpPr>
          <p:nvPr>
            <p:ph type="pic" idx="21" hasCustomPrompt="1"/>
          </p:nvPr>
        </p:nvSpPr>
        <p:spPr>
          <a:xfrm>
            <a:off x="11991309" y="6393691"/>
            <a:ext cx="2381264" cy="359239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2" name="Rectangle 1"/>
          <p:cNvSpPr/>
          <p:nvPr userDrawn="1"/>
        </p:nvSpPr>
        <p:spPr>
          <a:xfrm>
            <a:off x="5667811" y="2651606"/>
            <a:ext cx="3690960" cy="73344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151651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01209" y="19250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861540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n-lt"/>
                <a:cs typeface="Arial" pitchFamily="34" charset="0"/>
              </a:defRPr>
            </a:lvl1pPr>
          </a:lstStyle>
          <a:p>
            <a:pPr lvl="0"/>
            <a:r>
              <a:rPr lang="en-US" altLang="ko-KR" dirty="0"/>
              <a:t>ICON SETS LAYOUT</a:t>
            </a:r>
          </a:p>
        </p:txBody>
      </p:sp>
      <p:sp>
        <p:nvSpPr>
          <p:cNvPr id="11" name="Rounded Rectangle 10"/>
          <p:cNvSpPr/>
          <p:nvPr userDrawn="1"/>
        </p:nvSpPr>
        <p:spPr>
          <a:xfrm>
            <a:off x="585343" y="2352240"/>
            <a:ext cx="4712132" cy="7585545"/>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7" name="Rounded Rectangle 16"/>
          <p:cNvSpPr/>
          <p:nvPr userDrawn="1"/>
        </p:nvSpPr>
        <p:spPr>
          <a:xfrm>
            <a:off x="879536" y="2801055"/>
            <a:ext cx="179434" cy="6735984"/>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8" name="Half Frame 17"/>
          <p:cNvSpPr/>
          <p:nvPr userDrawn="1"/>
        </p:nvSpPr>
        <p:spPr>
          <a:xfrm rot="5400000">
            <a:off x="4180060" y="2680658"/>
            <a:ext cx="1044198" cy="83059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932189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30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53056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1454142"/>
            <a:ext cx="15119350" cy="598734"/>
          </a:xfrm>
          <a:prstGeom prst="rect">
            <a:avLst/>
          </a:prstGeom>
        </p:spPr>
        <p:txBody>
          <a:bodyPr anchor="ctr"/>
          <a:lstStyle>
            <a:lvl1pPr marL="0" indent="0" algn="ctr">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9272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3071" y="406358"/>
            <a:ext cx="13930398" cy="1197466"/>
          </a:xfrm>
          <a:prstGeom prst="rect">
            <a:avLst/>
          </a:prstGeom>
        </p:spPr>
        <p:txBody>
          <a:bodyPr anchor="ctr"/>
          <a:lstStyle>
            <a:lvl1pPr marL="0" indent="0" algn="l">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773071" y="1603824"/>
            <a:ext cx="13930398" cy="598734"/>
          </a:xfrm>
          <a:prstGeom prst="rect">
            <a:avLst/>
          </a:prstGeom>
        </p:spPr>
        <p:txBody>
          <a:bodyPr anchor="ctr"/>
          <a:lstStyle>
            <a:lvl1pPr marL="0" indent="0" algn="l">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02050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5474"/>
            <a:ext cx="15119350" cy="1197466"/>
          </a:xfrm>
          <a:prstGeom prst="rect">
            <a:avLst/>
          </a:prstGeom>
        </p:spPr>
        <p:txBody>
          <a:bodyPr anchor="ctr"/>
          <a:lstStyle>
            <a:lvl1pPr marL="0" indent="0" algn="ctr">
              <a:buNone/>
              <a:defRPr sz="5952"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2292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CB42757-2FAB-4EBF-8E14-A37BF1CAD773}"/>
              </a:ext>
            </a:extLst>
          </p:cNvPr>
          <p:cNvGrpSpPr/>
          <p:nvPr userDrawn="1"/>
        </p:nvGrpSpPr>
        <p:grpSpPr>
          <a:xfrm>
            <a:off x="10974422" y="2557893"/>
            <a:ext cx="2937376" cy="3628517"/>
            <a:chOff x="854381" y="1786930"/>
            <a:chExt cx="2080490" cy="2044276"/>
          </a:xfrm>
          <a:solidFill>
            <a:schemeClr val="accent4"/>
          </a:solidFill>
        </p:grpSpPr>
        <p:sp>
          <p:nvSpPr>
            <p:cNvPr id="17" name="Chord 16">
              <a:extLst>
                <a:ext uri="{FF2B5EF4-FFF2-40B4-BE49-F238E27FC236}">
                  <a16:creationId xmlns:a16="http://schemas.microsoft.com/office/drawing/2014/main" id="{D15E9A75-51AA-4688-8AE5-02C6D5DDC8DA}"/>
                </a:ext>
              </a:extLst>
            </p:cNvPr>
            <p:cNvSpPr/>
            <p:nvPr userDrawn="1"/>
          </p:nvSpPr>
          <p:spPr>
            <a:xfrm rot="2768328">
              <a:off x="1062871" y="1786930"/>
              <a:ext cx="1872000" cy="1872000"/>
            </a:xfrm>
            <a:prstGeom prst="chord">
              <a:avLst>
                <a:gd name="adj1" fmla="val 5420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8" name="Chord 17">
              <a:extLst>
                <a:ext uri="{FF2B5EF4-FFF2-40B4-BE49-F238E27FC236}">
                  <a16:creationId xmlns:a16="http://schemas.microsoft.com/office/drawing/2014/main" id="{D20B0A5C-34FF-49FE-A1C1-C80AAD6236C6}"/>
                </a:ext>
              </a:extLst>
            </p:cNvPr>
            <p:cNvSpPr/>
            <p:nvPr userDrawn="1"/>
          </p:nvSpPr>
          <p:spPr>
            <a:xfrm rot="13500000">
              <a:off x="854381" y="1959206"/>
              <a:ext cx="1872000" cy="1872000"/>
            </a:xfrm>
            <a:prstGeom prst="chord">
              <a:avLst>
                <a:gd name="adj1" fmla="val 5420356"/>
                <a:gd name="adj2" fmla="val 16342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13" name="Group 12">
            <a:extLst>
              <a:ext uri="{FF2B5EF4-FFF2-40B4-BE49-F238E27FC236}">
                <a16:creationId xmlns:a16="http://schemas.microsoft.com/office/drawing/2014/main" id="{41280596-30F2-49B4-95B9-9F5BBB63541B}"/>
              </a:ext>
            </a:extLst>
          </p:cNvPr>
          <p:cNvGrpSpPr/>
          <p:nvPr userDrawn="1"/>
        </p:nvGrpSpPr>
        <p:grpSpPr>
          <a:xfrm>
            <a:off x="7593538" y="2557893"/>
            <a:ext cx="2937376" cy="3628517"/>
            <a:chOff x="854381" y="1786930"/>
            <a:chExt cx="2080490" cy="2044276"/>
          </a:xfrm>
          <a:solidFill>
            <a:schemeClr val="accent3"/>
          </a:solidFill>
        </p:grpSpPr>
        <p:sp>
          <p:nvSpPr>
            <p:cNvPr id="14" name="Chord 13">
              <a:extLst>
                <a:ext uri="{FF2B5EF4-FFF2-40B4-BE49-F238E27FC236}">
                  <a16:creationId xmlns:a16="http://schemas.microsoft.com/office/drawing/2014/main" id="{8A51914E-B09F-4480-AC24-2A852BBD7BD5}"/>
                </a:ext>
              </a:extLst>
            </p:cNvPr>
            <p:cNvSpPr/>
            <p:nvPr userDrawn="1"/>
          </p:nvSpPr>
          <p:spPr>
            <a:xfrm rot="2768328">
              <a:off x="1062871" y="1786930"/>
              <a:ext cx="1872000" cy="1872000"/>
            </a:xfrm>
            <a:prstGeom prst="chord">
              <a:avLst>
                <a:gd name="adj1" fmla="val 5420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5" name="Chord 14">
              <a:extLst>
                <a:ext uri="{FF2B5EF4-FFF2-40B4-BE49-F238E27FC236}">
                  <a16:creationId xmlns:a16="http://schemas.microsoft.com/office/drawing/2014/main" id="{80D1C90A-569F-4379-8F88-F2572F73CC55}"/>
                </a:ext>
              </a:extLst>
            </p:cNvPr>
            <p:cNvSpPr/>
            <p:nvPr userDrawn="1"/>
          </p:nvSpPr>
          <p:spPr>
            <a:xfrm rot="13500000">
              <a:off x="854381" y="1959206"/>
              <a:ext cx="1872000" cy="1872000"/>
            </a:xfrm>
            <a:prstGeom prst="chord">
              <a:avLst>
                <a:gd name="adj1" fmla="val 5420356"/>
                <a:gd name="adj2" fmla="val 16342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10" name="Group 9">
            <a:extLst>
              <a:ext uri="{FF2B5EF4-FFF2-40B4-BE49-F238E27FC236}">
                <a16:creationId xmlns:a16="http://schemas.microsoft.com/office/drawing/2014/main" id="{65DA7EA0-0778-422D-8CA6-07327E3438BB}"/>
              </a:ext>
            </a:extLst>
          </p:cNvPr>
          <p:cNvGrpSpPr/>
          <p:nvPr userDrawn="1"/>
        </p:nvGrpSpPr>
        <p:grpSpPr>
          <a:xfrm>
            <a:off x="4212655" y="2557893"/>
            <a:ext cx="2937376" cy="3628517"/>
            <a:chOff x="854381" y="1786930"/>
            <a:chExt cx="2080490" cy="2044276"/>
          </a:xfrm>
          <a:solidFill>
            <a:schemeClr val="accent2"/>
          </a:solidFill>
        </p:grpSpPr>
        <p:sp>
          <p:nvSpPr>
            <p:cNvPr id="11" name="Chord 10">
              <a:extLst>
                <a:ext uri="{FF2B5EF4-FFF2-40B4-BE49-F238E27FC236}">
                  <a16:creationId xmlns:a16="http://schemas.microsoft.com/office/drawing/2014/main" id="{947D6979-47C9-426D-97FF-C2ECFE0EC544}"/>
                </a:ext>
              </a:extLst>
            </p:cNvPr>
            <p:cNvSpPr/>
            <p:nvPr userDrawn="1"/>
          </p:nvSpPr>
          <p:spPr>
            <a:xfrm rot="2768328">
              <a:off x="1062871" y="1786930"/>
              <a:ext cx="1872000" cy="1872000"/>
            </a:xfrm>
            <a:prstGeom prst="chord">
              <a:avLst>
                <a:gd name="adj1" fmla="val 5420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2" name="Chord 11">
              <a:extLst>
                <a:ext uri="{FF2B5EF4-FFF2-40B4-BE49-F238E27FC236}">
                  <a16:creationId xmlns:a16="http://schemas.microsoft.com/office/drawing/2014/main" id="{0B0C3404-C0BB-44D3-A12A-CB1FB9F25664}"/>
                </a:ext>
              </a:extLst>
            </p:cNvPr>
            <p:cNvSpPr/>
            <p:nvPr userDrawn="1"/>
          </p:nvSpPr>
          <p:spPr>
            <a:xfrm rot="13500000">
              <a:off x="854381" y="1959206"/>
              <a:ext cx="1872000" cy="1872000"/>
            </a:xfrm>
            <a:prstGeom prst="chord">
              <a:avLst>
                <a:gd name="adj1" fmla="val 5420356"/>
                <a:gd name="adj2" fmla="val 16342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9" name="Group 8">
            <a:extLst>
              <a:ext uri="{FF2B5EF4-FFF2-40B4-BE49-F238E27FC236}">
                <a16:creationId xmlns:a16="http://schemas.microsoft.com/office/drawing/2014/main" id="{14C9915F-56DA-4E31-ADB7-5C5450966F04}"/>
              </a:ext>
            </a:extLst>
          </p:cNvPr>
          <p:cNvGrpSpPr/>
          <p:nvPr userDrawn="1"/>
        </p:nvGrpSpPr>
        <p:grpSpPr>
          <a:xfrm>
            <a:off x="888378" y="2557895"/>
            <a:ext cx="2937376" cy="3628517"/>
            <a:chOff x="854381" y="1786930"/>
            <a:chExt cx="2080490" cy="2044276"/>
          </a:xfrm>
        </p:grpSpPr>
        <p:sp>
          <p:nvSpPr>
            <p:cNvPr id="2" name="Chord 1">
              <a:extLst>
                <a:ext uri="{FF2B5EF4-FFF2-40B4-BE49-F238E27FC236}">
                  <a16:creationId xmlns:a16="http://schemas.microsoft.com/office/drawing/2014/main" id="{DA8602FB-289B-4690-B5C0-0D21B037363E}"/>
                </a:ext>
              </a:extLst>
            </p:cNvPr>
            <p:cNvSpPr/>
            <p:nvPr userDrawn="1"/>
          </p:nvSpPr>
          <p:spPr>
            <a:xfrm rot="2768328">
              <a:off x="1062871" y="1786930"/>
              <a:ext cx="1872000" cy="1872000"/>
            </a:xfrm>
            <a:prstGeom prst="chord">
              <a:avLst>
                <a:gd name="adj1" fmla="val 5420356"/>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8" name="Chord 7">
              <a:extLst>
                <a:ext uri="{FF2B5EF4-FFF2-40B4-BE49-F238E27FC236}">
                  <a16:creationId xmlns:a16="http://schemas.microsoft.com/office/drawing/2014/main" id="{04FCF370-21DA-423A-9D4B-B29F95A54535}"/>
                </a:ext>
              </a:extLst>
            </p:cNvPr>
            <p:cNvSpPr/>
            <p:nvPr userDrawn="1"/>
          </p:nvSpPr>
          <p:spPr>
            <a:xfrm rot="13500000">
              <a:off x="854381" y="1959206"/>
              <a:ext cx="1872000" cy="1872000"/>
            </a:xfrm>
            <a:prstGeom prst="chord">
              <a:avLst>
                <a:gd name="adj1" fmla="val 5420356"/>
                <a:gd name="adj2" fmla="val 163429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401210" y="529305"/>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13">
            <a:extLst>
              <a:ext uri="{FF2B5EF4-FFF2-40B4-BE49-F238E27FC236}">
                <a16:creationId xmlns:a16="http://schemas.microsoft.com/office/drawing/2014/main" id="{AF96D8EC-3C4D-411C-966F-CC1079D58A65}"/>
              </a:ext>
            </a:extLst>
          </p:cNvPr>
          <p:cNvSpPr>
            <a:spLocks noGrp="1"/>
          </p:cNvSpPr>
          <p:nvPr>
            <p:ph type="pic" sz="quarter" idx="11" hasCustomPrompt="1"/>
          </p:nvPr>
        </p:nvSpPr>
        <p:spPr>
          <a:xfrm>
            <a:off x="1139721" y="2912902"/>
            <a:ext cx="2321475" cy="2918500"/>
          </a:xfrm>
          <a:prstGeom prst="ellipse">
            <a:avLst/>
          </a:prstGeom>
          <a:solidFill>
            <a:schemeClr val="bg1">
              <a:lumMod val="95000"/>
            </a:schemeClr>
          </a:solidFill>
        </p:spPr>
        <p:txBody>
          <a:bodyPr lIns="144000" tIns="0" anchor="ctr"/>
          <a:lstStyle>
            <a:lvl1pPr marL="0" indent="0" algn="ctr">
              <a:buNone/>
              <a:defRPr sz="1488"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5" name="Picture Placeholder 13">
            <a:extLst>
              <a:ext uri="{FF2B5EF4-FFF2-40B4-BE49-F238E27FC236}">
                <a16:creationId xmlns:a16="http://schemas.microsoft.com/office/drawing/2014/main" id="{0FF251AE-3E3A-4AB5-B08B-3CB1C67932CB}"/>
              </a:ext>
            </a:extLst>
          </p:cNvPr>
          <p:cNvSpPr>
            <a:spLocks noGrp="1"/>
          </p:cNvSpPr>
          <p:nvPr>
            <p:ph type="pic" sz="quarter" idx="12" hasCustomPrompt="1"/>
          </p:nvPr>
        </p:nvSpPr>
        <p:spPr>
          <a:xfrm>
            <a:off x="4520605" y="2912903"/>
            <a:ext cx="2321475" cy="2918500"/>
          </a:xfrm>
          <a:prstGeom prst="ellipse">
            <a:avLst/>
          </a:prstGeom>
          <a:solidFill>
            <a:schemeClr val="bg1">
              <a:lumMod val="95000"/>
            </a:schemeClr>
          </a:solidFill>
        </p:spPr>
        <p:txBody>
          <a:bodyPr lIns="144000" tIns="0" anchor="ctr"/>
          <a:lstStyle>
            <a:lvl1pPr marL="0" indent="0" algn="ctr">
              <a:buNone/>
              <a:defRPr sz="1488"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6" name="Picture Placeholder 13">
            <a:extLst>
              <a:ext uri="{FF2B5EF4-FFF2-40B4-BE49-F238E27FC236}">
                <a16:creationId xmlns:a16="http://schemas.microsoft.com/office/drawing/2014/main" id="{FCD56960-5FED-4089-9C88-7E7255D9EFC7}"/>
              </a:ext>
            </a:extLst>
          </p:cNvPr>
          <p:cNvSpPr>
            <a:spLocks noGrp="1"/>
          </p:cNvSpPr>
          <p:nvPr>
            <p:ph type="pic" sz="quarter" idx="13" hasCustomPrompt="1"/>
          </p:nvPr>
        </p:nvSpPr>
        <p:spPr>
          <a:xfrm>
            <a:off x="7901489" y="2912903"/>
            <a:ext cx="2321475" cy="2918500"/>
          </a:xfrm>
          <a:prstGeom prst="ellipse">
            <a:avLst/>
          </a:prstGeom>
          <a:solidFill>
            <a:schemeClr val="bg1">
              <a:lumMod val="95000"/>
            </a:schemeClr>
          </a:solidFill>
        </p:spPr>
        <p:txBody>
          <a:bodyPr lIns="144000" tIns="0" anchor="ctr"/>
          <a:lstStyle>
            <a:lvl1pPr marL="0" indent="0" algn="ctr">
              <a:buNone/>
              <a:defRPr sz="1488"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7" name="Picture Placeholder 13">
            <a:extLst>
              <a:ext uri="{FF2B5EF4-FFF2-40B4-BE49-F238E27FC236}">
                <a16:creationId xmlns:a16="http://schemas.microsoft.com/office/drawing/2014/main" id="{5BBF3A8E-D80A-4575-9E53-E71256BF92AB}"/>
              </a:ext>
            </a:extLst>
          </p:cNvPr>
          <p:cNvSpPr>
            <a:spLocks noGrp="1"/>
          </p:cNvSpPr>
          <p:nvPr>
            <p:ph type="pic" sz="quarter" idx="14" hasCustomPrompt="1"/>
          </p:nvPr>
        </p:nvSpPr>
        <p:spPr>
          <a:xfrm>
            <a:off x="11282371" y="2912903"/>
            <a:ext cx="2321475" cy="2918500"/>
          </a:xfrm>
          <a:prstGeom prst="ellipse">
            <a:avLst/>
          </a:prstGeom>
          <a:solidFill>
            <a:schemeClr val="bg1">
              <a:lumMod val="95000"/>
            </a:schemeClr>
          </a:solidFill>
        </p:spPr>
        <p:txBody>
          <a:bodyPr lIns="144000" tIns="0" anchor="ctr"/>
          <a:lstStyle>
            <a:lvl1pPr marL="0" indent="0" algn="ctr">
              <a:buNone/>
              <a:defRPr sz="1488"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35670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797146" y="256676"/>
            <a:ext cx="12322205" cy="1197466"/>
          </a:xfrm>
          <a:prstGeom prst="rect">
            <a:avLst/>
          </a:prstGeom>
        </p:spPr>
        <p:txBody>
          <a:bodyPr anchor="ctr"/>
          <a:lstStyle>
            <a:lvl1pPr marL="0" indent="0" algn="l">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797146" y="1454142"/>
            <a:ext cx="12322205" cy="598734"/>
          </a:xfrm>
          <a:prstGeom prst="rect">
            <a:avLst/>
          </a:prstGeom>
        </p:spPr>
        <p:txBody>
          <a:bodyPr anchor="ctr"/>
          <a:lstStyle>
            <a:lvl1pPr marL="0" indent="0" algn="l">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86849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Basic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465919" y="670383"/>
            <a:ext cx="2617503" cy="2879326"/>
          </a:xfrm>
          <a:prstGeom prst="rect">
            <a:avLst/>
          </a:prstGeom>
          <a:solidFill>
            <a:schemeClr val="bg1">
              <a:lumMod val="95000"/>
            </a:schemeClr>
          </a:solidFill>
          <a:ln w="19050">
            <a:solidFill>
              <a:schemeClr val="accent2"/>
            </a:solidFill>
          </a:ln>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4465919" y="3946649"/>
            <a:ext cx="2617503" cy="2879326"/>
          </a:xfrm>
          <a:prstGeom prst="rect">
            <a:avLst/>
          </a:prstGeom>
          <a:solidFill>
            <a:schemeClr val="bg1">
              <a:lumMod val="95000"/>
            </a:schemeClr>
          </a:solidFill>
          <a:ln w="19050">
            <a:solidFill>
              <a:schemeClr val="accent3"/>
            </a:solidFill>
          </a:ln>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465919" y="7222915"/>
            <a:ext cx="2617503" cy="2879326"/>
          </a:xfrm>
          <a:prstGeom prst="rect">
            <a:avLst/>
          </a:prstGeom>
          <a:solidFill>
            <a:schemeClr val="bg1">
              <a:lumMod val="95000"/>
            </a:schemeClr>
          </a:solidFill>
          <a:ln w="19050">
            <a:solidFill>
              <a:schemeClr val="accent4"/>
            </a:solidFill>
          </a:ln>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1502090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881494" y="1753507"/>
            <a:ext cx="13356365" cy="4490499"/>
          </a:xfrm>
          <a:prstGeom prst="rect">
            <a:avLst/>
          </a:prstGeom>
          <a:solidFill>
            <a:schemeClr val="bg1">
              <a:lumMod val="95000"/>
            </a:schemeClr>
          </a:solidFill>
          <a:ln w="38100">
            <a:noFill/>
          </a:ln>
        </p:spPr>
        <p:txBody>
          <a:bodyPr anchor="ctr"/>
          <a:lstStyle>
            <a:lvl1pPr marL="0" indent="0" algn="ctr">
              <a:buNone/>
              <a:defRPr sz="2315"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Insert Your Image</a:t>
            </a:r>
            <a:endParaRPr lang="ko-KR" altLang="en-US" dirty="0"/>
          </a:p>
        </p:txBody>
      </p:sp>
      <p:sp>
        <p:nvSpPr>
          <p:cNvPr id="5" name="Picture Placeholder 2"/>
          <p:cNvSpPr>
            <a:spLocks noGrp="1"/>
          </p:cNvSpPr>
          <p:nvPr>
            <p:ph type="pic" idx="13" hasCustomPrompt="1"/>
          </p:nvPr>
        </p:nvSpPr>
        <p:spPr>
          <a:xfrm>
            <a:off x="6665836" y="5145540"/>
            <a:ext cx="1756182" cy="2207828"/>
          </a:xfrm>
          <a:prstGeom prst="ellipse">
            <a:avLst/>
          </a:prstGeom>
          <a:solidFill>
            <a:schemeClr val="bg1">
              <a:lumMod val="95000"/>
            </a:schemeClr>
          </a:solidFill>
          <a:ln w="38100">
            <a:solidFill>
              <a:schemeClr val="accent1"/>
            </a:solidFill>
          </a:ln>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375474"/>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73464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9940940" y="0"/>
            <a:ext cx="5178411" cy="10691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2" name="Picture Placeholder 2"/>
          <p:cNvSpPr>
            <a:spLocks noGrp="1"/>
          </p:cNvSpPr>
          <p:nvPr>
            <p:ph type="pic" idx="1" hasCustomPrompt="1"/>
          </p:nvPr>
        </p:nvSpPr>
        <p:spPr>
          <a:xfrm>
            <a:off x="5178411" y="0"/>
            <a:ext cx="4762530" cy="10691813"/>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2214994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13631225" y="0"/>
            <a:ext cx="1488125" cy="10691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3" name="Picture Placeholder 2"/>
          <p:cNvSpPr>
            <a:spLocks noGrp="1"/>
          </p:cNvSpPr>
          <p:nvPr>
            <p:ph type="pic" idx="12" hasCustomPrompt="1"/>
          </p:nvPr>
        </p:nvSpPr>
        <p:spPr>
          <a:xfrm>
            <a:off x="9609829" y="0"/>
            <a:ext cx="4047700" cy="10691813"/>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4096635" y="0"/>
            <a:ext cx="4047700" cy="10691813"/>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Insert Your Image</a:t>
            </a:r>
            <a:endParaRPr lang="ko-KR" altLang="en-US" dirty="0"/>
          </a:p>
        </p:txBody>
      </p:sp>
      <p:sp>
        <p:nvSpPr>
          <p:cNvPr id="5" name="Rectangle 4"/>
          <p:cNvSpPr/>
          <p:nvPr userDrawn="1"/>
        </p:nvSpPr>
        <p:spPr>
          <a:xfrm>
            <a:off x="8128913" y="0"/>
            <a:ext cx="1488125" cy="10691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23661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710074" y="1903191"/>
            <a:ext cx="6786604" cy="3891334"/>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3" name="Picture Placeholder 2"/>
          <p:cNvSpPr>
            <a:spLocks noGrp="1"/>
          </p:cNvSpPr>
          <p:nvPr>
            <p:ph type="pic" idx="15" hasCustomPrompt="1"/>
          </p:nvPr>
        </p:nvSpPr>
        <p:spPr>
          <a:xfrm>
            <a:off x="7678739" y="1903191"/>
            <a:ext cx="6786604" cy="3891334"/>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4" name="Picture Placeholder 2"/>
          <p:cNvSpPr>
            <a:spLocks noGrp="1"/>
          </p:cNvSpPr>
          <p:nvPr>
            <p:ph type="pic" idx="16" hasCustomPrompt="1"/>
          </p:nvPr>
        </p:nvSpPr>
        <p:spPr>
          <a:xfrm>
            <a:off x="710074" y="6054723"/>
            <a:ext cx="6786604" cy="3891334"/>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8" name="Text Placeholder 9"/>
          <p:cNvSpPr>
            <a:spLocks noGrp="1"/>
          </p:cNvSpPr>
          <p:nvPr>
            <p:ph type="body" sz="quarter" idx="10" hasCustomPrompt="1"/>
          </p:nvPr>
        </p:nvSpPr>
        <p:spPr>
          <a:xfrm>
            <a:off x="0" y="375474"/>
            <a:ext cx="15119350" cy="1197466"/>
          </a:xfrm>
          <a:prstGeom prst="rect">
            <a:avLst/>
          </a:prstGeom>
        </p:spPr>
        <p:txBody>
          <a:bodyPr anchor="ctr"/>
          <a:lstStyle>
            <a:lvl1pPr marL="0" indent="0" algn="ctr">
              <a:buNone/>
              <a:defRPr sz="5952" b="0" baseline="0">
                <a:latin typeface="+mj-lt"/>
                <a:cs typeface="Arial" pitchFamily="34" charset="0"/>
              </a:defRPr>
            </a:lvl1pPr>
          </a:lstStyle>
          <a:p>
            <a:pPr lvl="0"/>
            <a:r>
              <a:rPr lang="en-US" altLang="ko-KR" dirty="0"/>
              <a:t>BASIC LAYOUT</a:t>
            </a:r>
          </a:p>
        </p:txBody>
      </p:sp>
      <p:sp>
        <p:nvSpPr>
          <p:cNvPr id="9" name="Rectangle 8"/>
          <p:cNvSpPr/>
          <p:nvPr userDrawn="1"/>
        </p:nvSpPr>
        <p:spPr>
          <a:xfrm>
            <a:off x="7679493" y="6054723"/>
            <a:ext cx="6785850" cy="3891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056662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2" name="Rectangle 1"/>
          <p:cNvSpPr/>
          <p:nvPr userDrawn="1"/>
        </p:nvSpPr>
        <p:spPr>
          <a:xfrm>
            <a:off x="7577943" y="0"/>
            <a:ext cx="3779838" cy="10691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3" name="Picture Placeholder 2"/>
          <p:cNvSpPr>
            <a:spLocks noGrp="1"/>
          </p:cNvSpPr>
          <p:nvPr>
            <p:ph type="pic" idx="10" hasCustomPrompt="1"/>
          </p:nvPr>
        </p:nvSpPr>
        <p:spPr>
          <a:xfrm>
            <a:off x="11339512" y="1452553"/>
            <a:ext cx="3779838" cy="389176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7577943" y="5360160"/>
            <a:ext cx="3779838" cy="389176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801255" y="1454142"/>
            <a:ext cx="3779838" cy="389176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0" y="5361747"/>
            <a:ext cx="3779838" cy="389176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359847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534946" y="516442"/>
            <a:ext cx="5446722" cy="314334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3" name="Picture Placeholder 2"/>
          <p:cNvSpPr>
            <a:spLocks noGrp="1"/>
          </p:cNvSpPr>
          <p:nvPr>
            <p:ph type="pic" idx="14" hasCustomPrompt="1"/>
          </p:nvPr>
        </p:nvSpPr>
        <p:spPr>
          <a:xfrm>
            <a:off x="6070822" y="3809474"/>
            <a:ext cx="2500050" cy="314334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4" name="Picture Placeholder 2"/>
          <p:cNvSpPr>
            <a:spLocks noGrp="1"/>
          </p:cNvSpPr>
          <p:nvPr>
            <p:ph type="pic" idx="15" hasCustomPrompt="1"/>
          </p:nvPr>
        </p:nvSpPr>
        <p:spPr>
          <a:xfrm>
            <a:off x="3481618" y="7102507"/>
            <a:ext cx="5089255" cy="314334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5" name="Picture Placeholder 2"/>
          <p:cNvSpPr>
            <a:spLocks noGrp="1"/>
          </p:cNvSpPr>
          <p:nvPr>
            <p:ph type="pic" idx="16" hasCustomPrompt="1"/>
          </p:nvPr>
        </p:nvSpPr>
        <p:spPr>
          <a:xfrm>
            <a:off x="534945" y="3809474"/>
            <a:ext cx="2857517" cy="6436383"/>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6" name="Picture Placeholder 2"/>
          <p:cNvSpPr>
            <a:spLocks noGrp="1"/>
          </p:cNvSpPr>
          <p:nvPr>
            <p:ph type="pic" idx="17" hasCustomPrompt="1"/>
          </p:nvPr>
        </p:nvSpPr>
        <p:spPr>
          <a:xfrm>
            <a:off x="3481617" y="3808287"/>
            <a:ext cx="2500050" cy="314334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7" name="Picture Placeholder 2"/>
          <p:cNvSpPr>
            <a:spLocks noGrp="1"/>
          </p:cNvSpPr>
          <p:nvPr>
            <p:ph type="pic" idx="18" hasCustomPrompt="1"/>
          </p:nvPr>
        </p:nvSpPr>
        <p:spPr>
          <a:xfrm>
            <a:off x="6070822" y="516442"/>
            <a:ext cx="2500050" cy="314334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221844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3071" y="406358"/>
            <a:ext cx="13930398" cy="1197466"/>
          </a:xfrm>
          <a:prstGeom prst="rect">
            <a:avLst/>
          </a:prstGeom>
        </p:spPr>
        <p:txBody>
          <a:bodyPr anchor="ctr"/>
          <a:lstStyle>
            <a:lvl1pPr marL="0" indent="0" algn="l">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773071" y="1603824"/>
            <a:ext cx="13930398" cy="598734"/>
          </a:xfrm>
          <a:prstGeom prst="rect">
            <a:avLst/>
          </a:prstGeom>
        </p:spPr>
        <p:txBody>
          <a:bodyPr anchor="ctr"/>
          <a:lstStyle>
            <a:lvl1pPr marL="0" indent="0" algn="l">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55" y="2118564"/>
            <a:ext cx="9940527" cy="635617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8736044" y="2942262"/>
            <a:ext cx="4685946" cy="4394818"/>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Tree>
    <p:extLst>
      <p:ext uri="{BB962C8B-B14F-4D97-AF65-F5344CB8AC3E}">
        <p14:creationId xmlns:p14="http://schemas.microsoft.com/office/powerpoint/2010/main" val="3703898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5332" y="2651610"/>
            <a:ext cx="4176687" cy="5235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3177" y="2651610"/>
            <a:ext cx="4176687" cy="5235463"/>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891289" y="2856985"/>
            <a:ext cx="3834944" cy="329439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8245741" y="2856985"/>
            <a:ext cx="3834944" cy="3294399"/>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773071" y="406358"/>
            <a:ext cx="13930398" cy="1197466"/>
          </a:xfrm>
          <a:prstGeom prst="rect">
            <a:avLst/>
          </a:prstGeom>
        </p:spPr>
        <p:txBody>
          <a:bodyPr anchor="ctr"/>
          <a:lstStyle>
            <a:lvl1pPr marL="0" indent="0" algn="l">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p:cNvSpPr>
            <a:spLocks noGrp="1"/>
          </p:cNvSpPr>
          <p:nvPr>
            <p:ph type="body" sz="quarter" idx="11" hasCustomPrompt="1"/>
          </p:nvPr>
        </p:nvSpPr>
        <p:spPr>
          <a:xfrm>
            <a:off x="773071" y="1603824"/>
            <a:ext cx="13930398" cy="598734"/>
          </a:xfrm>
          <a:prstGeom prst="rect">
            <a:avLst/>
          </a:prstGeom>
        </p:spPr>
        <p:txBody>
          <a:bodyPr anchor="ctr"/>
          <a:lstStyle>
            <a:lvl1pPr marL="0" indent="0" algn="l">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2139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7581543" cy="10691813"/>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488" baseline="0">
                <a:latin typeface="+mn-lt"/>
                <a:cs typeface="Arial" pitchFamily="34" charset="0"/>
              </a:defRPr>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36436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pic>
        <p:nvPicPr>
          <p:cNvPr id="2"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21877" y="2127142"/>
            <a:ext cx="5000656" cy="7613068"/>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11057866" y="2420229"/>
            <a:ext cx="2883976" cy="560053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4" name="Picture Placeholder 2"/>
          <p:cNvSpPr>
            <a:spLocks noGrp="1"/>
          </p:cNvSpPr>
          <p:nvPr>
            <p:ph type="pic" idx="12" hasCustomPrompt="1"/>
          </p:nvPr>
        </p:nvSpPr>
        <p:spPr>
          <a:xfrm>
            <a:off x="8592815" y="2964734"/>
            <a:ext cx="2883976" cy="5600535"/>
          </a:xfrm>
          <a:prstGeom prst="rect">
            <a:avLst/>
          </a:prstGeom>
          <a:solidFill>
            <a:schemeClr val="bg1">
              <a:lumMod val="95000"/>
            </a:schemeClr>
          </a:solidFill>
        </p:spPr>
        <p:txBody>
          <a:bodyPr anchor="ctr"/>
          <a:lstStyle>
            <a:lvl1pPr marL="0" indent="0" algn="ctr">
              <a:buNone/>
              <a:defRPr sz="1984" baseline="0">
                <a:solidFill>
                  <a:schemeClr val="tx1">
                    <a:lumMod val="75000"/>
                    <a:lumOff val="25000"/>
                  </a:schemeClr>
                </a:solidFill>
                <a:latin typeface="+mn-lt"/>
                <a:cs typeface="Arial" pitchFamily="34" charset="0"/>
              </a:defRPr>
            </a:lvl1pPr>
            <a:lvl2pPr marL="755946" indent="0">
              <a:buNone/>
              <a:defRPr sz="4629"/>
            </a:lvl2pPr>
            <a:lvl3pPr marL="1511893" indent="0">
              <a:buNone/>
              <a:defRPr sz="3968"/>
            </a:lvl3pPr>
            <a:lvl4pPr marL="2267838" indent="0">
              <a:buNone/>
              <a:defRPr sz="3307"/>
            </a:lvl4pPr>
            <a:lvl5pPr marL="3023784" indent="0">
              <a:buNone/>
              <a:defRPr sz="3307"/>
            </a:lvl5pPr>
            <a:lvl6pPr marL="3779731" indent="0">
              <a:buNone/>
              <a:defRPr sz="3307"/>
            </a:lvl6pPr>
            <a:lvl7pPr marL="4535677" indent="0">
              <a:buNone/>
              <a:defRPr sz="3307"/>
            </a:lvl7pPr>
            <a:lvl8pPr marL="5291622" indent="0">
              <a:buNone/>
              <a:defRPr sz="3307"/>
            </a:lvl8pPr>
            <a:lvl9pPr marL="6047568" indent="0">
              <a:buNone/>
              <a:defRPr sz="3307"/>
            </a:lvl9pPr>
          </a:lstStyle>
          <a:p>
            <a:r>
              <a:rPr lang="en-US" altLang="ko-KR" dirty="0"/>
              <a:t>Your Picture Here</a:t>
            </a:r>
            <a:endParaRPr lang="ko-KR" altLang="en-US" dirty="0"/>
          </a:p>
        </p:txBody>
      </p:sp>
      <p:sp>
        <p:nvSpPr>
          <p:cNvPr id="5" name="Text Placeholder 9"/>
          <p:cNvSpPr>
            <a:spLocks noGrp="1"/>
          </p:cNvSpPr>
          <p:nvPr>
            <p:ph type="body" sz="quarter" idx="10" hasCustomPrompt="1"/>
          </p:nvPr>
        </p:nvSpPr>
        <p:spPr>
          <a:xfrm>
            <a:off x="773071" y="406358"/>
            <a:ext cx="13930398" cy="1197466"/>
          </a:xfrm>
          <a:prstGeom prst="rect">
            <a:avLst/>
          </a:prstGeom>
        </p:spPr>
        <p:txBody>
          <a:bodyPr anchor="ctr"/>
          <a:lstStyle>
            <a:lvl1pPr marL="0" indent="0" algn="l">
              <a:buNone/>
              <a:defRPr sz="5952"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p:cNvSpPr>
            <a:spLocks noGrp="1"/>
          </p:cNvSpPr>
          <p:nvPr>
            <p:ph type="body" sz="quarter" idx="11" hasCustomPrompt="1"/>
          </p:nvPr>
        </p:nvSpPr>
        <p:spPr>
          <a:xfrm>
            <a:off x="773071" y="1603824"/>
            <a:ext cx="13930398" cy="598734"/>
          </a:xfrm>
          <a:prstGeom prst="rect">
            <a:avLst/>
          </a:prstGeom>
        </p:spPr>
        <p:txBody>
          <a:bodyPr anchor="ctr"/>
          <a:lstStyle>
            <a:lvl1pPr marL="0" indent="0" algn="l">
              <a:buNone/>
              <a:defRPr sz="2315"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86136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56676"/>
            <a:ext cx="15119350" cy="1197466"/>
          </a:xfrm>
          <a:prstGeom prst="rect">
            <a:avLst/>
          </a:prstGeom>
        </p:spPr>
        <p:txBody>
          <a:bodyPr anchor="ctr"/>
          <a:lstStyle>
            <a:lvl1pPr marL="0" indent="0" algn="ctr">
              <a:buNone/>
              <a:defRPr sz="5952"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585343" y="2352240"/>
            <a:ext cx="4712132" cy="7585545"/>
            <a:chOff x="354008" y="1131589"/>
            <a:chExt cx="2849840" cy="3649171"/>
          </a:xfrm>
        </p:grpSpPr>
        <p:sp>
          <p:nvSpPr>
            <p:cNvPr id="6" name="Rounded Rectangle 5"/>
            <p:cNvSpPr/>
            <p:nvPr/>
          </p:nvSpPr>
          <p:spPr>
            <a:xfrm>
              <a:off x="354008" y="1131589"/>
              <a:ext cx="2849840" cy="3649171"/>
            </a:xfrm>
            <a:prstGeom prst="roundRect">
              <a:avLst>
                <a:gd name="adj" fmla="val 396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11893" rtl="0" eaLnBrk="1" fontAlgn="auto" latinLnBrk="1" hangingPunct="1">
                <a:lnSpc>
                  <a:spcPct val="100000"/>
                </a:lnSpc>
                <a:spcBef>
                  <a:spcPts val="0"/>
                </a:spcBef>
                <a:spcAft>
                  <a:spcPts val="0"/>
                </a:spcAft>
                <a:buClrTx/>
                <a:buSzTx/>
                <a:buFontTx/>
                <a:buNone/>
                <a:tabLst/>
                <a:defRPr/>
              </a:pPr>
              <a:endParaRPr kumimoji="0" lang="ko-KR" altLang="en-US" sz="2976"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2378208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796C2180-A0A3-439D-A7BE-7DF7EC20BE4D}"/>
              </a:ext>
            </a:extLst>
          </p:cNvPr>
          <p:cNvSpPr>
            <a:spLocks noGrp="1"/>
          </p:cNvSpPr>
          <p:nvPr>
            <p:ph type="body" sz="quarter" idx="10" hasCustomPrompt="1"/>
          </p:nvPr>
        </p:nvSpPr>
        <p:spPr>
          <a:xfrm>
            <a:off x="401210" y="62434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77A0BEDF-FF07-48FC-938B-4E1D5246EEC3}"/>
              </a:ext>
            </a:extLst>
          </p:cNvPr>
          <p:cNvGrpSpPr/>
          <p:nvPr userDrawn="1"/>
        </p:nvGrpSpPr>
        <p:grpSpPr>
          <a:xfrm>
            <a:off x="7012949" y="329050"/>
            <a:ext cx="1093452" cy="213836"/>
            <a:chOff x="5215346" y="150098"/>
            <a:chExt cx="881742" cy="137160"/>
          </a:xfrm>
        </p:grpSpPr>
        <p:sp>
          <p:nvSpPr>
            <p:cNvPr id="5" name="Rectangle 4">
              <a:extLst>
                <a:ext uri="{FF2B5EF4-FFF2-40B4-BE49-F238E27FC236}">
                  <a16:creationId xmlns:a16="http://schemas.microsoft.com/office/drawing/2014/main" id="{1DFB6824-E3BB-4844-B9D8-0AD7FC599818}"/>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1E4CB2B7-7190-4933-BC14-4098CBB084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CFA7CA79-6371-4421-B743-5C9A4E61CF1E}"/>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B20174F3-7B89-4BF0-963D-C2D507FE4C8A}"/>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9" name="Group 8">
            <a:extLst>
              <a:ext uri="{FF2B5EF4-FFF2-40B4-BE49-F238E27FC236}">
                <a16:creationId xmlns:a16="http://schemas.microsoft.com/office/drawing/2014/main" id="{A590BFE3-3161-4AF5-8145-B91610252E0C}"/>
              </a:ext>
            </a:extLst>
          </p:cNvPr>
          <p:cNvGrpSpPr/>
          <p:nvPr userDrawn="1"/>
        </p:nvGrpSpPr>
        <p:grpSpPr>
          <a:xfrm>
            <a:off x="7012949" y="10148927"/>
            <a:ext cx="1093452" cy="213836"/>
            <a:chOff x="5215346" y="150098"/>
            <a:chExt cx="881742" cy="137160"/>
          </a:xfrm>
        </p:grpSpPr>
        <p:sp>
          <p:nvSpPr>
            <p:cNvPr id="10" name="Rectangle 9">
              <a:extLst>
                <a:ext uri="{FF2B5EF4-FFF2-40B4-BE49-F238E27FC236}">
                  <a16:creationId xmlns:a16="http://schemas.microsoft.com/office/drawing/2014/main" id="{D2BB593F-C860-4130-8008-FAED8E927A74}"/>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1" name="Rectangle 10">
              <a:extLst>
                <a:ext uri="{FF2B5EF4-FFF2-40B4-BE49-F238E27FC236}">
                  <a16:creationId xmlns:a16="http://schemas.microsoft.com/office/drawing/2014/main" id="{69BBF7F4-0D96-4085-8274-0DD80BB0E140}"/>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738DA952-2EC3-4F14-A106-5346AA3196A3}"/>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2F123D6F-D506-480A-85BF-02E32B787F77}"/>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2591107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150EDDC6-EAE8-47F8-99EA-830DDBDA081B}"/>
              </a:ext>
            </a:extLst>
          </p:cNvPr>
          <p:cNvSpPr>
            <a:spLocks noGrp="1"/>
          </p:cNvSpPr>
          <p:nvPr>
            <p:ph type="body" sz="quarter" idx="10" hasCustomPrompt="1"/>
          </p:nvPr>
        </p:nvSpPr>
        <p:spPr>
          <a:xfrm>
            <a:off x="401210" y="62434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1A8B2CB-ECBC-45C7-B5F2-8FAF569891F2}"/>
              </a:ext>
            </a:extLst>
          </p:cNvPr>
          <p:cNvGrpSpPr/>
          <p:nvPr userDrawn="1"/>
        </p:nvGrpSpPr>
        <p:grpSpPr>
          <a:xfrm>
            <a:off x="7012949" y="329050"/>
            <a:ext cx="1093452" cy="213836"/>
            <a:chOff x="5215346" y="150098"/>
            <a:chExt cx="881742" cy="137160"/>
          </a:xfrm>
        </p:grpSpPr>
        <p:sp>
          <p:nvSpPr>
            <p:cNvPr id="5" name="Rectangle 4">
              <a:extLst>
                <a:ext uri="{FF2B5EF4-FFF2-40B4-BE49-F238E27FC236}">
                  <a16:creationId xmlns:a16="http://schemas.microsoft.com/office/drawing/2014/main" id="{B8980589-E603-4F36-BDDB-87099F2F4A8E}"/>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CEA82518-4BE1-4964-8186-30C1EDFB20C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502DD2AD-F0D8-4638-AF3F-93DE47FCBC2D}"/>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C6B676EE-2A24-469D-851F-9123B94D32D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579968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37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633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955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70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2961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42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90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039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843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1122943" y="2375948"/>
            <a:ext cx="3434460" cy="7028236"/>
          </a:xfrm>
          <a:prstGeom prst="rect">
            <a:avLst/>
          </a:prstGeom>
          <a:solidFill>
            <a:schemeClr val="bg1">
              <a:lumMod val="95000"/>
            </a:schemeClr>
          </a:solidFill>
          <a:ln w="19050">
            <a:noFill/>
          </a:ln>
        </p:spPr>
        <p:txBody>
          <a:bodyPr anchor="ctr"/>
          <a:lstStyle>
            <a:lvl1pPr marL="0" indent="0" algn="ctr">
              <a:lnSpc>
                <a:spcPct val="100000"/>
              </a:lnSpc>
              <a:buNone/>
              <a:defRPr sz="2232">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Text Placeholder 9">
            <a:extLst>
              <a:ext uri="{FF2B5EF4-FFF2-40B4-BE49-F238E27FC236}">
                <a16:creationId xmlns:a16="http://schemas.microsoft.com/office/drawing/2014/main" id="{97FBA5D5-9D26-4145-9A6D-E1B8D15079DD}"/>
              </a:ext>
            </a:extLst>
          </p:cNvPr>
          <p:cNvSpPr>
            <a:spLocks noGrp="1"/>
          </p:cNvSpPr>
          <p:nvPr>
            <p:ph type="body" sz="quarter" idx="10" hasCustomPrompt="1"/>
          </p:nvPr>
        </p:nvSpPr>
        <p:spPr>
          <a:xfrm>
            <a:off x="401210" y="62434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F993DBB3-83A4-48ED-A030-276D3FA6129F}"/>
              </a:ext>
            </a:extLst>
          </p:cNvPr>
          <p:cNvGrpSpPr/>
          <p:nvPr userDrawn="1"/>
        </p:nvGrpSpPr>
        <p:grpSpPr>
          <a:xfrm>
            <a:off x="7012949" y="329050"/>
            <a:ext cx="1093452" cy="213836"/>
            <a:chOff x="5215346" y="150098"/>
            <a:chExt cx="881742" cy="137160"/>
          </a:xfrm>
        </p:grpSpPr>
        <p:sp>
          <p:nvSpPr>
            <p:cNvPr id="3" name="Rectangle 2">
              <a:extLst>
                <a:ext uri="{FF2B5EF4-FFF2-40B4-BE49-F238E27FC236}">
                  <a16:creationId xmlns:a16="http://schemas.microsoft.com/office/drawing/2014/main" id="{704EBD44-378C-4ED7-A818-05C3DBEE9400}"/>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25" name="Rectangle 24">
              <a:extLst>
                <a:ext uri="{FF2B5EF4-FFF2-40B4-BE49-F238E27FC236}">
                  <a16:creationId xmlns:a16="http://schemas.microsoft.com/office/drawing/2014/main" id="{5A9D33B7-FAEA-4352-9EA8-17DA87106339}"/>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26" name="Rectangle 25">
              <a:extLst>
                <a:ext uri="{FF2B5EF4-FFF2-40B4-BE49-F238E27FC236}">
                  <a16:creationId xmlns:a16="http://schemas.microsoft.com/office/drawing/2014/main" id="{2DD3A1CC-1999-4F2B-9477-2B2D5FF6BE5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27" name="Rectangle 26">
              <a:extLst>
                <a:ext uri="{FF2B5EF4-FFF2-40B4-BE49-F238E27FC236}">
                  <a16:creationId xmlns:a16="http://schemas.microsoft.com/office/drawing/2014/main" id="{0B3D1F40-4DCC-4CB8-A055-86BC7F104D0C}"/>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29" name="Group 28">
            <a:extLst>
              <a:ext uri="{FF2B5EF4-FFF2-40B4-BE49-F238E27FC236}">
                <a16:creationId xmlns:a16="http://schemas.microsoft.com/office/drawing/2014/main" id="{59292C63-2447-4D31-B7AA-770A911B0F6D}"/>
              </a:ext>
            </a:extLst>
          </p:cNvPr>
          <p:cNvGrpSpPr/>
          <p:nvPr userDrawn="1"/>
        </p:nvGrpSpPr>
        <p:grpSpPr>
          <a:xfrm>
            <a:off x="7012949" y="10148927"/>
            <a:ext cx="1093452" cy="213836"/>
            <a:chOff x="5215346" y="150098"/>
            <a:chExt cx="881742" cy="137160"/>
          </a:xfrm>
        </p:grpSpPr>
        <p:sp>
          <p:nvSpPr>
            <p:cNvPr id="30" name="Rectangle 29">
              <a:extLst>
                <a:ext uri="{FF2B5EF4-FFF2-40B4-BE49-F238E27FC236}">
                  <a16:creationId xmlns:a16="http://schemas.microsoft.com/office/drawing/2014/main" id="{06DA6094-5954-4FAD-AF32-184A1FAD81B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31" name="Rectangle 30">
              <a:extLst>
                <a:ext uri="{FF2B5EF4-FFF2-40B4-BE49-F238E27FC236}">
                  <a16:creationId xmlns:a16="http://schemas.microsoft.com/office/drawing/2014/main" id="{027C7114-8C9E-48DD-8146-64981AFC107C}"/>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32" name="Rectangle 31">
              <a:extLst>
                <a:ext uri="{FF2B5EF4-FFF2-40B4-BE49-F238E27FC236}">
                  <a16:creationId xmlns:a16="http://schemas.microsoft.com/office/drawing/2014/main" id="{D351F7EC-FADE-48DE-98C8-988120E44352}"/>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33" name="Rectangle 32">
              <a:extLst>
                <a:ext uri="{FF2B5EF4-FFF2-40B4-BE49-F238E27FC236}">
                  <a16:creationId xmlns:a16="http://schemas.microsoft.com/office/drawing/2014/main" id="{4918B9AF-99B8-4E36-980C-9A098120F27B}"/>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2247855100"/>
      </p:ext>
    </p:extLst>
  </p:cSld>
  <p:clrMapOvr>
    <a:masterClrMapping/>
  </p:clrMapOvr>
  <p:extLst>
    <p:ext uri="{DCECCB84-F9BA-43D5-87BE-67443E8EF086}">
      <p15:sldGuideLst xmlns:p15="http://schemas.microsoft.com/office/powerpoint/2012/main">
        <p15:guide id="1" orient="horz" pos="3704" userDrawn="1">
          <p15:clr>
            <a:srgbClr val="FBAE40"/>
          </p15:clr>
        </p15:guide>
        <p15:guide id="2" pos="476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5BBC227-AF4F-4A86-8578-E4ED64CD1957}"/>
              </a:ext>
            </a:extLst>
          </p:cNvPr>
          <p:cNvGrpSpPr/>
          <p:nvPr userDrawn="1"/>
        </p:nvGrpSpPr>
        <p:grpSpPr>
          <a:xfrm>
            <a:off x="11047670" y="2249005"/>
            <a:ext cx="3233063" cy="7586130"/>
            <a:chOff x="3501573" y="3178068"/>
            <a:chExt cx="1340594" cy="2737840"/>
          </a:xfrm>
        </p:grpSpPr>
        <p:sp>
          <p:nvSpPr>
            <p:cNvPr id="29" name="Freeform: Shape 28">
              <a:extLst>
                <a:ext uri="{FF2B5EF4-FFF2-40B4-BE49-F238E27FC236}">
                  <a16:creationId xmlns:a16="http://schemas.microsoft.com/office/drawing/2014/main" id="{F75DA36E-DC6D-4420-8B91-D6BEC1BF25A4}"/>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30" name="Freeform: Shape 29">
              <a:extLst>
                <a:ext uri="{FF2B5EF4-FFF2-40B4-BE49-F238E27FC236}">
                  <a16:creationId xmlns:a16="http://schemas.microsoft.com/office/drawing/2014/main" id="{1C33EBDE-2F8C-4AD2-9A7D-001C344CA9D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31" name="Freeform: Shape 30">
              <a:extLst>
                <a:ext uri="{FF2B5EF4-FFF2-40B4-BE49-F238E27FC236}">
                  <a16:creationId xmlns:a16="http://schemas.microsoft.com/office/drawing/2014/main" id="{B014FD0E-92B3-4762-8272-5D637A10AE3D}"/>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32" name="Freeform: Shape 31">
              <a:extLst>
                <a:ext uri="{FF2B5EF4-FFF2-40B4-BE49-F238E27FC236}">
                  <a16:creationId xmlns:a16="http://schemas.microsoft.com/office/drawing/2014/main" id="{4696C806-CE75-40EE-95C9-74ECEFA302A5}"/>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33" name="Freeform: Shape 32">
              <a:extLst>
                <a:ext uri="{FF2B5EF4-FFF2-40B4-BE49-F238E27FC236}">
                  <a16:creationId xmlns:a16="http://schemas.microsoft.com/office/drawing/2014/main" id="{C3200AA0-359B-491A-BC96-83532301F9FD}"/>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black"/>
                </a:solidFill>
                <a:effectLst/>
                <a:uLnTx/>
                <a:uFillTx/>
                <a:latin typeface="Arial"/>
                <a:cs typeface="+mn-cs"/>
              </a:endParaRPr>
            </a:p>
          </p:txBody>
        </p:sp>
        <p:sp>
          <p:nvSpPr>
            <p:cNvPr id="34" name="Freeform: Shape 33">
              <a:extLst>
                <a:ext uri="{FF2B5EF4-FFF2-40B4-BE49-F238E27FC236}">
                  <a16:creationId xmlns:a16="http://schemas.microsoft.com/office/drawing/2014/main" id="{70607C34-9BB1-4319-8C5C-A85A2060C081}"/>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grpSp>
          <p:nvGrpSpPr>
            <p:cNvPr id="35" name="Group 34">
              <a:extLst>
                <a:ext uri="{FF2B5EF4-FFF2-40B4-BE49-F238E27FC236}">
                  <a16:creationId xmlns:a16="http://schemas.microsoft.com/office/drawing/2014/main" id="{3A4272D2-6D45-44EC-BD11-8A4BE0307902}"/>
                </a:ext>
              </a:extLst>
            </p:cNvPr>
            <p:cNvGrpSpPr/>
            <p:nvPr/>
          </p:nvGrpSpPr>
          <p:grpSpPr>
            <a:xfrm>
              <a:off x="4092761" y="5635852"/>
              <a:ext cx="164520" cy="173080"/>
              <a:chOff x="6772303" y="6038214"/>
              <a:chExt cx="140650" cy="147968"/>
            </a:xfrm>
          </p:grpSpPr>
          <p:sp>
            <p:nvSpPr>
              <p:cNvPr id="39" name="Oval 38">
                <a:extLst>
                  <a:ext uri="{FF2B5EF4-FFF2-40B4-BE49-F238E27FC236}">
                    <a16:creationId xmlns:a16="http://schemas.microsoft.com/office/drawing/2014/main" id="{D0FA399A-BC28-4D32-A78A-FC8261C5E8D7}"/>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40" name="Oval 39">
                <a:extLst>
                  <a:ext uri="{FF2B5EF4-FFF2-40B4-BE49-F238E27FC236}">
                    <a16:creationId xmlns:a16="http://schemas.microsoft.com/office/drawing/2014/main" id="{C326BD3C-38F7-43C5-B35E-1713A79B33FA}"/>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white"/>
                  </a:solidFill>
                  <a:effectLst/>
                  <a:uLnTx/>
                  <a:uFillTx/>
                  <a:latin typeface="Arial"/>
                  <a:cs typeface="+mn-cs"/>
                </a:endParaRPr>
              </a:p>
            </p:txBody>
          </p:sp>
        </p:grpSp>
        <p:sp>
          <p:nvSpPr>
            <p:cNvPr id="36" name="Freeform: Shape 35">
              <a:extLst>
                <a:ext uri="{FF2B5EF4-FFF2-40B4-BE49-F238E27FC236}">
                  <a16:creationId xmlns:a16="http://schemas.microsoft.com/office/drawing/2014/main" id="{DF5678D1-55F9-46E9-AFA9-40C9D18F004A}"/>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dirty="0">
                <a:ln>
                  <a:noFill/>
                </a:ln>
                <a:solidFill>
                  <a:prstClr val="black"/>
                </a:solidFill>
                <a:effectLst/>
                <a:uLnTx/>
                <a:uFillTx/>
                <a:latin typeface="Arial"/>
                <a:cs typeface="+mn-cs"/>
              </a:endParaRPr>
            </a:p>
          </p:txBody>
        </p:sp>
        <p:sp>
          <p:nvSpPr>
            <p:cNvPr id="37" name="Rectangle: Rounded Corners 36">
              <a:extLst>
                <a:ext uri="{FF2B5EF4-FFF2-40B4-BE49-F238E27FC236}">
                  <a16:creationId xmlns:a16="http://schemas.microsoft.com/office/drawing/2014/main" id="{FE5E5DBE-1E61-4D5D-A617-4CCA9F21FB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38" name="Oval 37">
              <a:extLst>
                <a:ext uri="{FF2B5EF4-FFF2-40B4-BE49-F238E27FC236}">
                  <a16:creationId xmlns:a16="http://schemas.microsoft.com/office/drawing/2014/main" id="{BC2924DE-DF35-4A81-AF44-7B792090892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401210" y="62434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7012949" y="329050"/>
            <a:ext cx="1093452" cy="213836"/>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7012949" y="10148927"/>
            <a:ext cx="1093452" cy="213836"/>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11378868" y="3356390"/>
            <a:ext cx="2689392" cy="5458537"/>
          </a:xfrm>
          <a:prstGeom prst="rect">
            <a:avLst/>
          </a:prstGeom>
          <a:solidFill>
            <a:schemeClr val="bg1">
              <a:lumMod val="95000"/>
            </a:schemeClr>
          </a:solidFill>
          <a:ln w="19050">
            <a:noFill/>
          </a:ln>
        </p:spPr>
        <p:txBody>
          <a:bodyPr anchor="ctr"/>
          <a:lstStyle>
            <a:lvl1pPr marL="0" indent="0" algn="ctr">
              <a:lnSpc>
                <a:spcPct val="100000"/>
              </a:lnSpc>
              <a:buNone/>
              <a:defRPr sz="1488">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7332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1" y="0"/>
            <a:ext cx="7136498" cy="10691813"/>
          </a:xfrm>
          <a:prstGeom prst="rect">
            <a:avLst/>
          </a:prstGeom>
          <a:solidFill>
            <a:schemeClr val="bg1">
              <a:lumMod val="95000"/>
            </a:schemeClr>
          </a:solidFill>
          <a:ln w="19050">
            <a:noFill/>
          </a:ln>
        </p:spPr>
        <p:txBody>
          <a:bodyPr anchor="ctr"/>
          <a:lstStyle>
            <a:lvl1pPr marL="0" indent="0" algn="ctr">
              <a:lnSpc>
                <a:spcPct val="100000"/>
              </a:lnSpc>
              <a:buNone/>
              <a:defRPr sz="1984">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344338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61B3885-1448-4392-B14C-921FDF071E80}"/>
              </a:ext>
            </a:extLst>
          </p:cNvPr>
          <p:cNvSpPr/>
          <p:nvPr userDrawn="1"/>
        </p:nvSpPr>
        <p:spPr>
          <a:xfrm>
            <a:off x="807512" y="963883"/>
            <a:ext cx="13504328" cy="7775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26" name="Picture Placeholder 25">
            <a:extLst>
              <a:ext uri="{FF2B5EF4-FFF2-40B4-BE49-F238E27FC236}">
                <a16:creationId xmlns:a16="http://schemas.microsoft.com/office/drawing/2014/main" id="{B3272A90-4CB3-400C-BC02-EE05C73C622B}"/>
              </a:ext>
            </a:extLst>
          </p:cNvPr>
          <p:cNvSpPr>
            <a:spLocks noGrp="1"/>
          </p:cNvSpPr>
          <p:nvPr>
            <p:ph type="pic" sz="quarter" idx="14" hasCustomPrompt="1"/>
          </p:nvPr>
        </p:nvSpPr>
        <p:spPr>
          <a:xfrm>
            <a:off x="2" y="4"/>
            <a:ext cx="8917007" cy="10691811"/>
          </a:xfrm>
          <a:custGeom>
            <a:avLst/>
            <a:gdLst>
              <a:gd name="connsiteX0" fmla="*/ 0 w 7190531"/>
              <a:gd name="connsiteY0" fmla="*/ 0 h 6857999"/>
              <a:gd name="connsiteX1" fmla="*/ 6164429 w 7190531"/>
              <a:gd name="connsiteY1" fmla="*/ 0 h 6857999"/>
              <a:gd name="connsiteX2" fmla="*/ 6476156 w 7190531"/>
              <a:gd name="connsiteY2" fmla="*/ 311727 h 6857999"/>
              <a:gd name="connsiteX3" fmla="*/ 6227252 w 7190531"/>
              <a:gd name="connsiteY3" fmla="*/ 617122 h 6857999"/>
              <a:gd name="connsiteX4" fmla="*/ 6164430 w 7190531"/>
              <a:gd name="connsiteY4" fmla="*/ 623455 h 6857999"/>
              <a:gd name="connsiteX5" fmla="*/ 6878804 w 7190531"/>
              <a:gd name="connsiteY5" fmla="*/ 623455 h 6857999"/>
              <a:gd name="connsiteX6" fmla="*/ 7190531 w 7190531"/>
              <a:gd name="connsiteY6" fmla="*/ 935182 h 6857999"/>
              <a:gd name="connsiteX7" fmla="*/ 6878804 w 7190531"/>
              <a:gd name="connsiteY7" fmla="*/ 1246909 h 6857999"/>
              <a:gd name="connsiteX8" fmla="*/ 6489146 w 7190531"/>
              <a:gd name="connsiteY8" fmla="*/ 1246909 h 6857999"/>
              <a:gd name="connsiteX9" fmla="*/ 6551968 w 7190531"/>
              <a:gd name="connsiteY9" fmla="*/ 1253242 h 6857999"/>
              <a:gd name="connsiteX10" fmla="*/ 6800872 w 7190531"/>
              <a:gd name="connsiteY10" fmla="*/ 1558637 h 6857999"/>
              <a:gd name="connsiteX11" fmla="*/ 6489145 w 7190531"/>
              <a:gd name="connsiteY11" fmla="*/ 1870364 h 6857999"/>
              <a:gd name="connsiteX12" fmla="*/ 5988154 w 7190531"/>
              <a:gd name="connsiteY12" fmla="*/ 1870364 h 6857999"/>
              <a:gd name="connsiteX13" fmla="*/ 6050977 w 7190531"/>
              <a:gd name="connsiteY13" fmla="*/ 1876697 h 6857999"/>
              <a:gd name="connsiteX14" fmla="*/ 6299881 w 7190531"/>
              <a:gd name="connsiteY14" fmla="*/ 2182091 h 6857999"/>
              <a:gd name="connsiteX15" fmla="*/ 5988153 w 7190531"/>
              <a:gd name="connsiteY15" fmla="*/ 2493818 h 6857999"/>
              <a:gd name="connsiteX16" fmla="*/ 6776748 w 7190531"/>
              <a:gd name="connsiteY16" fmla="*/ 2493818 h 6857999"/>
              <a:gd name="connsiteX17" fmla="*/ 7088475 w 7190531"/>
              <a:gd name="connsiteY17" fmla="*/ 2805545 h 6857999"/>
              <a:gd name="connsiteX18" fmla="*/ 6776748 w 7190531"/>
              <a:gd name="connsiteY18" fmla="*/ 3117272 h 6857999"/>
              <a:gd name="connsiteX19" fmla="*/ 4995449 w 7190531"/>
              <a:gd name="connsiteY19" fmla="*/ 3117272 h 6857999"/>
              <a:gd name="connsiteX20" fmla="*/ 5307176 w 7190531"/>
              <a:gd name="connsiteY20" fmla="*/ 3428999 h 6857999"/>
              <a:gd name="connsiteX21" fmla="*/ 4995449 w 7190531"/>
              <a:gd name="connsiteY21" fmla="*/ 3740726 h 6857999"/>
              <a:gd name="connsiteX22" fmla="*/ 5997428 w 7190531"/>
              <a:gd name="connsiteY22" fmla="*/ 3740726 h 6857999"/>
              <a:gd name="connsiteX23" fmla="*/ 6309155 w 7190531"/>
              <a:gd name="connsiteY23" fmla="*/ 4052454 h 6857999"/>
              <a:gd name="connsiteX24" fmla="*/ 5997428 w 7190531"/>
              <a:gd name="connsiteY24" fmla="*/ 4364181 h 6857999"/>
              <a:gd name="connsiteX25" fmla="*/ 6405641 w 7190531"/>
              <a:gd name="connsiteY25" fmla="*/ 4364181 h 6857999"/>
              <a:gd name="connsiteX26" fmla="*/ 6717369 w 7190531"/>
              <a:gd name="connsiteY26" fmla="*/ 4675908 h 6857999"/>
              <a:gd name="connsiteX27" fmla="*/ 6405641 w 7190531"/>
              <a:gd name="connsiteY27" fmla="*/ 4987636 h 6857999"/>
              <a:gd name="connsiteX28" fmla="*/ 5719098 w 7190531"/>
              <a:gd name="connsiteY28" fmla="*/ 4987636 h 6857999"/>
              <a:gd name="connsiteX29" fmla="*/ 6030826 w 7190531"/>
              <a:gd name="connsiteY29" fmla="*/ 5299363 h 6857999"/>
              <a:gd name="connsiteX30" fmla="*/ 5719098 w 7190531"/>
              <a:gd name="connsiteY30" fmla="*/ 5611090 h 6857999"/>
              <a:gd name="connsiteX31" fmla="*/ 4939779 w 7190531"/>
              <a:gd name="connsiteY31" fmla="*/ 5611090 h 6857999"/>
              <a:gd name="connsiteX32" fmla="*/ 5251506 w 7190531"/>
              <a:gd name="connsiteY32" fmla="*/ 5922817 h 6857999"/>
              <a:gd name="connsiteX33" fmla="*/ 4939779 w 7190531"/>
              <a:gd name="connsiteY33" fmla="*/ 6234545 h 6857999"/>
              <a:gd name="connsiteX34" fmla="*/ 5988147 w 7190531"/>
              <a:gd name="connsiteY34" fmla="*/ 6234545 h 6857999"/>
              <a:gd name="connsiteX35" fmla="*/ 6299874 w 7190531"/>
              <a:gd name="connsiteY35" fmla="*/ 6546272 h 6857999"/>
              <a:gd name="connsiteX36" fmla="*/ 5988147 w 7190531"/>
              <a:gd name="connsiteY36" fmla="*/ 6857999 h 6857999"/>
              <a:gd name="connsiteX37" fmla="*/ 0 w 7190531"/>
              <a:gd name="connsiteY3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190531" h="6857999">
                <a:moveTo>
                  <a:pt x="0" y="0"/>
                </a:moveTo>
                <a:lnTo>
                  <a:pt x="6164429" y="0"/>
                </a:lnTo>
                <a:cubicBezTo>
                  <a:pt x="6336591" y="0"/>
                  <a:pt x="6476156" y="139565"/>
                  <a:pt x="6476156" y="311727"/>
                </a:cubicBezTo>
                <a:cubicBezTo>
                  <a:pt x="6476156" y="462369"/>
                  <a:pt x="6369301" y="588054"/>
                  <a:pt x="6227252" y="617122"/>
                </a:cubicBezTo>
                <a:lnTo>
                  <a:pt x="6164430" y="623455"/>
                </a:lnTo>
                <a:lnTo>
                  <a:pt x="6878804" y="623455"/>
                </a:lnTo>
                <a:cubicBezTo>
                  <a:pt x="7050966" y="623455"/>
                  <a:pt x="7190531" y="763020"/>
                  <a:pt x="7190531" y="935182"/>
                </a:cubicBezTo>
                <a:cubicBezTo>
                  <a:pt x="7190531" y="1107344"/>
                  <a:pt x="7050966" y="1246909"/>
                  <a:pt x="6878804" y="1246909"/>
                </a:cubicBezTo>
                <a:lnTo>
                  <a:pt x="6489146" y="1246909"/>
                </a:lnTo>
                <a:lnTo>
                  <a:pt x="6551968" y="1253242"/>
                </a:lnTo>
                <a:cubicBezTo>
                  <a:pt x="6694017" y="1282309"/>
                  <a:pt x="6800872" y="1407995"/>
                  <a:pt x="6800872" y="1558637"/>
                </a:cubicBezTo>
                <a:cubicBezTo>
                  <a:pt x="6800872" y="1730799"/>
                  <a:pt x="6661307" y="1870364"/>
                  <a:pt x="6489145" y="1870364"/>
                </a:cubicBezTo>
                <a:lnTo>
                  <a:pt x="5988154" y="1870364"/>
                </a:lnTo>
                <a:lnTo>
                  <a:pt x="6050977" y="1876697"/>
                </a:lnTo>
                <a:cubicBezTo>
                  <a:pt x="6193026" y="1905764"/>
                  <a:pt x="6299881" y="2031449"/>
                  <a:pt x="6299881" y="2182091"/>
                </a:cubicBezTo>
                <a:cubicBezTo>
                  <a:pt x="6299881" y="2354253"/>
                  <a:pt x="6160315" y="2493818"/>
                  <a:pt x="5988153" y="2493818"/>
                </a:cubicBezTo>
                <a:lnTo>
                  <a:pt x="6776748" y="2493818"/>
                </a:lnTo>
                <a:cubicBezTo>
                  <a:pt x="6948910" y="2493818"/>
                  <a:pt x="7088475" y="2633383"/>
                  <a:pt x="7088475" y="2805545"/>
                </a:cubicBezTo>
                <a:cubicBezTo>
                  <a:pt x="7088475" y="2977707"/>
                  <a:pt x="6948910" y="3117272"/>
                  <a:pt x="6776748" y="3117272"/>
                </a:cubicBezTo>
                <a:lnTo>
                  <a:pt x="4995449" y="3117272"/>
                </a:lnTo>
                <a:cubicBezTo>
                  <a:pt x="5167611" y="3117272"/>
                  <a:pt x="5307176" y="3256837"/>
                  <a:pt x="5307176" y="3428999"/>
                </a:cubicBezTo>
                <a:cubicBezTo>
                  <a:pt x="5307176" y="3601161"/>
                  <a:pt x="5167611" y="3740726"/>
                  <a:pt x="4995449" y="3740726"/>
                </a:cubicBezTo>
                <a:lnTo>
                  <a:pt x="5997428" y="3740726"/>
                </a:lnTo>
                <a:cubicBezTo>
                  <a:pt x="6169590" y="3740726"/>
                  <a:pt x="6309155" y="3880292"/>
                  <a:pt x="6309155" y="4052454"/>
                </a:cubicBezTo>
                <a:cubicBezTo>
                  <a:pt x="6309155" y="4224616"/>
                  <a:pt x="6169590" y="4364181"/>
                  <a:pt x="5997428" y="4364181"/>
                </a:cubicBezTo>
                <a:lnTo>
                  <a:pt x="6405641" y="4364181"/>
                </a:lnTo>
                <a:cubicBezTo>
                  <a:pt x="6577803" y="4364181"/>
                  <a:pt x="6717369" y="4503746"/>
                  <a:pt x="6717369" y="4675908"/>
                </a:cubicBezTo>
                <a:cubicBezTo>
                  <a:pt x="6717369" y="4848070"/>
                  <a:pt x="6577803" y="4987636"/>
                  <a:pt x="6405641" y="4987636"/>
                </a:cubicBezTo>
                <a:lnTo>
                  <a:pt x="5719098" y="4987636"/>
                </a:lnTo>
                <a:cubicBezTo>
                  <a:pt x="5891260" y="4987636"/>
                  <a:pt x="6030826" y="5127201"/>
                  <a:pt x="6030826" y="5299363"/>
                </a:cubicBezTo>
                <a:cubicBezTo>
                  <a:pt x="6030826" y="5471525"/>
                  <a:pt x="5891260" y="5611090"/>
                  <a:pt x="5719098" y="5611090"/>
                </a:cubicBezTo>
                <a:lnTo>
                  <a:pt x="4939779" y="5611090"/>
                </a:lnTo>
                <a:cubicBezTo>
                  <a:pt x="5111941" y="5611090"/>
                  <a:pt x="5251506" y="5750655"/>
                  <a:pt x="5251506" y="5922817"/>
                </a:cubicBezTo>
                <a:cubicBezTo>
                  <a:pt x="5251506" y="6094979"/>
                  <a:pt x="5111941" y="6234545"/>
                  <a:pt x="4939779" y="6234545"/>
                </a:cubicBezTo>
                <a:lnTo>
                  <a:pt x="5988147" y="6234545"/>
                </a:lnTo>
                <a:cubicBezTo>
                  <a:pt x="6160309" y="6234545"/>
                  <a:pt x="6299874" y="6374110"/>
                  <a:pt x="6299874" y="6546272"/>
                </a:cubicBezTo>
                <a:cubicBezTo>
                  <a:pt x="6299874" y="6718434"/>
                  <a:pt x="6160309" y="6857999"/>
                  <a:pt x="5988147" y="6857999"/>
                </a:cubicBezTo>
                <a:lnTo>
                  <a:pt x="0" y="6857999"/>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88">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54554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0A459DD-0620-4B5E-9529-D399AAC49EE9}"/>
              </a:ext>
            </a:extLst>
          </p:cNvPr>
          <p:cNvSpPr>
            <a:spLocks noGrp="1"/>
          </p:cNvSpPr>
          <p:nvPr>
            <p:ph type="pic" sz="quarter" idx="10" hasCustomPrompt="1"/>
          </p:nvPr>
        </p:nvSpPr>
        <p:spPr>
          <a:xfrm>
            <a:off x="0" y="1992100"/>
            <a:ext cx="5213526" cy="6747736"/>
          </a:xfrm>
          <a:custGeom>
            <a:avLst/>
            <a:gdLst>
              <a:gd name="connsiteX0" fmla="*/ 0 w 3491880"/>
              <a:gd name="connsiteY0" fmla="*/ 0 h 4464496"/>
              <a:gd name="connsiteX1" fmla="*/ 3491880 w 3491880"/>
              <a:gd name="connsiteY1" fmla="*/ 0 h 4464496"/>
              <a:gd name="connsiteX2" fmla="*/ 3491880 w 3491880"/>
              <a:gd name="connsiteY2" fmla="*/ 4464496 h 4464496"/>
              <a:gd name="connsiteX3" fmla="*/ 0 w 3491880"/>
              <a:gd name="connsiteY3" fmla="*/ 4464496 h 4464496"/>
              <a:gd name="connsiteX4" fmla="*/ 0 w 3491880"/>
              <a:gd name="connsiteY4" fmla="*/ 0 h 4464496"/>
              <a:gd name="connsiteX0" fmla="*/ 0 w 3491880"/>
              <a:gd name="connsiteY0" fmla="*/ 0 h 4475382"/>
              <a:gd name="connsiteX1" fmla="*/ 3491880 w 3491880"/>
              <a:gd name="connsiteY1" fmla="*/ 0 h 4475382"/>
              <a:gd name="connsiteX2" fmla="*/ 2991137 w 3491880"/>
              <a:gd name="connsiteY2" fmla="*/ 4475382 h 4475382"/>
              <a:gd name="connsiteX3" fmla="*/ 0 w 3491880"/>
              <a:gd name="connsiteY3" fmla="*/ 4464496 h 4475382"/>
              <a:gd name="connsiteX4" fmla="*/ 0 w 3491880"/>
              <a:gd name="connsiteY4" fmla="*/ 0 h 4475382"/>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7537"/>
              <a:gd name="connsiteX1" fmla="*/ 3491880 w 3491880"/>
              <a:gd name="connsiteY1" fmla="*/ 0 h 4497537"/>
              <a:gd name="connsiteX2" fmla="*/ 2835591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83447 h 4497537"/>
              <a:gd name="connsiteX4" fmla="*/ 0 w 3491880"/>
              <a:gd name="connsiteY4" fmla="*/ 0 h 4497537"/>
              <a:gd name="connsiteX0" fmla="*/ 0 w 3491880"/>
              <a:gd name="connsiteY0" fmla="*/ 0 h 4502398"/>
              <a:gd name="connsiteX1" fmla="*/ 3491880 w 3491880"/>
              <a:gd name="connsiteY1" fmla="*/ 0 h 4502398"/>
              <a:gd name="connsiteX2" fmla="*/ 2831647 w 3491880"/>
              <a:gd name="connsiteY2" fmla="*/ 4497537 h 4502398"/>
              <a:gd name="connsiteX3" fmla="*/ 0 w 3491880"/>
              <a:gd name="connsiteY3" fmla="*/ 4502398 h 4502398"/>
              <a:gd name="connsiteX4" fmla="*/ 0 w 3491880"/>
              <a:gd name="connsiteY4" fmla="*/ 0 h 4502398"/>
              <a:gd name="connsiteX0" fmla="*/ 0 w 3491880"/>
              <a:gd name="connsiteY0" fmla="*/ 0 h 4497660"/>
              <a:gd name="connsiteX1" fmla="*/ 3491880 w 3491880"/>
              <a:gd name="connsiteY1" fmla="*/ 0 h 4497660"/>
              <a:gd name="connsiteX2" fmla="*/ 2831647 w 3491880"/>
              <a:gd name="connsiteY2" fmla="*/ 4497537 h 4497660"/>
              <a:gd name="connsiteX3" fmla="*/ 0 w 3491880"/>
              <a:gd name="connsiteY3" fmla="*/ 4497660 h 4497660"/>
              <a:gd name="connsiteX4" fmla="*/ 0 w 3491880"/>
              <a:gd name="connsiteY4" fmla="*/ 0 h 4497660"/>
              <a:gd name="connsiteX0" fmla="*/ 0 w 3499768"/>
              <a:gd name="connsiteY0" fmla="*/ 0 h 4497660"/>
              <a:gd name="connsiteX1" fmla="*/ 3499768 w 3499768"/>
              <a:gd name="connsiteY1" fmla="*/ 4737 h 4497660"/>
              <a:gd name="connsiteX2" fmla="*/ 2831647 w 3499768"/>
              <a:gd name="connsiteY2" fmla="*/ 4497537 h 4497660"/>
              <a:gd name="connsiteX3" fmla="*/ 0 w 3499768"/>
              <a:gd name="connsiteY3" fmla="*/ 4497660 h 4497660"/>
              <a:gd name="connsiteX4" fmla="*/ 0 w 3499768"/>
              <a:gd name="connsiteY4" fmla="*/ 0 h 449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768" h="4497660">
                <a:moveTo>
                  <a:pt x="0" y="0"/>
                </a:moveTo>
                <a:lnTo>
                  <a:pt x="3499768" y="4737"/>
                </a:lnTo>
                <a:lnTo>
                  <a:pt x="2831647" y="4497537"/>
                </a:lnTo>
                <a:lnTo>
                  <a:pt x="0" y="4497660"/>
                </a:lnTo>
                <a:lnTo>
                  <a:pt x="0" y="0"/>
                </a:lnTo>
                <a:close/>
              </a:path>
            </a:pathLst>
          </a:custGeom>
          <a:solidFill>
            <a:schemeClr val="bg1">
              <a:lumMod val="95000"/>
            </a:schemeClr>
          </a:solidFill>
          <a:ln w="25400">
            <a:noFill/>
          </a:ln>
          <a:effectLst/>
        </p:spPr>
        <p:txBody>
          <a:bodyPr anchor="ctr"/>
          <a:lstStyle>
            <a:lvl1pPr marL="0" indent="0" algn="ctr">
              <a:buFontTx/>
              <a:buNone/>
              <a:defRPr sz="1488">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AC10217D-4747-4190-9966-060D514B27E0}"/>
              </a:ext>
            </a:extLst>
          </p:cNvPr>
          <p:cNvSpPr>
            <a:spLocks noGrp="1"/>
          </p:cNvSpPr>
          <p:nvPr>
            <p:ph type="pic" sz="quarter" idx="11" hasCustomPrompt="1"/>
          </p:nvPr>
        </p:nvSpPr>
        <p:spPr>
          <a:xfrm>
            <a:off x="9923948" y="1983299"/>
            <a:ext cx="5201776" cy="6756205"/>
          </a:xfrm>
          <a:custGeom>
            <a:avLst/>
            <a:gdLst>
              <a:gd name="connsiteX0" fmla="*/ 0 w 2699657"/>
              <a:gd name="connsiteY0" fmla="*/ 0 h 4495664"/>
              <a:gd name="connsiteX1" fmla="*/ 2699657 w 2699657"/>
              <a:gd name="connsiteY1" fmla="*/ 0 h 4495664"/>
              <a:gd name="connsiteX2" fmla="*/ 2699657 w 2699657"/>
              <a:gd name="connsiteY2" fmla="*/ 4495664 h 4495664"/>
              <a:gd name="connsiteX3" fmla="*/ 0 w 2699657"/>
              <a:gd name="connsiteY3" fmla="*/ 4495664 h 4495664"/>
              <a:gd name="connsiteX4" fmla="*/ 0 w 2699657"/>
              <a:gd name="connsiteY4" fmla="*/ 0 h 4495664"/>
              <a:gd name="connsiteX0" fmla="*/ 446314 w 3145971"/>
              <a:gd name="connsiteY0" fmla="*/ 0 h 4495664"/>
              <a:gd name="connsiteX1" fmla="*/ 3145971 w 3145971"/>
              <a:gd name="connsiteY1" fmla="*/ 0 h 4495664"/>
              <a:gd name="connsiteX2" fmla="*/ 3145971 w 3145971"/>
              <a:gd name="connsiteY2" fmla="*/ 4495664 h 4495664"/>
              <a:gd name="connsiteX3" fmla="*/ 0 w 3145971"/>
              <a:gd name="connsiteY3" fmla="*/ 4495664 h 4495664"/>
              <a:gd name="connsiteX4" fmla="*/ 446314 w 3145971"/>
              <a:gd name="connsiteY4" fmla="*/ 0 h 4495664"/>
              <a:gd name="connsiteX0" fmla="*/ 488954 w 3145971"/>
              <a:gd name="connsiteY0" fmla="*/ 0 h 4500394"/>
              <a:gd name="connsiteX1" fmla="*/ 3145971 w 3145971"/>
              <a:gd name="connsiteY1" fmla="*/ 4730 h 4500394"/>
              <a:gd name="connsiteX2" fmla="*/ 3145971 w 3145971"/>
              <a:gd name="connsiteY2" fmla="*/ 4500394 h 4500394"/>
              <a:gd name="connsiteX3" fmla="*/ 0 w 3145971"/>
              <a:gd name="connsiteY3" fmla="*/ 4500394 h 4500394"/>
              <a:gd name="connsiteX4" fmla="*/ 488954 w 3145971"/>
              <a:gd name="connsiteY4" fmla="*/ 0 h 4500394"/>
              <a:gd name="connsiteX0" fmla="*/ 588449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588449 w 3145971"/>
              <a:gd name="connsiteY4" fmla="*/ 0 h 4505124"/>
              <a:gd name="connsiteX0" fmla="*/ 680837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680837 w 3145971"/>
              <a:gd name="connsiteY4" fmla="*/ 0 h 4505124"/>
              <a:gd name="connsiteX0" fmla="*/ 588449 w 3145971"/>
              <a:gd name="connsiteY0" fmla="*/ 4729 h 4495664"/>
              <a:gd name="connsiteX1" fmla="*/ 3145971 w 3145971"/>
              <a:gd name="connsiteY1" fmla="*/ 0 h 4495664"/>
              <a:gd name="connsiteX2" fmla="*/ 3145971 w 3145971"/>
              <a:gd name="connsiteY2" fmla="*/ 4495664 h 4495664"/>
              <a:gd name="connsiteX3" fmla="*/ 0 w 3145971"/>
              <a:gd name="connsiteY3" fmla="*/ 4495664 h 4495664"/>
              <a:gd name="connsiteX4" fmla="*/ 588449 w 3145971"/>
              <a:gd name="connsiteY4" fmla="*/ 4729 h 4495664"/>
              <a:gd name="connsiteX0" fmla="*/ 584896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584896 w 3145971"/>
              <a:gd name="connsiteY4" fmla="*/ 0 h 4505124"/>
              <a:gd name="connsiteX0" fmla="*/ 584896 w 3145971"/>
              <a:gd name="connsiteY0" fmla="*/ 0 h 4495664"/>
              <a:gd name="connsiteX1" fmla="*/ 3145971 w 3145971"/>
              <a:gd name="connsiteY1" fmla="*/ 0 h 4495664"/>
              <a:gd name="connsiteX2" fmla="*/ 3145971 w 3145971"/>
              <a:gd name="connsiteY2" fmla="*/ 4495664 h 4495664"/>
              <a:gd name="connsiteX3" fmla="*/ 0 w 3145971"/>
              <a:gd name="connsiteY3" fmla="*/ 4495664 h 4495664"/>
              <a:gd name="connsiteX4" fmla="*/ 584896 w 3145971"/>
              <a:gd name="connsiteY4" fmla="*/ 0 h 44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971" h="4495664">
                <a:moveTo>
                  <a:pt x="584896" y="0"/>
                </a:moveTo>
                <a:lnTo>
                  <a:pt x="3145971" y="0"/>
                </a:lnTo>
                <a:lnTo>
                  <a:pt x="3145971" y="4495664"/>
                </a:lnTo>
                <a:lnTo>
                  <a:pt x="0" y="4495664"/>
                </a:lnTo>
                <a:lnTo>
                  <a:pt x="584896" y="0"/>
                </a:lnTo>
                <a:close/>
              </a:path>
            </a:pathLst>
          </a:custGeom>
          <a:solidFill>
            <a:schemeClr val="bg1">
              <a:lumMod val="95000"/>
            </a:schemeClr>
          </a:solidFill>
          <a:ln w="25400">
            <a:noFill/>
          </a:ln>
          <a:effectLst/>
        </p:spPr>
        <p:txBody>
          <a:bodyPr anchor="ctr"/>
          <a:lstStyle>
            <a:lvl1pPr marL="0" indent="0" algn="ctr">
              <a:buFontTx/>
              <a:buNone/>
              <a:defRPr sz="1488">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22445425"/>
      </p:ext>
    </p:extLst>
  </p:cSld>
  <p:clrMapOvr>
    <a:masterClrMapping/>
  </p:clrMapOvr>
  <p:extLst>
    <p:ext uri="{DCECCB84-F9BA-43D5-87BE-67443E8EF086}">
      <p15:sldGuideLst xmlns:p15="http://schemas.microsoft.com/office/powerpoint/2012/main">
        <p15:guide id="1" orient="horz" pos="3368" userDrawn="1">
          <p15:clr>
            <a:srgbClr val="FBAE40"/>
          </p15:clr>
        </p15:guide>
        <p15:guide id="2" pos="4762"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177756" y="225110"/>
            <a:ext cx="14763841" cy="8046049"/>
          </a:xfrm>
          <a:prstGeom prst="rect">
            <a:avLst/>
          </a:prstGeom>
          <a:solidFill>
            <a:schemeClr val="bg1">
              <a:lumMod val="95000"/>
            </a:schemeClr>
          </a:solidFill>
        </p:spPr>
        <p:txBody>
          <a:bodyPr anchor="ctr"/>
          <a:lstStyle>
            <a:lvl1pPr marL="0" indent="0" algn="ctr">
              <a:buNone/>
              <a:defRPr sz="2232">
                <a:latin typeface="+mn-lt"/>
                <a:cs typeface="Arial" pitchFamily="34" charset="0"/>
              </a:defRPr>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r>
              <a:rPr lang="en-US" altLang="ko-KR" dirty="0"/>
              <a:t>Place Your Picture Here And Send To Back</a:t>
            </a:r>
            <a:endParaRPr lang="ko-KR" altLang="en-US" dirty="0"/>
          </a:p>
        </p:txBody>
      </p:sp>
      <p:sp>
        <p:nvSpPr>
          <p:cNvPr id="10" name="제목 1"/>
          <p:cNvSpPr>
            <a:spLocks noGrp="1"/>
          </p:cNvSpPr>
          <p:nvPr>
            <p:ph type="title" hasCustomPrompt="1"/>
          </p:nvPr>
        </p:nvSpPr>
        <p:spPr>
          <a:xfrm>
            <a:off x="0" y="463049"/>
            <a:ext cx="15119350" cy="1108277"/>
          </a:xfrm>
          <a:prstGeom prst="rect">
            <a:avLst/>
          </a:prstGeom>
        </p:spPr>
        <p:txBody>
          <a:bodyPr anchor="ctr">
            <a:noAutofit/>
          </a:bodyPr>
          <a:lstStyle>
            <a:lvl1pPr algn="ctr">
              <a:defRPr sz="5952"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5815729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10394552" y="2387260"/>
            <a:ext cx="3968829" cy="7127875"/>
          </a:xfrm>
          <a:prstGeom prst="rect">
            <a:avLst/>
          </a:prstGeom>
          <a:solidFill>
            <a:schemeClr val="bg1">
              <a:lumMod val="95000"/>
            </a:schemeClr>
          </a:solidFill>
          <a:ln w="19050">
            <a:noFill/>
          </a:ln>
        </p:spPr>
        <p:txBody>
          <a:bodyPr anchor="ctr"/>
          <a:lstStyle>
            <a:lvl1pPr marL="0" indent="0" algn="ctr">
              <a:lnSpc>
                <a:spcPct val="100000"/>
              </a:lnSpc>
              <a:buNone/>
              <a:defRPr sz="1488">
                <a:solidFill>
                  <a:schemeClr val="tx1">
                    <a:lumMod val="75000"/>
                    <a:lumOff val="25000"/>
                  </a:schemeClr>
                </a:solidFill>
              </a:defRPr>
            </a:lvl1pPr>
          </a:lstStyle>
          <a:p>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401210" y="62434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7012949" y="329050"/>
            <a:ext cx="1093452" cy="213836"/>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7012949" y="10148927"/>
            <a:ext cx="1093452" cy="213836"/>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
        <p:nvSpPr>
          <p:cNvPr id="3" name="Rectangle 2">
            <a:extLst>
              <a:ext uri="{FF2B5EF4-FFF2-40B4-BE49-F238E27FC236}">
                <a16:creationId xmlns:a16="http://schemas.microsoft.com/office/drawing/2014/main" id="{FE4681DE-5BAF-4822-8702-F6863C3B7855}"/>
              </a:ext>
            </a:extLst>
          </p:cNvPr>
          <p:cNvSpPr/>
          <p:nvPr userDrawn="1"/>
        </p:nvSpPr>
        <p:spPr>
          <a:xfrm>
            <a:off x="5821962" y="2387260"/>
            <a:ext cx="3968829" cy="7127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73758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626036" y="2076963"/>
            <a:ext cx="13867279" cy="5570654"/>
          </a:xfrm>
          <a:prstGeom prst="rect">
            <a:avLst/>
          </a:prstGeom>
          <a:solidFill>
            <a:schemeClr val="bg1">
              <a:lumMod val="95000"/>
            </a:schemeClr>
          </a:solidFill>
          <a:ln w="19050">
            <a:noFill/>
          </a:ln>
        </p:spPr>
        <p:txBody>
          <a:bodyPr anchor="ctr"/>
          <a:lstStyle>
            <a:lvl1pPr marL="0" indent="0" algn="ctr">
              <a:lnSpc>
                <a:spcPct val="100000"/>
              </a:lnSpc>
              <a:buNone/>
              <a:defRPr sz="2232">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401210" y="624348"/>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id="{569A4DC7-F11A-4541-A572-7A34738C1B1F}"/>
              </a:ext>
            </a:extLst>
          </p:cNvPr>
          <p:cNvGrpSpPr/>
          <p:nvPr userDrawn="1"/>
        </p:nvGrpSpPr>
        <p:grpSpPr>
          <a:xfrm>
            <a:off x="7012949" y="329050"/>
            <a:ext cx="1093452" cy="213836"/>
            <a:chOff x="5215346" y="150098"/>
            <a:chExt cx="881742" cy="137160"/>
          </a:xfrm>
        </p:grpSpPr>
        <p:sp>
          <p:nvSpPr>
            <p:cNvPr id="6" name="Rectangle 5">
              <a:extLst>
                <a:ext uri="{FF2B5EF4-FFF2-40B4-BE49-F238E27FC236}">
                  <a16:creationId xmlns:a16="http://schemas.microsoft.com/office/drawing/2014/main" id="{DF96DEA2-6335-4441-A09A-752E3B0015FB}"/>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9F43DA0B-E07D-4E09-AE22-3469EAEAA8EE}"/>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AE571AC3-3CCE-45CA-9497-D1A2E9AFDB58}"/>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id="{DF8D4E70-D86A-445E-A33A-B73125D722E2}"/>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grpSp>
        <p:nvGrpSpPr>
          <p:cNvPr id="10" name="Group 9">
            <a:extLst>
              <a:ext uri="{FF2B5EF4-FFF2-40B4-BE49-F238E27FC236}">
                <a16:creationId xmlns:a16="http://schemas.microsoft.com/office/drawing/2014/main" id="{6687AA03-5328-44D4-8731-2D09AD5AA3B5}"/>
              </a:ext>
            </a:extLst>
          </p:cNvPr>
          <p:cNvGrpSpPr/>
          <p:nvPr userDrawn="1"/>
        </p:nvGrpSpPr>
        <p:grpSpPr>
          <a:xfrm>
            <a:off x="7012949" y="10148927"/>
            <a:ext cx="1093452" cy="213836"/>
            <a:chOff x="5215346" y="150098"/>
            <a:chExt cx="881742" cy="137160"/>
          </a:xfrm>
        </p:grpSpPr>
        <p:sp>
          <p:nvSpPr>
            <p:cNvPr id="11" name="Rectangle 10">
              <a:extLst>
                <a:ext uri="{FF2B5EF4-FFF2-40B4-BE49-F238E27FC236}">
                  <a16:creationId xmlns:a16="http://schemas.microsoft.com/office/drawing/2014/main" id="{71E2F231-94D5-4DA1-B177-CD8A7088D1F9}"/>
                </a:ext>
              </a:extLst>
            </p:cNvPr>
            <p:cNvSpPr/>
            <p:nvPr userDrawn="1"/>
          </p:nvSpPr>
          <p:spPr>
            <a:xfrm>
              <a:off x="5215346" y="15009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C871F45D-FE25-4FFD-8A01-ACAD85E5EB2B}"/>
                </a:ext>
              </a:extLst>
            </p:cNvPr>
            <p:cNvSpPr/>
            <p:nvPr userDrawn="1"/>
          </p:nvSpPr>
          <p:spPr>
            <a:xfrm>
              <a:off x="5463540" y="15009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94731872-8762-44D6-9338-C60692946BA5}"/>
                </a:ext>
              </a:extLst>
            </p:cNvPr>
            <p:cNvSpPr/>
            <p:nvPr userDrawn="1"/>
          </p:nvSpPr>
          <p:spPr>
            <a:xfrm>
              <a:off x="5711734" y="150098"/>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BE4B4439-FC9B-44DC-A628-E4D77E081443}"/>
                </a:ext>
              </a:extLst>
            </p:cNvPr>
            <p:cNvSpPr/>
            <p:nvPr userDrawn="1"/>
          </p:nvSpPr>
          <p:spPr>
            <a:xfrm>
              <a:off x="5959928" y="150098"/>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364288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0">
            <a:extLst>
              <a:ext uri="{FF2B5EF4-FFF2-40B4-BE49-F238E27FC236}">
                <a16:creationId xmlns:a16="http://schemas.microsoft.com/office/drawing/2014/main" id="{9DEC252D-FECD-4DB5-8F2A-1FE693EC3959}"/>
              </a:ext>
            </a:extLst>
          </p:cNvPr>
          <p:cNvSpPr>
            <a:spLocks noGrp="1"/>
          </p:cNvSpPr>
          <p:nvPr>
            <p:ph type="pic" idx="11" hasCustomPrompt="1"/>
          </p:nvPr>
        </p:nvSpPr>
        <p:spPr>
          <a:xfrm>
            <a:off x="8169038" y="5576711"/>
            <a:ext cx="3844993" cy="4833828"/>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488" baseline="0">
                <a:latin typeface="Arial" pitchFamily="34" charset="0"/>
                <a:cs typeface="Arial" pitchFamily="34" charset="0"/>
              </a:defRPr>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r>
              <a:rPr lang="en-US" altLang="ko-KR" dirty="0"/>
              <a:t>Your Picture Here</a:t>
            </a:r>
            <a:endParaRPr lang="ko-KR" altLang="en-US" dirty="0"/>
          </a:p>
        </p:txBody>
      </p:sp>
      <p:sp>
        <p:nvSpPr>
          <p:cNvPr id="3" name="Picture Placeholder 18">
            <a:extLst>
              <a:ext uri="{FF2B5EF4-FFF2-40B4-BE49-F238E27FC236}">
                <a16:creationId xmlns:a16="http://schemas.microsoft.com/office/drawing/2014/main" id="{3B83AC0C-76C6-427E-8021-FEFE2B10C51B}"/>
              </a:ext>
            </a:extLst>
          </p:cNvPr>
          <p:cNvSpPr>
            <a:spLocks noGrp="1"/>
          </p:cNvSpPr>
          <p:nvPr>
            <p:ph type="pic" idx="12" hasCustomPrompt="1"/>
          </p:nvPr>
        </p:nvSpPr>
        <p:spPr>
          <a:xfrm>
            <a:off x="8169038" y="318075"/>
            <a:ext cx="3844993" cy="4833828"/>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488" baseline="0">
                <a:latin typeface="Arial" pitchFamily="34" charset="0"/>
                <a:cs typeface="Arial" pitchFamily="34" charset="0"/>
              </a:defRPr>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r>
              <a:rPr lang="en-US" altLang="ko-KR" dirty="0"/>
              <a:t>Your Picture Here</a:t>
            </a:r>
            <a:endParaRPr lang="ko-KR" altLang="en-US" dirty="0"/>
          </a:p>
        </p:txBody>
      </p:sp>
      <p:sp>
        <p:nvSpPr>
          <p:cNvPr id="4" name="Picture Placeholder 19">
            <a:extLst>
              <a:ext uri="{FF2B5EF4-FFF2-40B4-BE49-F238E27FC236}">
                <a16:creationId xmlns:a16="http://schemas.microsoft.com/office/drawing/2014/main" id="{E9C1264F-6963-4757-8EE1-34D94A5B2842}"/>
              </a:ext>
            </a:extLst>
          </p:cNvPr>
          <p:cNvSpPr>
            <a:spLocks noGrp="1"/>
          </p:cNvSpPr>
          <p:nvPr>
            <p:ph type="pic" idx="13" hasCustomPrompt="1"/>
          </p:nvPr>
        </p:nvSpPr>
        <p:spPr>
          <a:xfrm>
            <a:off x="10442605" y="2947394"/>
            <a:ext cx="3844994" cy="4833828"/>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488" baseline="0">
                <a:latin typeface="Arial" pitchFamily="34" charset="0"/>
                <a:cs typeface="Arial" pitchFamily="34" charset="0"/>
              </a:defRPr>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r>
              <a:rPr lang="en-US" altLang="ko-KR" dirty="0"/>
              <a:t>Your Picture Here</a:t>
            </a:r>
            <a:endParaRPr lang="ko-KR" altLang="en-US" dirty="0"/>
          </a:p>
        </p:txBody>
      </p:sp>
    </p:spTree>
    <p:extLst>
      <p:ext uri="{BB962C8B-B14F-4D97-AF65-F5344CB8AC3E}">
        <p14:creationId xmlns:p14="http://schemas.microsoft.com/office/powerpoint/2010/main" val="23359249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01210" y="518350"/>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761528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01210" y="192507"/>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439010" y="1764183"/>
            <a:ext cx="4415722" cy="8422743"/>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1675"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659653" y="2100790"/>
            <a:ext cx="190812" cy="7818836"/>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1675"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681852" y="2099592"/>
            <a:ext cx="1069258" cy="84965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1675"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882587" y="2647028"/>
            <a:ext cx="2768220" cy="626582"/>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736"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882587" y="3445719"/>
            <a:ext cx="2768220" cy="893706"/>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736"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894399" y="9115705"/>
            <a:ext cx="2767913" cy="359457"/>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1736"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736"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894399" y="7170166"/>
            <a:ext cx="3369730" cy="1695272"/>
          </a:xfrm>
          <a:prstGeom prst="rect">
            <a:avLst/>
          </a:prstGeom>
          <a:noFill/>
        </p:spPr>
        <p:txBody>
          <a:bodyPr wrap="square" rtlCol="0" anchor="ctr">
            <a:spAutoFit/>
          </a:bodyPr>
          <a:lstStyle/>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3472"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1133947" rtl="0" eaLnBrk="1" fontAlgn="auto" latinLnBrk="0" hangingPunct="1">
              <a:lnSpc>
                <a:spcPct val="100000"/>
              </a:lnSpc>
              <a:spcBef>
                <a:spcPts val="0"/>
              </a:spcBef>
              <a:spcAft>
                <a:spcPts val="0"/>
              </a:spcAft>
              <a:buClrTx/>
              <a:buSzTx/>
              <a:buFontTx/>
              <a:buNone/>
              <a:tabLst/>
              <a:defRPr/>
            </a:pPr>
            <a:r>
              <a:rPr kumimoji="0" lang="en-US" altLang="ko-KR" sz="3472"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858440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74884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966715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70783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760215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44854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81438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8814267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59098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8776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79086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375271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671945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BA6ABDF-B783-4370-B519-F4A9A2492413}"/>
              </a:ext>
            </a:extLst>
          </p:cNvPr>
          <p:cNvSpPr>
            <a:spLocks noGrp="1"/>
          </p:cNvSpPr>
          <p:nvPr>
            <p:ph type="pic" sz="quarter" idx="14" hasCustomPrompt="1"/>
          </p:nvPr>
        </p:nvSpPr>
        <p:spPr>
          <a:xfrm>
            <a:off x="5705182" y="7270433"/>
            <a:ext cx="7764659" cy="342138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88">
                <a:solidFill>
                  <a:schemeClr val="tx1">
                    <a:lumMod val="75000"/>
                    <a:lumOff val="25000"/>
                  </a:schemeClr>
                </a:solidFill>
              </a:defRPr>
            </a:lvl1pPr>
          </a:lstStyle>
          <a:p>
            <a:r>
              <a:rPr lang="en-US" altLang="ko-KR" dirty="0"/>
              <a:t>Place Your Picture Here</a:t>
            </a:r>
            <a:endParaRPr lang="ko-KR" altLang="en-US" dirty="0"/>
          </a:p>
        </p:txBody>
      </p:sp>
      <p:sp>
        <p:nvSpPr>
          <p:cNvPr id="11" name="Picture Placeholder 10">
            <a:extLst>
              <a:ext uri="{FF2B5EF4-FFF2-40B4-BE49-F238E27FC236}">
                <a16:creationId xmlns:a16="http://schemas.microsoft.com/office/drawing/2014/main" id="{5DC12723-4012-4D36-BE4E-D59695E46D0E}"/>
              </a:ext>
            </a:extLst>
          </p:cNvPr>
          <p:cNvSpPr>
            <a:spLocks noGrp="1"/>
          </p:cNvSpPr>
          <p:nvPr>
            <p:ph type="pic" sz="quarter" idx="15" hasCustomPrompt="1"/>
          </p:nvPr>
        </p:nvSpPr>
        <p:spPr>
          <a:xfrm>
            <a:off x="3677346" y="3635217"/>
            <a:ext cx="7764659" cy="342138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88">
                <a:solidFill>
                  <a:schemeClr val="tx1">
                    <a:lumMod val="75000"/>
                    <a:lumOff val="25000"/>
                  </a:schemeClr>
                </a:solidFill>
              </a:defRPr>
            </a:lvl1pPr>
          </a:lstStyle>
          <a:p>
            <a:r>
              <a:rPr lang="en-US" altLang="ko-KR" dirty="0"/>
              <a:t>Place Your Picture Here</a:t>
            </a:r>
            <a:endParaRPr lang="ko-KR" altLang="en-US" dirty="0"/>
          </a:p>
        </p:txBody>
      </p:sp>
      <p:sp>
        <p:nvSpPr>
          <p:cNvPr id="10" name="Picture Placeholder 9">
            <a:extLst>
              <a:ext uri="{FF2B5EF4-FFF2-40B4-BE49-F238E27FC236}">
                <a16:creationId xmlns:a16="http://schemas.microsoft.com/office/drawing/2014/main" id="{CF1D70DE-B78A-41EC-BA18-B6E2A6D3116D}"/>
              </a:ext>
            </a:extLst>
          </p:cNvPr>
          <p:cNvSpPr>
            <a:spLocks noGrp="1"/>
          </p:cNvSpPr>
          <p:nvPr>
            <p:ph type="pic" sz="quarter" idx="16" hasCustomPrompt="1"/>
          </p:nvPr>
        </p:nvSpPr>
        <p:spPr>
          <a:xfrm>
            <a:off x="1590439" y="0"/>
            <a:ext cx="7764659" cy="342138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88">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3437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511349A8-1806-4767-8D5C-8153CEABBF7A}"/>
              </a:ext>
            </a:extLst>
          </p:cNvPr>
          <p:cNvGrpSpPr/>
          <p:nvPr userDrawn="1"/>
        </p:nvGrpSpPr>
        <p:grpSpPr>
          <a:xfrm>
            <a:off x="2309225" y="2931493"/>
            <a:ext cx="2857558" cy="6205144"/>
            <a:chOff x="1438761" y="2033015"/>
            <a:chExt cx="1980000" cy="3420000"/>
          </a:xfrm>
        </p:grpSpPr>
        <p:sp>
          <p:nvSpPr>
            <p:cNvPr id="3" name="Rounded Rectangle 41">
              <a:extLst>
                <a:ext uri="{FF2B5EF4-FFF2-40B4-BE49-F238E27FC236}">
                  <a16:creationId xmlns:a16="http://schemas.microsoft.com/office/drawing/2014/main" id="{A5B14E61-6B40-4E0A-9A2C-AE1151E32376}"/>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3348" b="0" i="0" u="none" strike="noStrike" kern="1200" cap="none" spc="0" normalizeH="0" baseline="0" noProof="0">
                <a:ln>
                  <a:noFill/>
                </a:ln>
                <a:solidFill>
                  <a:prstClr val="white"/>
                </a:solidFill>
                <a:effectLst/>
                <a:uLnTx/>
                <a:uFillTx/>
                <a:latin typeface="Arial"/>
                <a:cs typeface="+mn-cs"/>
              </a:endParaRPr>
            </a:p>
          </p:txBody>
        </p:sp>
        <p:sp>
          <p:nvSpPr>
            <p:cNvPr id="4" name="Rectangle 42">
              <a:extLst>
                <a:ext uri="{FF2B5EF4-FFF2-40B4-BE49-F238E27FC236}">
                  <a16:creationId xmlns:a16="http://schemas.microsoft.com/office/drawing/2014/main" id="{4BA85697-685A-4B4A-BA3A-AD0B0737BE4F}"/>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3348" b="0" i="0" u="none" strike="noStrike" kern="1200" cap="none" spc="0" normalizeH="0" baseline="0" noProof="0">
                <a:ln>
                  <a:noFill/>
                </a:ln>
                <a:solidFill>
                  <a:prstClr val="white"/>
                </a:solidFill>
                <a:effectLst/>
                <a:uLnTx/>
                <a:uFillTx/>
                <a:latin typeface="Arial"/>
                <a:cs typeface="+mn-cs"/>
              </a:endParaRPr>
            </a:p>
          </p:txBody>
        </p:sp>
        <p:grpSp>
          <p:nvGrpSpPr>
            <p:cNvPr id="5" name="Group 6">
              <a:extLst>
                <a:ext uri="{FF2B5EF4-FFF2-40B4-BE49-F238E27FC236}">
                  <a16:creationId xmlns:a16="http://schemas.microsoft.com/office/drawing/2014/main" id="{1C49F731-8D94-4B87-9BF4-8E94F229A209}"/>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27630D1-8A15-4AD6-B00E-9E24B04D4FB1}"/>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3348" b="0" i="0" u="none" strike="noStrike" kern="1200" cap="none" spc="0" normalizeH="0" baseline="0" noProof="0">
                  <a:ln>
                    <a:noFill/>
                  </a:ln>
                  <a:solidFill>
                    <a:prstClr val="white"/>
                  </a:solidFill>
                  <a:effectLst/>
                  <a:uLnTx/>
                  <a:uFillTx/>
                  <a:latin typeface="Arial"/>
                  <a:cs typeface="+mn-cs"/>
                </a:endParaRPr>
              </a:p>
            </p:txBody>
          </p:sp>
          <p:sp>
            <p:nvSpPr>
              <p:cNvPr id="7" name="Rounded Rectangle 45">
                <a:extLst>
                  <a:ext uri="{FF2B5EF4-FFF2-40B4-BE49-F238E27FC236}">
                    <a16:creationId xmlns:a16="http://schemas.microsoft.com/office/drawing/2014/main" id="{CC5C7767-3D38-4548-BA69-330C5EAB49A1}"/>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947" rtl="0" eaLnBrk="1" fontAlgn="auto" latinLnBrk="0" hangingPunct="1">
                  <a:lnSpc>
                    <a:spcPct val="100000"/>
                  </a:lnSpc>
                  <a:spcBef>
                    <a:spcPts val="0"/>
                  </a:spcBef>
                  <a:spcAft>
                    <a:spcPts val="0"/>
                  </a:spcAft>
                  <a:buClrTx/>
                  <a:buSzTx/>
                  <a:buFontTx/>
                  <a:buNone/>
                  <a:tabLst/>
                  <a:defRPr/>
                </a:pPr>
                <a:endParaRPr kumimoji="0" lang="ko-KR" altLang="en-US" sz="3348" b="0" i="0" u="none" strike="noStrike" kern="1200" cap="none" spc="0" normalizeH="0" baseline="0" noProof="0">
                  <a:ln>
                    <a:noFill/>
                  </a:ln>
                  <a:solidFill>
                    <a:prstClr val="white"/>
                  </a:solidFill>
                  <a:effectLst/>
                  <a:uLnTx/>
                  <a:uFillTx/>
                  <a:latin typeface="Arial"/>
                  <a:cs typeface="+mn-cs"/>
                </a:endParaRPr>
              </a:p>
            </p:txBody>
          </p:sp>
        </p:grpSp>
      </p:grpSp>
      <p:sp>
        <p:nvSpPr>
          <p:cNvPr id="8" name="Picture Placeholder 9">
            <a:extLst>
              <a:ext uri="{FF2B5EF4-FFF2-40B4-BE49-F238E27FC236}">
                <a16:creationId xmlns:a16="http://schemas.microsoft.com/office/drawing/2014/main" id="{84693929-D824-414C-8701-7DC6C464840D}"/>
              </a:ext>
            </a:extLst>
          </p:cNvPr>
          <p:cNvSpPr>
            <a:spLocks noGrp="1"/>
          </p:cNvSpPr>
          <p:nvPr>
            <p:ph type="pic" sz="quarter" idx="10" hasCustomPrompt="1"/>
          </p:nvPr>
        </p:nvSpPr>
        <p:spPr>
          <a:xfrm>
            <a:off x="2482422" y="3448522"/>
            <a:ext cx="2509209" cy="4898854"/>
          </a:xfrm>
          <a:prstGeom prst="rect">
            <a:avLst/>
          </a:prstGeom>
          <a:solidFill>
            <a:schemeClr val="bg1">
              <a:lumMod val="95000"/>
            </a:schemeClr>
          </a:solidFill>
        </p:spPr>
        <p:txBody>
          <a:bodyPr anchor="ctr"/>
          <a:lstStyle>
            <a:lvl1pPr marL="0" indent="0" algn="ctr">
              <a:buNone/>
              <a:defRPr sz="1488">
                <a:solidFill>
                  <a:schemeClr val="tx1">
                    <a:lumMod val="75000"/>
                    <a:lumOff val="25000"/>
                  </a:schemeClr>
                </a:solidFill>
              </a:defRPr>
            </a:lvl1pPr>
          </a:lstStyle>
          <a:p>
            <a:r>
              <a:rPr lang="en-US" altLang="ko-KR" dirty="0"/>
              <a:t>Place Your Picture Here And Send To Back</a:t>
            </a:r>
            <a:endParaRPr lang="ko-KR" altLang="en-US" dirty="0"/>
          </a:p>
        </p:txBody>
      </p:sp>
      <p:sp>
        <p:nvSpPr>
          <p:cNvPr id="9" name="Text Placeholder 9">
            <a:extLst>
              <a:ext uri="{FF2B5EF4-FFF2-40B4-BE49-F238E27FC236}">
                <a16:creationId xmlns:a16="http://schemas.microsoft.com/office/drawing/2014/main" id="{F87CFBA2-3D00-48E9-9E9B-3198C9293D86}"/>
              </a:ext>
            </a:extLst>
          </p:cNvPr>
          <p:cNvSpPr>
            <a:spLocks noGrp="1"/>
          </p:cNvSpPr>
          <p:nvPr>
            <p:ph type="body" sz="quarter" idx="11" hasCustomPrompt="1"/>
          </p:nvPr>
        </p:nvSpPr>
        <p:spPr>
          <a:xfrm>
            <a:off x="401210" y="529305"/>
            <a:ext cx="14351970" cy="1129121"/>
          </a:xfrm>
          <a:prstGeom prst="rect">
            <a:avLst/>
          </a:prstGeom>
        </p:spPr>
        <p:txBody>
          <a:bodyPr anchor="ctr"/>
          <a:lstStyle>
            <a:lvl1pPr marL="0" indent="0" algn="ctr">
              <a:buNone/>
              <a:defRPr sz="669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515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96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262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ctr" defTabSz="1511893" rtl="0" eaLnBrk="1" latinLnBrk="1" hangingPunct="1">
        <a:spcBef>
          <a:spcPct val="0"/>
        </a:spcBef>
        <a:buNone/>
        <a:defRPr sz="7276" kern="1200">
          <a:solidFill>
            <a:schemeClr val="tx1"/>
          </a:solidFill>
          <a:latin typeface="+mj-lt"/>
          <a:ea typeface="+mj-ea"/>
          <a:cs typeface="+mj-cs"/>
        </a:defRPr>
      </a:lvl1pPr>
    </p:titleStyle>
    <p:bodyStyle>
      <a:lvl1pPr marL="566960" indent="-566960" algn="l" defTabSz="1511893" rtl="0" eaLnBrk="1" latinLnBrk="1" hangingPunct="1">
        <a:spcBef>
          <a:spcPct val="20000"/>
        </a:spcBef>
        <a:buFont typeface="Arial" pitchFamily="34" charset="0"/>
        <a:buChar char="•"/>
        <a:defRPr sz="5292" kern="1200">
          <a:solidFill>
            <a:schemeClr val="tx1"/>
          </a:solidFill>
          <a:latin typeface="+mn-lt"/>
          <a:ea typeface="+mn-ea"/>
          <a:cs typeface="+mn-cs"/>
        </a:defRPr>
      </a:lvl1pPr>
      <a:lvl2pPr marL="1228412" indent="-472466" algn="l" defTabSz="1511893" rtl="0" eaLnBrk="1" latinLnBrk="1" hangingPunct="1">
        <a:spcBef>
          <a:spcPct val="20000"/>
        </a:spcBef>
        <a:buFont typeface="Arial" pitchFamily="34" charset="0"/>
        <a:buChar char="–"/>
        <a:defRPr sz="4629" kern="1200">
          <a:solidFill>
            <a:schemeClr val="tx1"/>
          </a:solidFill>
          <a:latin typeface="+mn-lt"/>
          <a:ea typeface="+mn-ea"/>
          <a:cs typeface="+mn-cs"/>
        </a:defRPr>
      </a:lvl2pPr>
      <a:lvl3pPr marL="1889865" indent="-377973" algn="l" defTabSz="1511893" rtl="0" eaLnBrk="1" latinLnBrk="1" hangingPunct="1">
        <a:spcBef>
          <a:spcPct val="20000"/>
        </a:spcBef>
        <a:buFont typeface="Arial" pitchFamily="34" charset="0"/>
        <a:buChar char="•"/>
        <a:defRPr sz="3968" kern="1200">
          <a:solidFill>
            <a:schemeClr val="tx1"/>
          </a:solidFill>
          <a:latin typeface="+mn-lt"/>
          <a:ea typeface="+mn-ea"/>
          <a:cs typeface="+mn-cs"/>
        </a:defRPr>
      </a:lvl3pPr>
      <a:lvl4pPr marL="2645812"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4pPr>
      <a:lvl5pPr marL="3401757"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5pPr>
      <a:lvl6pPr marL="4157703"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6pPr>
      <a:lvl7pPr marL="4913649"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7pPr>
      <a:lvl8pPr marL="5669596"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8pPr>
      <a:lvl9pPr marL="6425541"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9pPr>
    </p:bodyStyle>
    <p:otherStyle>
      <a:defPPr>
        <a:defRPr lang="ko-KR"/>
      </a:defPPr>
      <a:lvl1pPr marL="0" algn="l" defTabSz="1511893" rtl="0" eaLnBrk="1" latinLnBrk="1" hangingPunct="1">
        <a:defRPr sz="2976" kern="1200">
          <a:solidFill>
            <a:schemeClr val="tx1"/>
          </a:solidFill>
          <a:latin typeface="+mn-lt"/>
          <a:ea typeface="+mn-ea"/>
          <a:cs typeface="+mn-cs"/>
        </a:defRPr>
      </a:lvl1pPr>
      <a:lvl2pPr marL="755946" algn="l" defTabSz="1511893" rtl="0" eaLnBrk="1" latinLnBrk="1" hangingPunct="1">
        <a:defRPr sz="2976" kern="1200">
          <a:solidFill>
            <a:schemeClr val="tx1"/>
          </a:solidFill>
          <a:latin typeface="+mn-lt"/>
          <a:ea typeface="+mn-ea"/>
          <a:cs typeface="+mn-cs"/>
        </a:defRPr>
      </a:lvl2pPr>
      <a:lvl3pPr marL="1511893" algn="l" defTabSz="1511893" rtl="0" eaLnBrk="1" latinLnBrk="1" hangingPunct="1">
        <a:defRPr sz="2976" kern="1200">
          <a:solidFill>
            <a:schemeClr val="tx1"/>
          </a:solidFill>
          <a:latin typeface="+mn-lt"/>
          <a:ea typeface="+mn-ea"/>
          <a:cs typeface="+mn-cs"/>
        </a:defRPr>
      </a:lvl3pPr>
      <a:lvl4pPr marL="2267838" algn="l" defTabSz="1511893" rtl="0" eaLnBrk="1" latinLnBrk="1" hangingPunct="1">
        <a:defRPr sz="2976" kern="1200">
          <a:solidFill>
            <a:schemeClr val="tx1"/>
          </a:solidFill>
          <a:latin typeface="+mn-lt"/>
          <a:ea typeface="+mn-ea"/>
          <a:cs typeface="+mn-cs"/>
        </a:defRPr>
      </a:lvl4pPr>
      <a:lvl5pPr marL="3023784" algn="l" defTabSz="1511893" rtl="0" eaLnBrk="1" latinLnBrk="1" hangingPunct="1">
        <a:defRPr sz="2976" kern="1200">
          <a:solidFill>
            <a:schemeClr val="tx1"/>
          </a:solidFill>
          <a:latin typeface="+mn-lt"/>
          <a:ea typeface="+mn-ea"/>
          <a:cs typeface="+mn-cs"/>
        </a:defRPr>
      </a:lvl5pPr>
      <a:lvl6pPr marL="3779731" algn="l" defTabSz="1511893" rtl="0" eaLnBrk="1" latinLnBrk="1" hangingPunct="1">
        <a:defRPr sz="2976" kern="1200">
          <a:solidFill>
            <a:schemeClr val="tx1"/>
          </a:solidFill>
          <a:latin typeface="+mn-lt"/>
          <a:ea typeface="+mn-ea"/>
          <a:cs typeface="+mn-cs"/>
        </a:defRPr>
      </a:lvl6pPr>
      <a:lvl7pPr marL="4535677" algn="l" defTabSz="1511893" rtl="0" eaLnBrk="1" latinLnBrk="1" hangingPunct="1">
        <a:defRPr sz="2976" kern="1200">
          <a:solidFill>
            <a:schemeClr val="tx1"/>
          </a:solidFill>
          <a:latin typeface="+mn-lt"/>
          <a:ea typeface="+mn-ea"/>
          <a:cs typeface="+mn-cs"/>
        </a:defRPr>
      </a:lvl7pPr>
      <a:lvl8pPr marL="5291622" algn="l" defTabSz="1511893" rtl="0" eaLnBrk="1" latinLnBrk="1" hangingPunct="1">
        <a:defRPr sz="2976" kern="1200">
          <a:solidFill>
            <a:schemeClr val="tx1"/>
          </a:solidFill>
          <a:latin typeface="+mn-lt"/>
          <a:ea typeface="+mn-ea"/>
          <a:cs typeface="+mn-cs"/>
        </a:defRPr>
      </a:lvl8pPr>
      <a:lvl9pPr marL="6047568" algn="l" defTabSz="1511893" rtl="0" eaLnBrk="1" latinLnBrk="1" hangingPunct="1">
        <a:defRPr sz="297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981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ctr" defTabSz="1511893" rtl="0" eaLnBrk="1" latinLnBrk="1" hangingPunct="1">
        <a:spcBef>
          <a:spcPct val="0"/>
        </a:spcBef>
        <a:buNone/>
        <a:defRPr sz="7276" kern="1200">
          <a:solidFill>
            <a:schemeClr val="tx1"/>
          </a:solidFill>
          <a:latin typeface="+mj-lt"/>
          <a:ea typeface="+mj-ea"/>
          <a:cs typeface="+mj-cs"/>
        </a:defRPr>
      </a:lvl1pPr>
    </p:titleStyle>
    <p:bodyStyle>
      <a:lvl1pPr marL="566960" indent="-566960" algn="l" defTabSz="1511893" rtl="0" eaLnBrk="1" latinLnBrk="1" hangingPunct="1">
        <a:spcBef>
          <a:spcPct val="20000"/>
        </a:spcBef>
        <a:buFont typeface="Arial" pitchFamily="34" charset="0"/>
        <a:buChar char="•"/>
        <a:defRPr sz="5292" kern="1200">
          <a:solidFill>
            <a:schemeClr val="tx1"/>
          </a:solidFill>
          <a:latin typeface="+mn-lt"/>
          <a:ea typeface="+mn-ea"/>
          <a:cs typeface="+mn-cs"/>
        </a:defRPr>
      </a:lvl1pPr>
      <a:lvl2pPr marL="1228412" indent="-472466" algn="l" defTabSz="1511893" rtl="0" eaLnBrk="1" latinLnBrk="1" hangingPunct="1">
        <a:spcBef>
          <a:spcPct val="20000"/>
        </a:spcBef>
        <a:buFont typeface="Arial" pitchFamily="34" charset="0"/>
        <a:buChar char="–"/>
        <a:defRPr sz="4629" kern="1200">
          <a:solidFill>
            <a:schemeClr val="tx1"/>
          </a:solidFill>
          <a:latin typeface="+mn-lt"/>
          <a:ea typeface="+mn-ea"/>
          <a:cs typeface="+mn-cs"/>
        </a:defRPr>
      </a:lvl2pPr>
      <a:lvl3pPr marL="1889865" indent="-377973" algn="l" defTabSz="1511893" rtl="0" eaLnBrk="1" latinLnBrk="1" hangingPunct="1">
        <a:spcBef>
          <a:spcPct val="20000"/>
        </a:spcBef>
        <a:buFont typeface="Arial" pitchFamily="34" charset="0"/>
        <a:buChar char="•"/>
        <a:defRPr sz="3968" kern="1200">
          <a:solidFill>
            <a:schemeClr val="tx1"/>
          </a:solidFill>
          <a:latin typeface="+mn-lt"/>
          <a:ea typeface="+mn-ea"/>
          <a:cs typeface="+mn-cs"/>
        </a:defRPr>
      </a:lvl3pPr>
      <a:lvl4pPr marL="2645812"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4pPr>
      <a:lvl5pPr marL="3401757"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5pPr>
      <a:lvl6pPr marL="4157703"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6pPr>
      <a:lvl7pPr marL="4913649"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7pPr>
      <a:lvl8pPr marL="5669596"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8pPr>
      <a:lvl9pPr marL="6425541" indent="-377973" algn="l" defTabSz="1511893" rtl="0" eaLnBrk="1" latinLnBrk="1" hangingPunct="1">
        <a:spcBef>
          <a:spcPct val="20000"/>
        </a:spcBef>
        <a:buFont typeface="Arial" pitchFamily="34" charset="0"/>
        <a:buChar char="•"/>
        <a:defRPr sz="3307" kern="1200">
          <a:solidFill>
            <a:schemeClr val="tx1"/>
          </a:solidFill>
          <a:latin typeface="+mn-lt"/>
          <a:ea typeface="+mn-ea"/>
          <a:cs typeface="+mn-cs"/>
        </a:defRPr>
      </a:lvl9pPr>
    </p:bodyStyle>
    <p:otherStyle>
      <a:defPPr>
        <a:defRPr lang="ko-KR"/>
      </a:defPPr>
      <a:lvl1pPr marL="0" algn="l" defTabSz="1511893" rtl="0" eaLnBrk="1" latinLnBrk="1" hangingPunct="1">
        <a:defRPr sz="2976" kern="1200">
          <a:solidFill>
            <a:schemeClr val="tx1"/>
          </a:solidFill>
          <a:latin typeface="+mn-lt"/>
          <a:ea typeface="+mn-ea"/>
          <a:cs typeface="+mn-cs"/>
        </a:defRPr>
      </a:lvl1pPr>
      <a:lvl2pPr marL="755946" algn="l" defTabSz="1511893" rtl="0" eaLnBrk="1" latinLnBrk="1" hangingPunct="1">
        <a:defRPr sz="2976" kern="1200">
          <a:solidFill>
            <a:schemeClr val="tx1"/>
          </a:solidFill>
          <a:latin typeface="+mn-lt"/>
          <a:ea typeface="+mn-ea"/>
          <a:cs typeface="+mn-cs"/>
        </a:defRPr>
      </a:lvl2pPr>
      <a:lvl3pPr marL="1511893" algn="l" defTabSz="1511893" rtl="0" eaLnBrk="1" latinLnBrk="1" hangingPunct="1">
        <a:defRPr sz="2976" kern="1200">
          <a:solidFill>
            <a:schemeClr val="tx1"/>
          </a:solidFill>
          <a:latin typeface="+mn-lt"/>
          <a:ea typeface="+mn-ea"/>
          <a:cs typeface="+mn-cs"/>
        </a:defRPr>
      </a:lvl3pPr>
      <a:lvl4pPr marL="2267838" algn="l" defTabSz="1511893" rtl="0" eaLnBrk="1" latinLnBrk="1" hangingPunct="1">
        <a:defRPr sz="2976" kern="1200">
          <a:solidFill>
            <a:schemeClr val="tx1"/>
          </a:solidFill>
          <a:latin typeface="+mn-lt"/>
          <a:ea typeface="+mn-ea"/>
          <a:cs typeface="+mn-cs"/>
        </a:defRPr>
      </a:lvl4pPr>
      <a:lvl5pPr marL="3023784" algn="l" defTabSz="1511893" rtl="0" eaLnBrk="1" latinLnBrk="1" hangingPunct="1">
        <a:defRPr sz="2976" kern="1200">
          <a:solidFill>
            <a:schemeClr val="tx1"/>
          </a:solidFill>
          <a:latin typeface="+mn-lt"/>
          <a:ea typeface="+mn-ea"/>
          <a:cs typeface="+mn-cs"/>
        </a:defRPr>
      </a:lvl5pPr>
      <a:lvl6pPr marL="3779731" algn="l" defTabSz="1511893" rtl="0" eaLnBrk="1" latinLnBrk="1" hangingPunct="1">
        <a:defRPr sz="2976" kern="1200">
          <a:solidFill>
            <a:schemeClr val="tx1"/>
          </a:solidFill>
          <a:latin typeface="+mn-lt"/>
          <a:ea typeface="+mn-ea"/>
          <a:cs typeface="+mn-cs"/>
        </a:defRPr>
      </a:lvl6pPr>
      <a:lvl7pPr marL="4535677" algn="l" defTabSz="1511893" rtl="0" eaLnBrk="1" latinLnBrk="1" hangingPunct="1">
        <a:defRPr sz="2976" kern="1200">
          <a:solidFill>
            <a:schemeClr val="tx1"/>
          </a:solidFill>
          <a:latin typeface="+mn-lt"/>
          <a:ea typeface="+mn-ea"/>
          <a:cs typeface="+mn-cs"/>
        </a:defRPr>
      </a:lvl7pPr>
      <a:lvl8pPr marL="5291622" algn="l" defTabSz="1511893" rtl="0" eaLnBrk="1" latinLnBrk="1" hangingPunct="1">
        <a:defRPr sz="2976" kern="1200">
          <a:solidFill>
            <a:schemeClr val="tx1"/>
          </a:solidFill>
          <a:latin typeface="+mn-lt"/>
          <a:ea typeface="+mn-ea"/>
          <a:cs typeface="+mn-cs"/>
        </a:defRPr>
      </a:lvl8pPr>
      <a:lvl9pPr marL="6047568" algn="l" defTabSz="1511893" rtl="0" eaLnBrk="1" latinLnBrk="1" hangingPunct="1">
        <a:defRPr sz="297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7013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0946716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3.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D5F6C21-044F-4922-8071-EBB00CFE659E}"/>
              </a:ext>
            </a:extLst>
          </p:cNvPr>
          <p:cNvSpPr/>
          <p:nvPr/>
        </p:nvSpPr>
        <p:spPr>
          <a:xfrm>
            <a:off x="2959516" y="3102352"/>
            <a:ext cx="8430873" cy="1613110"/>
          </a:xfrm>
          <a:prstGeom prst="round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11666" rtl="1"/>
            <a:r>
              <a:rPr lang="ar-EG" sz="3968" dirty="0">
                <a:solidFill>
                  <a:srgbClr val="FFFF00"/>
                </a:solidFill>
                <a:cs typeface="PT Bold Heading"/>
              </a:rPr>
              <a:t>مشروع تطوير الأداء البيئى الساحلى بمحافظة بورسعيد</a:t>
            </a:r>
            <a:endParaRPr lang="en-GB" sz="3968" dirty="0">
              <a:solidFill>
                <a:srgbClr val="FFFF00"/>
              </a:solidFill>
              <a:cs typeface="PT Bold Heading"/>
            </a:endParaRPr>
          </a:p>
        </p:txBody>
      </p:sp>
      <p:pic>
        <p:nvPicPr>
          <p:cNvPr id="6" name="Picture 3">
            <a:extLst>
              <a:ext uri="{FF2B5EF4-FFF2-40B4-BE49-F238E27FC236}">
                <a16:creationId xmlns:a16="http://schemas.microsoft.com/office/drawing/2014/main" id="{2057FE2B-607C-4702-9777-F8BA85B23BA1}"/>
              </a:ext>
            </a:extLst>
          </p:cNvPr>
          <p:cNvPicPr>
            <a:picLocks noChangeAspect="1" noChangeArrowheads="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158374" y="1099918"/>
            <a:ext cx="1965458" cy="18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163351" y="7068148"/>
            <a:ext cx="4180387" cy="2361031"/>
          </a:xfrm>
          <a:prstGeom prst="rect">
            <a:avLst/>
          </a:prstGeom>
        </p:spPr>
        <p:txBody>
          <a:bodyPr wrap="square">
            <a:spAutoFit/>
          </a:bodyPr>
          <a:lstStyle/>
          <a:p>
            <a:pPr algn="ctr" rtl="1">
              <a:lnSpc>
                <a:spcPct val="107000"/>
              </a:lnSpc>
              <a:spcAft>
                <a:spcPts val="992"/>
              </a:spcAft>
            </a:pPr>
            <a:r>
              <a:rPr lang="ar-EG" sz="2480" b="1" dirty="0">
                <a:solidFill>
                  <a:schemeClr val="accent6">
                    <a:lumMod val="50000"/>
                  </a:schemeClr>
                </a:solidFill>
                <a:cs typeface="PT Bold Heading" panose="00000400000000000000" pitchFamily="2" charset="-78"/>
              </a:rPr>
              <a:t>ا.د. ايهاب رشاد طلبة</a:t>
            </a:r>
            <a:endParaRPr lang="en-US" sz="2480" b="1" dirty="0">
              <a:solidFill>
                <a:schemeClr val="accent6">
                  <a:lumMod val="50000"/>
                </a:schemeClr>
              </a:solidFill>
              <a:cs typeface="PT Bold Heading" panose="00000400000000000000" pitchFamily="2" charset="-78"/>
            </a:endParaRPr>
          </a:p>
          <a:p>
            <a:pPr algn="ctr" rtl="1">
              <a:lnSpc>
                <a:spcPct val="107000"/>
              </a:lnSpc>
              <a:spcAft>
                <a:spcPts val="992"/>
              </a:spcAft>
            </a:pPr>
            <a:r>
              <a:rPr lang="ar-EG" sz="2480" b="1" dirty="0">
                <a:solidFill>
                  <a:prstClr val="black">
                    <a:lumMod val="75000"/>
                    <a:lumOff val="25000"/>
                  </a:prstClr>
                </a:solidFill>
              </a:rPr>
              <a:t>عميد كليه تكنولوجيا الادارة ونظم المعلومات </a:t>
            </a:r>
          </a:p>
          <a:p>
            <a:pPr algn="ctr" rtl="1">
              <a:lnSpc>
                <a:spcPct val="107000"/>
              </a:lnSpc>
              <a:spcAft>
                <a:spcPts val="992"/>
              </a:spcAft>
            </a:pPr>
            <a:r>
              <a:rPr lang="ar-EG" sz="2480" b="1" dirty="0">
                <a:solidFill>
                  <a:prstClr val="black">
                    <a:lumMod val="75000"/>
                    <a:lumOff val="25000"/>
                  </a:prstClr>
                </a:solidFill>
              </a:rPr>
              <a:t>استاذ هندسة الموانئ والسواحل / قسم الهندسة المدنية / جامعة بورسعيد</a:t>
            </a:r>
          </a:p>
        </p:txBody>
      </p:sp>
      <p:sp>
        <p:nvSpPr>
          <p:cNvPr id="9" name="Rectangle 8"/>
          <p:cNvSpPr/>
          <p:nvPr/>
        </p:nvSpPr>
        <p:spPr>
          <a:xfrm>
            <a:off x="355413" y="7342063"/>
            <a:ext cx="3835160" cy="1902124"/>
          </a:xfrm>
          <a:prstGeom prst="rect">
            <a:avLst/>
          </a:prstGeom>
        </p:spPr>
        <p:txBody>
          <a:bodyPr wrap="square">
            <a:spAutoFit/>
          </a:bodyPr>
          <a:lstStyle/>
          <a:p>
            <a:pPr algn="ctr" rtl="1">
              <a:lnSpc>
                <a:spcPct val="107000"/>
              </a:lnSpc>
              <a:spcAft>
                <a:spcPts val="992"/>
              </a:spcAft>
            </a:pPr>
            <a:r>
              <a:rPr lang="ar-EG" sz="2480" b="1" dirty="0">
                <a:solidFill>
                  <a:schemeClr val="accent6">
                    <a:lumMod val="50000"/>
                  </a:schemeClr>
                </a:solidFill>
                <a:cs typeface="PT Bold Heading" panose="00000400000000000000" pitchFamily="2" charset="-78"/>
              </a:rPr>
              <a:t>م. أمل حامد الألفي</a:t>
            </a:r>
            <a:endParaRPr lang="en-US" sz="2480" b="1" dirty="0">
              <a:solidFill>
                <a:schemeClr val="accent6">
                  <a:lumMod val="50000"/>
                </a:schemeClr>
              </a:solidFill>
              <a:cs typeface="PT Bold Heading" panose="00000400000000000000" pitchFamily="2" charset="-78"/>
            </a:endParaRPr>
          </a:p>
          <a:p>
            <a:pPr algn="ctr" rtl="1">
              <a:spcAft>
                <a:spcPts val="992"/>
              </a:spcAft>
            </a:pPr>
            <a:r>
              <a:rPr lang="ar-EG" altLang="ko-KR" sz="2480" b="1" dirty="0">
                <a:solidFill>
                  <a:prstClr val="black">
                    <a:lumMod val="75000"/>
                    <a:lumOff val="25000"/>
                  </a:prstClr>
                </a:solidFill>
              </a:rPr>
              <a:t>مدير وحدة تطوير العشوائيات ووحدة مشروعات البنية الأساسية</a:t>
            </a:r>
          </a:p>
          <a:p>
            <a:pPr algn="ctr" rtl="1">
              <a:spcAft>
                <a:spcPts val="992"/>
              </a:spcAft>
            </a:pPr>
            <a:r>
              <a:rPr lang="ar-EG" sz="2480" b="1" dirty="0">
                <a:solidFill>
                  <a:prstClr val="black">
                    <a:lumMod val="75000"/>
                    <a:lumOff val="25000"/>
                  </a:prstClr>
                </a:solidFill>
              </a:rPr>
              <a:t>بمحافظة بورسعيد</a:t>
            </a:r>
          </a:p>
        </p:txBody>
      </p:sp>
      <p:pic>
        <p:nvPicPr>
          <p:cNvPr id="10" name="Picture 9"/>
          <p:cNvPicPr>
            <a:picLocks noChangeAspect="1"/>
          </p:cNvPicPr>
          <p:nvPr/>
        </p:nvPicPr>
        <p:blipFill rotWithShape="1">
          <a:blip r:embed="rId3"/>
          <a:srcRect l="5989" t="5427" b="7070"/>
          <a:stretch/>
        </p:blipFill>
        <p:spPr>
          <a:xfrm>
            <a:off x="11453078" y="4976360"/>
            <a:ext cx="1600936" cy="2005606"/>
          </a:xfrm>
          <a:prstGeom prst="rect">
            <a:avLst/>
          </a:prstGeom>
        </p:spPr>
      </p:pic>
      <p:pic>
        <p:nvPicPr>
          <p:cNvPr id="11" name="Picture 10"/>
          <p:cNvPicPr>
            <a:picLocks noChangeAspect="1"/>
          </p:cNvPicPr>
          <p:nvPr/>
        </p:nvPicPr>
        <p:blipFill rotWithShape="1">
          <a:blip r:embed="rId4"/>
          <a:srcRect l="3876" r="2133" b="15185"/>
          <a:stretch/>
        </p:blipFill>
        <p:spPr>
          <a:xfrm>
            <a:off x="1286353" y="5164091"/>
            <a:ext cx="1600936" cy="2005607"/>
          </a:xfrm>
          <a:prstGeom prst="rect">
            <a:avLst/>
          </a:prstGeom>
        </p:spPr>
      </p:pic>
      <p:sp>
        <p:nvSpPr>
          <p:cNvPr id="12" name="Rectangle 11"/>
          <p:cNvSpPr/>
          <p:nvPr/>
        </p:nvSpPr>
        <p:spPr>
          <a:xfrm>
            <a:off x="4004402" y="7240513"/>
            <a:ext cx="7559675" cy="1095749"/>
          </a:xfrm>
          <a:prstGeom prst="rect">
            <a:avLst/>
          </a:prstGeom>
        </p:spPr>
        <p:txBody>
          <a:bodyPr>
            <a:spAutoFit/>
          </a:bodyPr>
          <a:lstStyle/>
          <a:p>
            <a:pPr algn="ctr" rtl="1">
              <a:lnSpc>
                <a:spcPct val="90000"/>
              </a:lnSpc>
              <a:spcBef>
                <a:spcPts val="1240"/>
              </a:spcBef>
              <a:defRPr/>
            </a:pPr>
            <a:r>
              <a:rPr lang="ar-EG" sz="3025" b="1" dirty="0">
                <a:solidFill>
                  <a:schemeClr val="accent1">
                    <a:lumMod val="50000"/>
                  </a:schemeClr>
                </a:solidFill>
                <a:cs typeface="PT Bold Heading" panose="00000400000000000000" pitchFamily="2" charset="-78"/>
              </a:rPr>
              <a:t>المشروع قائم على التعاون بين </a:t>
            </a:r>
          </a:p>
          <a:p>
            <a:pPr algn="ctr" rtl="1">
              <a:lnSpc>
                <a:spcPct val="90000"/>
              </a:lnSpc>
              <a:spcBef>
                <a:spcPts val="1240"/>
              </a:spcBef>
              <a:defRPr/>
            </a:pPr>
            <a:r>
              <a:rPr lang="ar-EG" sz="3025" b="1" dirty="0">
                <a:solidFill>
                  <a:schemeClr val="accent1">
                    <a:lumMod val="50000"/>
                  </a:schemeClr>
                </a:solidFill>
                <a:cs typeface="PT Bold Heading" panose="00000400000000000000" pitchFamily="2" charset="-78"/>
              </a:rPr>
              <a:t>محافظة بورسعيد و جامعة بورسعيد</a:t>
            </a:r>
            <a:endParaRPr lang="en-US" sz="3025" dirty="0">
              <a:solidFill>
                <a:schemeClr val="accent1">
                  <a:lumMod val="50000"/>
                </a:schemeClr>
              </a:solidFill>
            </a:endParaRPr>
          </a:p>
        </p:txBody>
      </p:sp>
      <p:sp>
        <p:nvSpPr>
          <p:cNvPr id="13" name="Rectangle 12"/>
          <p:cNvSpPr/>
          <p:nvPr/>
        </p:nvSpPr>
        <p:spPr>
          <a:xfrm>
            <a:off x="6263606" y="6388767"/>
            <a:ext cx="2642069" cy="657168"/>
          </a:xfrm>
          <a:prstGeom prst="rect">
            <a:avLst/>
          </a:prstGeom>
        </p:spPr>
        <p:txBody>
          <a:bodyPr wrap="none">
            <a:spAutoFit/>
          </a:bodyPr>
          <a:lstStyle/>
          <a:p>
            <a:pPr algn="r" rtl="1">
              <a:lnSpc>
                <a:spcPct val="90000"/>
              </a:lnSpc>
              <a:spcBef>
                <a:spcPts val="1240"/>
              </a:spcBef>
              <a:defRPr/>
            </a:pPr>
            <a:r>
              <a:rPr lang="ar-EG" sz="3968" dirty="0">
                <a:solidFill>
                  <a:schemeClr val="accent6">
                    <a:lumMod val="50000"/>
                  </a:schemeClr>
                </a:solidFill>
                <a:cs typeface="PT Bold Heading" panose="00000400000000000000" pitchFamily="2" charset="-78"/>
              </a:rPr>
              <a:t>فريق العمل</a:t>
            </a:r>
            <a:r>
              <a:rPr lang="en-US" sz="3968" dirty="0">
                <a:solidFill>
                  <a:schemeClr val="accent6">
                    <a:lumMod val="50000"/>
                  </a:schemeClr>
                </a:solidFill>
                <a:cs typeface="PT Bold Heading" panose="00000400000000000000" pitchFamily="2" charset="-78"/>
              </a:rPr>
              <a:t>: </a:t>
            </a:r>
          </a:p>
        </p:txBody>
      </p:sp>
    </p:spTree>
    <p:extLst>
      <p:ext uri="{BB962C8B-B14F-4D97-AF65-F5344CB8AC3E}">
        <p14:creationId xmlns:p14="http://schemas.microsoft.com/office/powerpoint/2010/main" val="29665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966928" y="3732208"/>
            <a:ext cx="3721166" cy="4019292"/>
            <a:chOff x="4848046" y="3681671"/>
            <a:chExt cx="2758049" cy="2928608"/>
          </a:xfrm>
        </p:grpSpPr>
        <p:sp>
          <p:nvSpPr>
            <p:cNvPr id="15" name="Teardrop 30"/>
            <p:cNvSpPr/>
            <p:nvPr/>
          </p:nvSpPr>
          <p:spPr>
            <a:xfrm rot="8100000">
              <a:off x="5417737" y="4225696"/>
              <a:ext cx="1602534" cy="1602536"/>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698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11893" latinLnBrk="1"/>
              <a:endParaRPr lang="ko-KR" altLang="en-US" sz="2976">
                <a:solidFill>
                  <a:prstClr val="white"/>
                </a:solidFill>
                <a:latin typeface="Arial"/>
              </a:endParaRPr>
            </a:p>
          </p:txBody>
        </p:sp>
        <p:sp>
          <p:nvSpPr>
            <p:cNvPr id="16" name="Rounded Rectangle 15"/>
            <p:cNvSpPr/>
            <p:nvPr/>
          </p:nvSpPr>
          <p:spPr>
            <a:xfrm>
              <a:off x="5903273" y="6071006"/>
              <a:ext cx="631463"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11893" latinLnBrk="1"/>
              <a:endParaRPr lang="ko-KR" altLang="en-US" sz="2976">
                <a:solidFill>
                  <a:prstClr val="white"/>
                </a:solidFill>
                <a:latin typeface="Arial"/>
              </a:endParaRPr>
            </a:p>
          </p:txBody>
        </p:sp>
        <p:sp>
          <p:nvSpPr>
            <p:cNvPr id="17" name="Rounded Rectangle 16"/>
            <p:cNvSpPr/>
            <p:nvPr/>
          </p:nvSpPr>
          <p:spPr>
            <a:xfrm>
              <a:off x="5929584" y="6274865"/>
              <a:ext cx="578841"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11893" latinLnBrk="1"/>
              <a:endParaRPr lang="ko-KR" altLang="en-US" sz="2976">
                <a:solidFill>
                  <a:prstClr val="white"/>
                </a:solidFill>
                <a:latin typeface="Arial"/>
              </a:endParaRPr>
            </a:p>
          </p:txBody>
        </p:sp>
        <p:sp>
          <p:nvSpPr>
            <p:cNvPr id="18" name="Rounded Rectangle 17"/>
            <p:cNvSpPr/>
            <p:nvPr/>
          </p:nvSpPr>
          <p:spPr>
            <a:xfrm>
              <a:off x="5982205" y="6478724"/>
              <a:ext cx="473597"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11893" latinLnBrk="1"/>
              <a:endParaRPr lang="ko-KR" altLang="en-US" sz="2976">
                <a:solidFill>
                  <a:prstClr val="white"/>
                </a:solidFill>
                <a:latin typeface="Arial"/>
              </a:endParaRPr>
            </a:p>
          </p:txBody>
        </p:sp>
        <p:sp>
          <p:nvSpPr>
            <p:cNvPr id="19" name="Rounded Rectangle 18"/>
            <p:cNvSpPr/>
            <p:nvPr/>
          </p:nvSpPr>
          <p:spPr>
            <a:xfrm rot="2700000">
              <a:off x="7086448"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sp>
          <p:nvSpPr>
            <p:cNvPr id="20" name="Rounded Rectangle 19"/>
            <p:cNvSpPr/>
            <p:nvPr/>
          </p:nvSpPr>
          <p:spPr>
            <a:xfrm rot="18900000" flipH="1">
              <a:off x="5218102"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sp>
          <p:nvSpPr>
            <p:cNvPr id="21" name="Rounded Rectangle 20"/>
            <p:cNvSpPr/>
            <p:nvPr/>
          </p:nvSpPr>
          <p:spPr>
            <a:xfrm>
              <a:off x="6155070" y="3681671"/>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sp>
          <p:nvSpPr>
            <p:cNvPr id="22" name="Rounded Rectangle 21"/>
            <p:cNvSpPr/>
            <p:nvPr/>
          </p:nvSpPr>
          <p:spPr>
            <a:xfrm rot="5400000">
              <a:off x="7354095" y="4745637"/>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sp>
          <p:nvSpPr>
            <p:cNvPr id="23" name="Rounded Rectangle 22"/>
            <p:cNvSpPr/>
            <p:nvPr/>
          </p:nvSpPr>
          <p:spPr>
            <a:xfrm rot="16200000" flipH="1">
              <a:off x="4956046" y="4745638"/>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grpSp>
      <p:sp>
        <p:nvSpPr>
          <p:cNvPr id="29" name="Rectangle 28"/>
          <p:cNvSpPr/>
          <p:nvPr/>
        </p:nvSpPr>
        <p:spPr>
          <a:xfrm>
            <a:off x="11982572" y="4724495"/>
            <a:ext cx="1633781" cy="1360629"/>
          </a:xfrm>
          <a:prstGeom prst="rect">
            <a:avLst/>
          </a:prstGeom>
        </p:spPr>
        <p:txBody>
          <a:bodyPr wrap="none">
            <a:spAutoFit/>
          </a:bodyPr>
          <a:lstStyle/>
          <a:p>
            <a:pPr algn="ctr" rtl="1">
              <a:lnSpc>
                <a:spcPct val="90000"/>
              </a:lnSpc>
              <a:spcBef>
                <a:spcPts val="1240"/>
              </a:spcBef>
              <a:defRPr/>
            </a:pPr>
            <a:r>
              <a:rPr lang="ar-EG" sz="3968" dirty="0">
                <a:solidFill>
                  <a:schemeClr val="accent6">
                    <a:lumMod val="50000"/>
                  </a:schemeClr>
                </a:solidFill>
                <a:cs typeface="PT Bold Heading" panose="00000400000000000000" pitchFamily="2" charset="-78"/>
              </a:rPr>
              <a:t>فكرة</a:t>
            </a:r>
          </a:p>
          <a:p>
            <a:pPr algn="ctr" rtl="1">
              <a:lnSpc>
                <a:spcPct val="90000"/>
              </a:lnSpc>
              <a:spcBef>
                <a:spcPts val="1240"/>
              </a:spcBef>
              <a:defRPr/>
            </a:pPr>
            <a:r>
              <a:rPr lang="ar-EG" sz="3968" dirty="0">
                <a:solidFill>
                  <a:schemeClr val="accent6">
                    <a:lumMod val="50000"/>
                  </a:schemeClr>
                </a:solidFill>
                <a:cs typeface="PT Bold Heading" panose="00000400000000000000" pitchFamily="2" charset="-78"/>
              </a:rPr>
              <a:t>المشروع </a:t>
            </a:r>
          </a:p>
        </p:txBody>
      </p:sp>
      <p:sp>
        <p:nvSpPr>
          <p:cNvPr id="30" name="Rectangle 29"/>
          <p:cNvSpPr/>
          <p:nvPr/>
        </p:nvSpPr>
        <p:spPr>
          <a:xfrm>
            <a:off x="7967904" y="6742167"/>
            <a:ext cx="4530422" cy="1797095"/>
          </a:xfrm>
          <a:prstGeom prst="rect">
            <a:avLst/>
          </a:prstGeom>
        </p:spPr>
        <p:txBody>
          <a:bodyPr wrap="square">
            <a:spAutoFit/>
          </a:bodyPr>
          <a:lstStyle/>
          <a:p>
            <a:pPr algn="ctr" rtl="1">
              <a:lnSpc>
                <a:spcPct val="107000"/>
              </a:lnSpc>
              <a:spcAft>
                <a:spcPts val="992"/>
              </a:spcAft>
            </a:pPr>
            <a:r>
              <a:rPr lang="ar-EG" sz="2976" b="1" dirty="0">
                <a:ea typeface="Calibri" panose="020F0502020204030204" pitchFamily="34" charset="0"/>
                <a:cs typeface="Calibri" panose="020F0502020204030204" pitchFamily="34" charset="0"/>
              </a:rPr>
              <a:t>هو مشروع تنموي يهدف الى</a:t>
            </a:r>
          </a:p>
          <a:p>
            <a:pPr algn="ctr" rtl="1">
              <a:lnSpc>
                <a:spcPct val="107000"/>
              </a:lnSpc>
              <a:spcAft>
                <a:spcPts val="992"/>
              </a:spcAft>
            </a:pPr>
            <a:r>
              <a:rPr lang="ar-EG" sz="2976" b="1" dirty="0">
                <a:ea typeface="Calibri" panose="020F0502020204030204" pitchFamily="34" charset="0"/>
                <a:cs typeface="Calibri" panose="020F0502020204030204" pitchFamily="34" charset="0"/>
              </a:rPr>
              <a:t> تطوير الأداء البيئى الساحلى </a:t>
            </a:r>
          </a:p>
          <a:p>
            <a:pPr algn="ctr" rtl="1">
              <a:lnSpc>
                <a:spcPct val="107000"/>
              </a:lnSpc>
              <a:spcAft>
                <a:spcPts val="992"/>
              </a:spcAft>
            </a:pPr>
            <a:r>
              <a:rPr lang="ar-EG" sz="2976" b="1" dirty="0">
                <a:ea typeface="Calibri" panose="020F0502020204030204" pitchFamily="34" charset="0"/>
                <a:cs typeface="Calibri" panose="020F0502020204030204" pitchFamily="34" charset="0"/>
              </a:rPr>
              <a:t>بمحافظة بورسعيد :</a:t>
            </a:r>
            <a:endParaRPr lang="en-US" sz="1984" b="1" dirty="0">
              <a:ea typeface="Calibri" panose="020F0502020204030204" pitchFamily="34" charset="0"/>
              <a:cs typeface="Arial" panose="020B0604020202020204" pitchFamily="34" charset="0"/>
            </a:endParaRPr>
          </a:p>
        </p:txBody>
      </p:sp>
      <p:grpSp>
        <p:nvGrpSpPr>
          <p:cNvPr id="24" name="Group 23"/>
          <p:cNvGrpSpPr/>
          <p:nvPr/>
        </p:nvGrpSpPr>
        <p:grpSpPr>
          <a:xfrm>
            <a:off x="7484078" y="4530577"/>
            <a:ext cx="5435525" cy="4655294"/>
            <a:chOff x="3203848" y="1779662"/>
            <a:chExt cx="3332582" cy="2999495"/>
          </a:xfrm>
          <a:solidFill>
            <a:schemeClr val="tx1">
              <a:lumMod val="75000"/>
              <a:lumOff val="25000"/>
            </a:schemeClr>
          </a:solidFill>
        </p:grpSpPr>
        <p:sp>
          <p:nvSpPr>
            <p:cNvPr id="25" name="Rectangle 24"/>
            <p:cNvSpPr/>
            <p:nvPr/>
          </p:nvSpPr>
          <p:spPr>
            <a:xfrm>
              <a:off x="3203848" y="1779662"/>
              <a:ext cx="108000" cy="2773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white"/>
                </a:solidFill>
                <a:latin typeface="Arial"/>
              </a:endParaRPr>
            </a:p>
          </p:txBody>
        </p:sp>
        <p:sp>
          <p:nvSpPr>
            <p:cNvPr id="26" name="Block Arc 25"/>
            <p:cNvSpPr/>
            <p:nvPr/>
          </p:nvSpPr>
          <p:spPr>
            <a:xfrm>
              <a:off x="3203848" y="4326895"/>
              <a:ext cx="452262" cy="452262"/>
            </a:xfrm>
            <a:prstGeom prst="blockArc">
              <a:avLst>
                <a:gd name="adj1" fmla="val 5431834"/>
                <a:gd name="adj2" fmla="val 10817112"/>
                <a:gd name="adj3" fmla="val 242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sp>
          <p:nvSpPr>
            <p:cNvPr id="27" name="Rectangle 26"/>
            <p:cNvSpPr/>
            <p:nvPr/>
          </p:nvSpPr>
          <p:spPr>
            <a:xfrm>
              <a:off x="3425216" y="4671157"/>
              <a:ext cx="291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white"/>
                </a:solidFill>
                <a:latin typeface="Arial"/>
              </a:endParaRPr>
            </a:p>
          </p:txBody>
        </p:sp>
        <p:sp>
          <p:nvSpPr>
            <p:cNvPr id="28" name="Block Arc 27"/>
            <p:cNvSpPr/>
            <p:nvPr/>
          </p:nvSpPr>
          <p:spPr>
            <a:xfrm rot="16200000">
              <a:off x="6084168" y="4326895"/>
              <a:ext cx="452262" cy="452262"/>
            </a:xfrm>
            <a:prstGeom prst="blockArc">
              <a:avLst>
                <a:gd name="adj1" fmla="val 5431834"/>
                <a:gd name="adj2" fmla="val 10817112"/>
                <a:gd name="adj3" fmla="val 242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black"/>
                </a:solidFill>
                <a:latin typeface="Arial"/>
              </a:endParaRPr>
            </a:p>
          </p:txBody>
        </p:sp>
        <p:sp>
          <p:nvSpPr>
            <p:cNvPr id="35" name="Rectangle 34"/>
            <p:cNvSpPr/>
            <p:nvPr/>
          </p:nvSpPr>
          <p:spPr>
            <a:xfrm>
              <a:off x="6428430" y="3989950"/>
              <a:ext cx="108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ctr" defTabSz="1511893" latinLnBrk="1"/>
              <a:endParaRPr lang="ko-KR" altLang="en-US" sz="2976">
                <a:solidFill>
                  <a:prstClr val="white"/>
                </a:solidFill>
                <a:latin typeface="Arial"/>
              </a:endParaRPr>
            </a:p>
          </p:txBody>
        </p:sp>
      </p:grpSp>
      <p:sp>
        <p:nvSpPr>
          <p:cNvPr id="38" name="Rectangle 37"/>
          <p:cNvSpPr/>
          <p:nvPr/>
        </p:nvSpPr>
        <p:spPr>
          <a:xfrm>
            <a:off x="404982" y="3515977"/>
            <a:ext cx="7686032" cy="531893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151194" tIns="75597" rIns="151194" bIns="75597" numCol="1" spcCol="0" rtlCol="0" fromWordArt="0" anchor="ctr" anchorCtr="0" forceAA="0" compatLnSpc="1">
            <a:prstTxWarp prst="textNoShape">
              <a:avLst/>
            </a:prstTxWarp>
            <a:noAutofit/>
          </a:bodyPr>
          <a:lstStyle/>
          <a:p>
            <a:pPr algn="justLow" rtl="1"/>
            <a:r>
              <a:rPr lang="ar-EG" sz="2480" b="1" u="sng" dirty="0"/>
              <a:t>تطوير الأداء البيئى بمنطقة انتظار السفن بالبحر المتوسط ومنع مصادر التلوث ببحيره المنزلة سواء من المصارف أو من التلوث الناتج من منطقه رسو السفن بالبحر المتوسط عن طريق :</a:t>
            </a:r>
            <a:endParaRPr lang="ar-EG" sz="2480" u="sng" dirty="0"/>
          </a:p>
          <a:p>
            <a:pPr algn="justLow" rtl="1"/>
            <a:endParaRPr lang="ar-EG" sz="1364" u="sng" dirty="0"/>
          </a:p>
          <a:p>
            <a:pPr marL="425230" indent="-425230" algn="justLow" rtl="1">
              <a:buFont typeface="Wingdings" panose="05000000000000000000" pitchFamily="2" charset="2"/>
              <a:buChar char="Ø"/>
            </a:pPr>
            <a:r>
              <a:rPr lang="ar-EG" sz="2480" dirty="0"/>
              <a:t>توفير عدد من السفن المخصصة لتجميع النفايات بأنواعها المختلفة.</a:t>
            </a:r>
          </a:p>
          <a:p>
            <a:pPr marL="425230" indent="-425230" algn="justLow" rtl="1">
              <a:buFont typeface="Wingdings" panose="05000000000000000000" pitchFamily="2" charset="2"/>
              <a:buChar char="Ø"/>
            </a:pPr>
            <a:r>
              <a:rPr lang="ar-EG" sz="2480" dirty="0"/>
              <a:t>إنشاء حاجز أمواج عائم قباله شواطئ بورسعيد لمنع تقدم النفايات الى الشاطئ ومجهز بمعدات سحب للنفايات والتخلص منها.</a:t>
            </a:r>
          </a:p>
          <a:p>
            <a:pPr marL="425230" indent="-425230" algn="justLow" rtl="1">
              <a:buFont typeface="Wingdings" panose="05000000000000000000" pitchFamily="2" charset="2"/>
              <a:buChar char="Ø"/>
            </a:pPr>
            <a:r>
              <a:rPr lang="ar-EG" sz="2480" dirty="0"/>
              <a:t>دراسه امكانية إنشاء بواغيز جديده للبحيرة.</a:t>
            </a:r>
          </a:p>
          <a:p>
            <a:pPr marL="425230" indent="-425230" algn="justLow" rtl="1">
              <a:buFont typeface="Wingdings" panose="05000000000000000000" pitchFamily="2" charset="2"/>
              <a:buChar char="Ø"/>
            </a:pPr>
            <a:r>
              <a:rPr lang="ar-EG" sz="2480" dirty="0"/>
              <a:t>وضع آليه متطوره لتعجيل تجدد المياه بالبحيره.</a:t>
            </a:r>
          </a:p>
          <a:p>
            <a:pPr marL="425230" indent="-425230" algn="justLow" rtl="1">
              <a:buFont typeface="Wingdings" panose="05000000000000000000" pitchFamily="2" charset="2"/>
              <a:buChar char="Ø"/>
            </a:pPr>
            <a:r>
              <a:rPr lang="ar-EG" sz="2480" dirty="0"/>
              <a:t>زياده كفاءة محطات المعالجه وإعادة تدوير مياه الصرف الصحي.</a:t>
            </a:r>
          </a:p>
          <a:p>
            <a:pPr marL="425230" indent="-425230" algn="justLow" rtl="1">
              <a:buFont typeface="Wingdings" panose="05000000000000000000" pitchFamily="2" charset="2"/>
              <a:buChar char="Ø"/>
            </a:pPr>
            <a:r>
              <a:rPr lang="ar-EG" sz="2480" dirty="0"/>
              <a:t>تنمية النشاط السياحى داخل بحيرة المنزلة.</a:t>
            </a:r>
          </a:p>
          <a:p>
            <a:pPr marL="425230" indent="-425230" algn="justLow" rtl="1">
              <a:buFont typeface="Wingdings" panose="05000000000000000000" pitchFamily="2" charset="2"/>
              <a:buChar char="Ø"/>
            </a:pPr>
            <a:r>
              <a:rPr lang="ar-EG" sz="2480" dirty="0"/>
              <a:t>عمل الأحزمة الشجرية  لمنع انبعاث الغازات الدفيئه.</a:t>
            </a:r>
          </a:p>
          <a:p>
            <a:pPr algn="justLow" rtl="1"/>
            <a:endParaRPr lang="ar-EG" sz="2480" dirty="0"/>
          </a:p>
        </p:txBody>
      </p:sp>
    </p:spTree>
    <p:extLst>
      <p:ext uri="{BB962C8B-B14F-4D97-AF65-F5344CB8AC3E}">
        <p14:creationId xmlns:p14="http://schemas.microsoft.com/office/powerpoint/2010/main" val="10516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B4A2DAA-8557-4909-B3BA-648E6DB7DE95}"/>
              </a:ext>
            </a:extLst>
          </p:cNvPr>
          <p:cNvGrpSpPr/>
          <p:nvPr/>
        </p:nvGrpSpPr>
        <p:grpSpPr>
          <a:xfrm>
            <a:off x="5043245" y="4354536"/>
            <a:ext cx="4903269" cy="4903269"/>
            <a:chOff x="3018304" y="1378094"/>
            <a:chExt cx="3096667" cy="3096667"/>
          </a:xfrm>
        </p:grpSpPr>
        <p:sp>
          <p:nvSpPr>
            <p:cNvPr id="24" name="Block Arc 23">
              <a:extLst>
                <a:ext uri="{FF2B5EF4-FFF2-40B4-BE49-F238E27FC236}">
                  <a16:creationId xmlns:a16="http://schemas.microsoft.com/office/drawing/2014/main" id="{0C2FAB3E-9069-4138-98CB-B3F58B2B73DF}"/>
                </a:ext>
              </a:extLst>
            </p:cNvPr>
            <p:cNvSpPr/>
            <p:nvPr/>
          </p:nvSpPr>
          <p:spPr>
            <a:xfrm rot="8261054">
              <a:off x="3018304" y="1378094"/>
              <a:ext cx="3096667" cy="3096667"/>
            </a:xfrm>
            <a:prstGeom prst="blockArc">
              <a:avLst>
                <a:gd name="adj1" fmla="val 13411126"/>
                <a:gd name="adj2" fmla="val 15919102"/>
                <a:gd name="adj3" fmla="val 690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3947">
                <a:defRPr/>
              </a:pPr>
              <a:endParaRPr lang="ko-KR" altLang="en-US" sz="3348">
                <a:solidFill>
                  <a:prstClr val="black">
                    <a:lumMod val="75000"/>
                    <a:lumOff val="25000"/>
                  </a:prstClr>
                </a:solidFill>
                <a:latin typeface="Arial"/>
              </a:endParaRPr>
            </a:p>
          </p:txBody>
        </p:sp>
        <p:sp>
          <p:nvSpPr>
            <p:cNvPr id="25" name="Block Arc 24">
              <a:extLst>
                <a:ext uri="{FF2B5EF4-FFF2-40B4-BE49-F238E27FC236}">
                  <a16:creationId xmlns:a16="http://schemas.microsoft.com/office/drawing/2014/main" id="{C9C0A69D-758E-457D-85C2-8FE7D35001E8}"/>
                </a:ext>
              </a:extLst>
            </p:cNvPr>
            <p:cNvSpPr/>
            <p:nvPr/>
          </p:nvSpPr>
          <p:spPr>
            <a:xfrm rot="19032052">
              <a:off x="3018304" y="1378094"/>
              <a:ext cx="3096667" cy="3096667"/>
            </a:xfrm>
            <a:prstGeom prst="blockArc">
              <a:avLst>
                <a:gd name="adj1" fmla="val 10899473"/>
                <a:gd name="adj2" fmla="val 13310838"/>
                <a:gd name="adj3" fmla="val 70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3947">
                <a:defRPr/>
              </a:pPr>
              <a:endParaRPr lang="ko-KR" altLang="en-US" sz="3348">
                <a:solidFill>
                  <a:prstClr val="black">
                    <a:lumMod val="75000"/>
                    <a:lumOff val="25000"/>
                  </a:prstClr>
                </a:solidFill>
                <a:latin typeface="Arial"/>
              </a:endParaRPr>
            </a:p>
          </p:txBody>
        </p:sp>
        <p:grpSp>
          <p:nvGrpSpPr>
            <p:cNvPr id="26" name="Group 25">
              <a:extLst>
                <a:ext uri="{FF2B5EF4-FFF2-40B4-BE49-F238E27FC236}">
                  <a16:creationId xmlns:a16="http://schemas.microsoft.com/office/drawing/2014/main" id="{50C8AC41-A411-4172-A182-0DC01F0426A1}"/>
                </a:ext>
              </a:extLst>
            </p:cNvPr>
            <p:cNvGrpSpPr/>
            <p:nvPr/>
          </p:nvGrpSpPr>
          <p:grpSpPr>
            <a:xfrm>
              <a:off x="3018304" y="1378094"/>
              <a:ext cx="3096667" cy="3096667"/>
              <a:chOff x="3018304" y="1378094"/>
              <a:chExt cx="3096667" cy="3096667"/>
            </a:xfrm>
          </p:grpSpPr>
          <p:sp>
            <p:nvSpPr>
              <p:cNvPr id="29" name="Block Arc 28">
                <a:extLst>
                  <a:ext uri="{FF2B5EF4-FFF2-40B4-BE49-F238E27FC236}">
                    <a16:creationId xmlns:a16="http://schemas.microsoft.com/office/drawing/2014/main" id="{984B9532-BC8D-437A-8678-E4DFBA5F85F9}"/>
                  </a:ext>
                </a:extLst>
              </p:cNvPr>
              <p:cNvSpPr/>
              <p:nvPr/>
            </p:nvSpPr>
            <p:spPr>
              <a:xfrm>
                <a:off x="3018304" y="1378094"/>
                <a:ext cx="3096667" cy="3096667"/>
              </a:xfrm>
              <a:prstGeom prst="blockArc">
                <a:avLst>
                  <a:gd name="adj1" fmla="val 10849205"/>
                  <a:gd name="adj2" fmla="val 13299261"/>
                  <a:gd name="adj3" fmla="val 705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3947">
                  <a:defRPr/>
                </a:pPr>
                <a:endParaRPr lang="ko-KR" altLang="en-US" sz="3348" dirty="0">
                  <a:solidFill>
                    <a:prstClr val="black">
                      <a:lumMod val="75000"/>
                      <a:lumOff val="25000"/>
                    </a:prstClr>
                  </a:solidFill>
                  <a:latin typeface="Arial"/>
                </a:endParaRPr>
              </a:p>
            </p:txBody>
          </p:sp>
          <p:sp>
            <p:nvSpPr>
              <p:cNvPr id="30" name="Block Arc 29">
                <a:extLst>
                  <a:ext uri="{FF2B5EF4-FFF2-40B4-BE49-F238E27FC236}">
                    <a16:creationId xmlns:a16="http://schemas.microsoft.com/office/drawing/2014/main" id="{BF9F09D1-E29E-4D22-AF18-03CA77319D3D}"/>
                  </a:ext>
                </a:extLst>
              </p:cNvPr>
              <p:cNvSpPr/>
              <p:nvPr/>
            </p:nvSpPr>
            <p:spPr>
              <a:xfrm rot="5400000">
                <a:off x="3018304" y="1378094"/>
                <a:ext cx="3096667" cy="3096667"/>
              </a:xfrm>
              <a:prstGeom prst="blockArc">
                <a:avLst>
                  <a:gd name="adj1" fmla="val 13650321"/>
                  <a:gd name="adj2" fmla="val 16152490"/>
                  <a:gd name="adj3" fmla="val 71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3947">
                  <a:defRPr/>
                </a:pPr>
                <a:endParaRPr lang="ko-KR" altLang="en-US" sz="3348">
                  <a:solidFill>
                    <a:prstClr val="black">
                      <a:lumMod val="75000"/>
                      <a:lumOff val="25000"/>
                    </a:prstClr>
                  </a:solidFill>
                  <a:latin typeface="Arial"/>
                </a:endParaRPr>
              </a:p>
            </p:txBody>
          </p:sp>
        </p:grpSp>
        <p:sp>
          <p:nvSpPr>
            <p:cNvPr id="27" name="Block Arc 26">
              <a:extLst>
                <a:ext uri="{FF2B5EF4-FFF2-40B4-BE49-F238E27FC236}">
                  <a16:creationId xmlns:a16="http://schemas.microsoft.com/office/drawing/2014/main" id="{574A5117-2926-4F51-93FF-57612072D21D}"/>
                </a:ext>
              </a:extLst>
            </p:cNvPr>
            <p:cNvSpPr/>
            <p:nvPr/>
          </p:nvSpPr>
          <p:spPr>
            <a:xfrm rot="2854073">
              <a:off x="3018304" y="1378094"/>
              <a:ext cx="3096667" cy="3096667"/>
            </a:xfrm>
            <a:prstGeom prst="blockArc">
              <a:avLst>
                <a:gd name="adj1" fmla="val 10553048"/>
                <a:gd name="adj2" fmla="val 13271468"/>
                <a:gd name="adj3" fmla="val 703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3947">
                <a:defRPr/>
              </a:pPr>
              <a:endParaRPr lang="ko-KR" altLang="en-US" sz="3348">
                <a:solidFill>
                  <a:prstClr val="black">
                    <a:lumMod val="75000"/>
                    <a:lumOff val="25000"/>
                  </a:prstClr>
                </a:solidFill>
                <a:latin typeface="Arial"/>
              </a:endParaRPr>
            </a:p>
          </p:txBody>
        </p:sp>
        <p:sp>
          <p:nvSpPr>
            <p:cNvPr id="28" name="Block Arc 27">
              <a:extLst>
                <a:ext uri="{FF2B5EF4-FFF2-40B4-BE49-F238E27FC236}">
                  <a16:creationId xmlns:a16="http://schemas.microsoft.com/office/drawing/2014/main" id="{467D3D69-EB10-4353-A641-C5799F44714A}"/>
                </a:ext>
              </a:extLst>
            </p:cNvPr>
            <p:cNvSpPr/>
            <p:nvPr/>
          </p:nvSpPr>
          <p:spPr>
            <a:xfrm rot="2854464">
              <a:off x="3018304" y="1378094"/>
              <a:ext cx="3096667" cy="3096667"/>
            </a:xfrm>
            <a:prstGeom prst="blockArc">
              <a:avLst>
                <a:gd name="adj1" fmla="val 13411126"/>
                <a:gd name="adj2" fmla="val 16068669"/>
                <a:gd name="adj3" fmla="val 719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33947">
                <a:defRPr/>
              </a:pPr>
              <a:endParaRPr lang="ko-KR" altLang="en-US" sz="3348">
                <a:solidFill>
                  <a:prstClr val="black">
                    <a:lumMod val="75000"/>
                    <a:lumOff val="25000"/>
                  </a:prstClr>
                </a:solidFill>
                <a:latin typeface="Arial"/>
              </a:endParaRPr>
            </a:p>
          </p:txBody>
        </p:sp>
      </p:grpSp>
      <p:grpSp>
        <p:nvGrpSpPr>
          <p:cNvPr id="31" name="Group 30">
            <a:extLst>
              <a:ext uri="{FF2B5EF4-FFF2-40B4-BE49-F238E27FC236}">
                <a16:creationId xmlns:a16="http://schemas.microsoft.com/office/drawing/2014/main" id="{FC4004FB-8EC5-40CD-BA0F-A0C46E53FF2D}"/>
              </a:ext>
            </a:extLst>
          </p:cNvPr>
          <p:cNvGrpSpPr/>
          <p:nvPr/>
        </p:nvGrpSpPr>
        <p:grpSpPr>
          <a:xfrm>
            <a:off x="9793726" y="2811701"/>
            <a:ext cx="5179393" cy="2399567"/>
            <a:chOff x="6445150" y="1932322"/>
            <a:chExt cx="2389848" cy="1680412"/>
          </a:xfrm>
        </p:grpSpPr>
        <p:sp>
          <p:nvSpPr>
            <p:cNvPr id="32" name="TextBox 31">
              <a:extLst>
                <a:ext uri="{FF2B5EF4-FFF2-40B4-BE49-F238E27FC236}">
                  <a16:creationId xmlns:a16="http://schemas.microsoft.com/office/drawing/2014/main" id="{314C0DCF-2A70-41E0-A600-8092400D3C5F}"/>
                </a:ext>
              </a:extLst>
            </p:cNvPr>
            <p:cNvSpPr txBox="1"/>
            <p:nvPr/>
          </p:nvSpPr>
          <p:spPr>
            <a:xfrm>
              <a:off x="6445150" y="1932322"/>
              <a:ext cx="2389848" cy="278490"/>
            </a:xfrm>
            <a:prstGeom prst="rect">
              <a:avLst/>
            </a:prstGeom>
            <a:noFill/>
          </p:spPr>
          <p:txBody>
            <a:bodyPr wrap="square" rtlCol="0">
              <a:spAutoFit/>
            </a:bodyPr>
            <a:lstStyle/>
            <a:p>
              <a:pPr algn="r" defTabSz="1511893" rtl="1" latinLnBrk="1"/>
              <a:r>
                <a:rPr lang="ar-EG" altLang="ko-KR" sz="1984" b="1" dirty="0">
                  <a:solidFill>
                    <a:srgbClr val="00B050"/>
                  </a:solidFill>
                  <a:cs typeface="PT Bold Heading" panose="00000400000000000000" pitchFamily="2" charset="-78"/>
                </a:rPr>
                <a:t> توفير عدد من السفن المخصصة لتجميع النفايات </a:t>
              </a:r>
              <a:endParaRPr lang="ko-KR" altLang="en-US" sz="1984" b="1" dirty="0">
                <a:solidFill>
                  <a:srgbClr val="00B050"/>
                </a:solidFill>
                <a:cs typeface="PT Bold Heading" panose="00000400000000000000" pitchFamily="2" charset="-78"/>
              </a:endParaRPr>
            </a:p>
          </p:txBody>
        </p:sp>
        <p:sp>
          <p:nvSpPr>
            <p:cNvPr id="33" name="TextBox 32">
              <a:extLst>
                <a:ext uri="{FF2B5EF4-FFF2-40B4-BE49-F238E27FC236}">
                  <a16:creationId xmlns:a16="http://schemas.microsoft.com/office/drawing/2014/main" id="{C2B0E010-88AE-4F9B-A3E1-338278EC00AD}"/>
                </a:ext>
              </a:extLst>
            </p:cNvPr>
            <p:cNvSpPr txBox="1"/>
            <p:nvPr/>
          </p:nvSpPr>
          <p:spPr>
            <a:xfrm>
              <a:off x="6494451" y="2238606"/>
              <a:ext cx="2291246" cy="1374128"/>
            </a:xfrm>
            <a:prstGeom prst="rect">
              <a:avLst/>
            </a:prstGeom>
            <a:noFill/>
          </p:spPr>
          <p:txBody>
            <a:bodyPr wrap="square" rtlCol="0">
              <a:spAutoFit/>
            </a:bodyPr>
            <a:lstStyle/>
            <a:p>
              <a:pPr lvl="0" algn="justLow" rtl="1"/>
              <a:r>
                <a:rPr lang="ar-EG" altLang="ko-KR" sz="1736" b="1" dirty="0">
                  <a:solidFill>
                    <a:prstClr val="black">
                      <a:lumMod val="75000"/>
                      <a:lumOff val="25000"/>
                    </a:prstClr>
                  </a:solidFill>
                  <a:cs typeface="Arial" pitchFamily="34" charset="0"/>
                </a:rPr>
                <a:t>تجميع النفابات بأنواعها المختلفة (زيوت – مواد كيمائية – مخلفات بلاستيكية – مواد صلبه – السوائل الناتجة من غسيل ماكينات السفن) من السفن عند وصولها منطقة الإنتظار مباشرة مقابل رسوم لتدخل بعد ذلك مراحل للفصل و اعادة التدوير ويراعي فى هذه السفن أن يتم تصنيعها من خامات صديقه للبيئة وأن تعمل بالوقود الصديق للبيئة بلا أي انبعاثات ضارة تساعد على ظاهرة الإحتباس الحرارى.</a:t>
              </a:r>
            </a:p>
          </p:txBody>
        </p:sp>
      </p:grpSp>
      <p:sp>
        <p:nvSpPr>
          <p:cNvPr id="34" name="Freeform 98">
            <a:extLst>
              <a:ext uri="{FF2B5EF4-FFF2-40B4-BE49-F238E27FC236}">
                <a16:creationId xmlns:a16="http://schemas.microsoft.com/office/drawing/2014/main" id="{94C5EA8C-DE29-47E3-A962-0D79EC62372E}"/>
              </a:ext>
            </a:extLst>
          </p:cNvPr>
          <p:cNvSpPr/>
          <p:nvPr/>
        </p:nvSpPr>
        <p:spPr>
          <a:xfrm>
            <a:off x="8599532" y="3879698"/>
            <a:ext cx="1171750" cy="434681"/>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1133947">
              <a:defRPr/>
            </a:pPr>
            <a:endParaRPr lang="ko-KR" altLang="en-US" sz="2232">
              <a:solidFill>
                <a:prstClr val="black">
                  <a:lumMod val="75000"/>
                  <a:lumOff val="25000"/>
                </a:prstClr>
              </a:solidFill>
              <a:latin typeface="Arial"/>
            </a:endParaRPr>
          </a:p>
        </p:txBody>
      </p:sp>
      <p:sp>
        <p:nvSpPr>
          <p:cNvPr id="35" name="Freeform 99">
            <a:extLst>
              <a:ext uri="{FF2B5EF4-FFF2-40B4-BE49-F238E27FC236}">
                <a16:creationId xmlns:a16="http://schemas.microsoft.com/office/drawing/2014/main" id="{F5120325-B3F1-4279-9B4F-9F294C63174A}"/>
              </a:ext>
            </a:extLst>
          </p:cNvPr>
          <p:cNvSpPr/>
          <p:nvPr/>
        </p:nvSpPr>
        <p:spPr>
          <a:xfrm flipH="1">
            <a:off x="5246308" y="3879698"/>
            <a:ext cx="1171750" cy="434681"/>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1133947">
              <a:defRPr/>
            </a:pPr>
            <a:endParaRPr lang="ko-KR" altLang="en-US" sz="2232">
              <a:solidFill>
                <a:prstClr val="black">
                  <a:lumMod val="75000"/>
                  <a:lumOff val="25000"/>
                </a:prstClr>
              </a:solidFill>
              <a:latin typeface="Arial"/>
            </a:endParaRPr>
          </a:p>
        </p:txBody>
      </p:sp>
      <p:cxnSp>
        <p:nvCxnSpPr>
          <p:cNvPr id="36" name="Straight Connector 35">
            <a:extLst>
              <a:ext uri="{FF2B5EF4-FFF2-40B4-BE49-F238E27FC236}">
                <a16:creationId xmlns:a16="http://schemas.microsoft.com/office/drawing/2014/main" id="{52DCE4C4-890D-42A6-B374-9C7FD3D2E1B5}"/>
              </a:ext>
            </a:extLst>
          </p:cNvPr>
          <p:cNvCxnSpPr>
            <a:cxnSpLocks/>
          </p:cNvCxnSpPr>
          <p:nvPr/>
        </p:nvCxnSpPr>
        <p:spPr>
          <a:xfrm>
            <a:off x="9851976" y="5788272"/>
            <a:ext cx="721638" cy="7268"/>
          </a:xfrm>
          <a:prstGeom prst="line">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Freeform 103">
            <a:extLst>
              <a:ext uri="{FF2B5EF4-FFF2-40B4-BE49-F238E27FC236}">
                <a16:creationId xmlns:a16="http://schemas.microsoft.com/office/drawing/2014/main" id="{467C558E-CEDE-46EA-B4C7-AB0F70C8583C}"/>
              </a:ext>
            </a:extLst>
          </p:cNvPr>
          <p:cNvSpPr/>
          <p:nvPr/>
        </p:nvSpPr>
        <p:spPr>
          <a:xfrm flipH="1">
            <a:off x="4110174" y="7609942"/>
            <a:ext cx="848953" cy="237961"/>
          </a:xfrm>
          <a:custGeom>
            <a:avLst/>
            <a:gdLst>
              <a:gd name="connsiteX0" fmla="*/ 0 w 670560"/>
              <a:gd name="connsiteY0" fmla="*/ 0 h 137160"/>
              <a:gd name="connsiteX1" fmla="*/ 670560 w 670560"/>
              <a:gd name="connsiteY1" fmla="*/ 0 h 137160"/>
              <a:gd name="connsiteX2" fmla="*/ 670560 w 670560"/>
              <a:gd name="connsiteY2" fmla="*/ 137160 h 137160"/>
            </a:gdLst>
            <a:ahLst/>
            <a:cxnLst>
              <a:cxn ang="0">
                <a:pos x="connsiteX0" y="connsiteY0"/>
              </a:cxn>
              <a:cxn ang="0">
                <a:pos x="connsiteX1" y="connsiteY1"/>
              </a:cxn>
              <a:cxn ang="0">
                <a:pos x="connsiteX2" y="connsiteY2"/>
              </a:cxn>
            </a:cxnLst>
            <a:rect l="l" t="t" r="r" b="b"/>
            <a:pathLst>
              <a:path w="670560" h="137160">
                <a:moveTo>
                  <a:pt x="0" y="0"/>
                </a:moveTo>
                <a:lnTo>
                  <a:pt x="670560" y="0"/>
                </a:lnTo>
                <a:lnTo>
                  <a:pt x="670560" y="13716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1133947">
              <a:defRPr/>
            </a:pPr>
            <a:endParaRPr lang="ko-KR" altLang="en-US" sz="2232">
              <a:solidFill>
                <a:prstClr val="black">
                  <a:lumMod val="75000"/>
                  <a:lumOff val="25000"/>
                </a:prstClr>
              </a:solidFill>
              <a:latin typeface="Arial"/>
            </a:endParaRPr>
          </a:p>
        </p:txBody>
      </p:sp>
      <p:cxnSp>
        <p:nvCxnSpPr>
          <p:cNvPr id="38" name="Straight Connector 37">
            <a:extLst>
              <a:ext uri="{FF2B5EF4-FFF2-40B4-BE49-F238E27FC236}">
                <a16:creationId xmlns:a16="http://schemas.microsoft.com/office/drawing/2014/main" id="{335162D1-20EC-41B5-93EB-168E4576B0B8}"/>
              </a:ext>
            </a:extLst>
          </p:cNvPr>
          <p:cNvCxnSpPr>
            <a:cxnSpLocks/>
          </p:cNvCxnSpPr>
          <p:nvPr/>
        </p:nvCxnSpPr>
        <p:spPr>
          <a:xfrm flipH="1">
            <a:off x="4307629" y="5788272"/>
            <a:ext cx="735617" cy="7268"/>
          </a:xfrm>
          <a:prstGeom prst="line">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Freeform 103">
            <a:extLst>
              <a:ext uri="{FF2B5EF4-FFF2-40B4-BE49-F238E27FC236}">
                <a16:creationId xmlns:a16="http://schemas.microsoft.com/office/drawing/2014/main" id="{082D124F-4652-425A-9C21-48576177B4C5}"/>
              </a:ext>
            </a:extLst>
          </p:cNvPr>
          <p:cNvSpPr/>
          <p:nvPr/>
        </p:nvSpPr>
        <p:spPr>
          <a:xfrm>
            <a:off x="10017192" y="7609942"/>
            <a:ext cx="848953" cy="237961"/>
          </a:xfrm>
          <a:custGeom>
            <a:avLst/>
            <a:gdLst>
              <a:gd name="connsiteX0" fmla="*/ 0 w 670560"/>
              <a:gd name="connsiteY0" fmla="*/ 0 h 137160"/>
              <a:gd name="connsiteX1" fmla="*/ 670560 w 670560"/>
              <a:gd name="connsiteY1" fmla="*/ 0 h 137160"/>
              <a:gd name="connsiteX2" fmla="*/ 670560 w 670560"/>
              <a:gd name="connsiteY2" fmla="*/ 137160 h 137160"/>
            </a:gdLst>
            <a:ahLst/>
            <a:cxnLst>
              <a:cxn ang="0">
                <a:pos x="connsiteX0" y="connsiteY0"/>
              </a:cxn>
              <a:cxn ang="0">
                <a:pos x="connsiteX1" y="connsiteY1"/>
              </a:cxn>
              <a:cxn ang="0">
                <a:pos x="connsiteX2" y="connsiteY2"/>
              </a:cxn>
            </a:cxnLst>
            <a:rect l="l" t="t" r="r" b="b"/>
            <a:pathLst>
              <a:path w="670560" h="137160">
                <a:moveTo>
                  <a:pt x="0" y="0"/>
                </a:moveTo>
                <a:lnTo>
                  <a:pt x="670560" y="0"/>
                </a:lnTo>
                <a:lnTo>
                  <a:pt x="670560" y="13716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1133947">
              <a:defRPr/>
            </a:pPr>
            <a:endParaRPr lang="ko-KR" altLang="en-US" sz="2232">
              <a:solidFill>
                <a:prstClr val="black">
                  <a:lumMod val="75000"/>
                  <a:lumOff val="25000"/>
                </a:prstClr>
              </a:solidFill>
              <a:latin typeface="Arial"/>
            </a:endParaRPr>
          </a:p>
        </p:txBody>
      </p:sp>
      <p:sp>
        <p:nvSpPr>
          <p:cNvPr id="40" name="Rectangle 7">
            <a:extLst>
              <a:ext uri="{FF2B5EF4-FFF2-40B4-BE49-F238E27FC236}">
                <a16:creationId xmlns:a16="http://schemas.microsoft.com/office/drawing/2014/main" id="{A7C033A8-759D-4695-B2A0-97A00D62D28C}"/>
              </a:ext>
            </a:extLst>
          </p:cNvPr>
          <p:cNvSpPr/>
          <p:nvPr/>
        </p:nvSpPr>
        <p:spPr>
          <a:xfrm rot="1773228">
            <a:off x="6271616" y="6079513"/>
            <a:ext cx="1609824" cy="340865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a:defRPr/>
            </a:pPr>
            <a:endParaRPr lang="ko-KR" altLang="en-US" sz="3348">
              <a:solidFill>
                <a:prstClr val="white"/>
              </a:solidFill>
              <a:latin typeface="Arial"/>
            </a:endParaRPr>
          </a:p>
        </p:txBody>
      </p:sp>
      <p:sp>
        <p:nvSpPr>
          <p:cNvPr id="41" name="Rectangle 40"/>
          <p:cNvSpPr/>
          <p:nvPr/>
        </p:nvSpPr>
        <p:spPr>
          <a:xfrm>
            <a:off x="6052324" y="5101173"/>
            <a:ext cx="2789546" cy="657168"/>
          </a:xfrm>
          <a:prstGeom prst="rect">
            <a:avLst/>
          </a:prstGeom>
        </p:spPr>
        <p:txBody>
          <a:bodyPr wrap="none">
            <a:spAutoFit/>
          </a:bodyPr>
          <a:lstStyle/>
          <a:p>
            <a:pPr algn="r" rtl="1">
              <a:lnSpc>
                <a:spcPct val="90000"/>
              </a:lnSpc>
              <a:spcBef>
                <a:spcPts val="1240"/>
              </a:spcBef>
              <a:defRPr/>
            </a:pPr>
            <a:r>
              <a:rPr lang="ar-EG" sz="3968" dirty="0">
                <a:solidFill>
                  <a:srgbClr val="0DD2D9">
                    <a:lumMod val="50000"/>
                  </a:srgbClr>
                </a:solidFill>
                <a:cs typeface="PT Bold Heading" panose="00000400000000000000" pitchFamily="2" charset="-78"/>
              </a:rPr>
              <a:t>المكون الأخضر </a:t>
            </a:r>
          </a:p>
        </p:txBody>
      </p:sp>
      <p:grpSp>
        <p:nvGrpSpPr>
          <p:cNvPr id="42" name="Group 41">
            <a:extLst>
              <a:ext uri="{FF2B5EF4-FFF2-40B4-BE49-F238E27FC236}">
                <a16:creationId xmlns:a16="http://schemas.microsoft.com/office/drawing/2014/main" id="{FC4004FB-8EC5-40CD-BA0F-A0C46E53FF2D}"/>
              </a:ext>
            </a:extLst>
          </p:cNvPr>
          <p:cNvGrpSpPr/>
          <p:nvPr/>
        </p:nvGrpSpPr>
        <p:grpSpPr>
          <a:xfrm>
            <a:off x="9851975" y="5315313"/>
            <a:ext cx="5072546" cy="1840558"/>
            <a:chOff x="6027876" y="1642186"/>
            <a:chExt cx="2720588" cy="1484196"/>
          </a:xfrm>
        </p:grpSpPr>
        <p:sp>
          <p:nvSpPr>
            <p:cNvPr id="43" name="TextBox 42">
              <a:extLst>
                <a:ext uri="{FF2B5EF4-FFF2-40B4-BE49-F238E27FC236}">
                  <a16:creationId xmlns:a16="http://schemas.microsoft.com/office/drawing/2014/main" id="{314C0DCF-2A70-41E0-A600-8092400D3C5F}"/>
                </a:ext>
              </a:extLst>
            </p:cNvPr>
            <p:cNvSpPr txBox="1"/>
            <p:nvPr/>
          </p:nvSpPr>
          <p:spPr>
            <a:xfrm>
              <a:off x="6027876" y="1642186"/>
              <a:ext cx="2720588" cy="320677"/>
            </a:xfrm>
            <a:prstGeom prst="rect">
              <a:avLst/>
            </a:prstGeom>
            <a:noFill/>
          </p:spPr>
          <p:txBody>
            <a:bodyPr wrap="square" rtlCol="0">
              <a:spAutoFit/>
            </a:bodyPr>
            <a:lstStyle/>
            <a:p>
              <a:pPr algn="r" defTabSz="1511893" rtl="1" latinLnBrk="1"/>
              <a:r>
                <a:rPr lang="ar-EG" altLang="ko-KR" sz="1984" b="1" dirty="0">
                  <a:solidFill>
                    <a:srgbClr val="00B050"/>
                  </a:solidFill>
                  <a:cs typeface="PT Bold Heading" panose="00000400000000000000" pitchFamily="2" charset="-78"/>
                </a:rPr>
                <a:t>إنشاء حاجز أمواج عائم قبالة  شواطئ بورسعيد </a:t>
              </a:r>
            </a:p>
          </p:txBody>
        </p:sp>
        <p:sp>
          <p:nvSpPr>
            <p:cNvPr id="44" name="TextBox 43">
              <a:extLst>
                <a:ext uri="{FF2B5EF4-FFF2-40B4-BE49-F238E27FC236}">
                  <a16:creationId xmlns:a16="http://schemas.microsoft.com/office/drawing/2014/main" id="{C2B0E010-88AE-4F9B-A3E1-338278EC00AD}"/>
                </a:ext>
              </a:extLst>
            </p:cNvPr>
            <p:cNvSpPr txBox="1"/>
            <p:nvPr/>
          </p:nvSpPr>
          <p:spPr>
            <a:xfrm>
              <a:off x="6457217" y="1974902"/>
              <a:ext cx="2291246" cy="1151480"/>
            </a:xfrm>
            <a:prstGeom prst="rect">
              <a:avLst/>
            </a:prstGeom>
            <a:noFill/>
          </p:spPr>
          <p:txBody>
            <a:bodyPr wrap="square" rtlCol="0">
              <a:spAutoFit/>
            </a:bodyPr>
            <a:lstStyle/>
            <a:p>
              <a:pPr lvl="0" algn="justLow" rtl="1"/>
              <a:r>
                <a:rPr lang="ar-EG" altLang="ko-KR" sz="1736" b="1" dirty="0">
                  <a:solidFill>
                    <a:prstClr val="black">
                      <a:lumMod val="75000"/>
                      <a:lumOff val="25000"/>
                    </a:prstClr>
                  </a:solidFill>
                  <a:cs typeface="Arial" pitchFamily="34" charset="0"/>
                </a:rPr>
                <a:t>لمنع تقدم النفايات الى الشاطئ يتم تصنيعه من مواد صديقه للبيئة وتزويدة بمعدات سحب النفايات المتراكمة امامه و  كون حاجز الأمواج عائما فانه لن يعوق تجدد المياه على شواطئ المدينة كما أنه لن يؤثر على الحياة البحرية بالمنطقة.</a:t>
              </a:r>
            </a:p>
          </p:txBody>
        </p:sp>
      </p:grpSp>
      <p:grpSp>
        <p:nvGrpSpPr>
          <p:cNvPr id="45" name="Group 44">
            <a:extLst>
              <a:ext uri="{FF2B5EF4-FFF2-40B4-BE49-F238E27FC236}">
                <a16:creationId xmlns:a16="http://schemas.microsoft.com/office/drawing/2014/main" id="{FC4004FB-8EC5-40CD-BA0F-A0C46E53FF2D}"/>
              </a:ext>
            </a:extLst>
          </p:cNvPr>
          <p:cNvGrpSpPr/>
          <p:nvPr/>
        </p:nvGrpSpPr>
        <p:grpSpPr>
          <a:xfrm>
            <a:off x="9499052" y="7952976"/>
            <a:ext cx="4421355" cy="1654723"/>
            <a:chOff x="6457218" y="1772816"/>
            <a:chExt cx="2291246" cy="1334342"/>
          </a:xfrm>
        </p:grpSpPr>
        <p:sp>
          <p:nvSpPr>
            <p:cNvPr id="46" name="TextBox 45">
              <a:extLst>
                <a:ext uri="{FF2B5EF4-FFF2-40B4-BE49-F238E27FC236}">
                  <a16:creationId xmlns:a16="http://schemas.microsoft.com/office/drawing/2014/main" id="{314C0DCF-2A70-41E0-A600-8092400D3C5F}"/>
                </a:ext>
              </a:extLst>
            </p:cNvPr>
            <p:cNvSpPr txBox="1"/>
            <p:nvPr/>
          </p:nvSpPr>
          <p:spPr>
            <a:xfrm>
              <a:off x="6457218" y="1772816"/>
              <a:ext cx="2291246" cy="320677"/>
            </a:xfrm>
            <a:prstGeom prst="rect">
              <a:avLst/>
            </a:prstGeom>
            <a:noFill/>
          </p:spPr>
          <p:txBody>
            <a:bodyPr wrap="square" rtlCol="0">
              <a:spAutoFit/>
            </a:bodyPr>
            <a:lstStyle/>
            <a:p>
              <a:pPr algn="r" defTabSz="1511893" rtl="1" latinLnBrk="1"/>
              <a:r>
                <a:rPr lang="ar-EG" altLang="ko-KR" sz="1984" b="1" dirty="0">
                  <a:solidFill>
                    <a:srgbClr val="00B050"/>
                  </a:solidFill>
                  <a:cs typeface="PT Bold Heading" panose="00000400000000000000" pitchFamily="2" charset="-78"/>
                </a:rPr>
                <a:t>توليد الطاقة الكهربائية النظيفة</a:t>
              </a:r>
            </a:p>
          </p:txBody>
        </p:sp>
        <p:sp>
          <p:nvSpPr>
            <p:cNvPr id="47" name="TextBox 46">
              <a:extLst>
                <a:ext uri="{FF2B5EF4-FFF2-40B4-BE49-F238E27FC236}">
                  <a16:creationId xmlns:a16="http://schemas.microsoft.com/office/drawing/2014/main" id="{C2B0E010-88AE-4F9B-A3E1-338278EC00AD}"/>
                </a:ext>
              </a:extLst>
            </p:cNvPr>
            <p:cNvSpPr txBox="1"/>
            <p:nvPr/>
          </p:nvSpPr>
          <p:spPr>
            <a:xfrm>
              <a:off x="6680132" y="2171083"/>
              <a:ext cx="2068332" cy="936075"/>
            </a:xfrm>
            <a:prstGeom prst="rect">
              <a:avLst/>
            </a:prstGeom>
            <a:noFill/>
          </p:spPr>
          <p:txBody>
            <a:bodyPr wrap="square" rtlCol="0">
              <a:spAutoFit/>
            </a:bodyPr>
            <a:lstStyle/>
            <a:p>
              <a:pPr lvl="0" algn="justLow" rtl="1"/>
              <a:r>
                <a:rPr lang="ar-EG" altLang="ko-KR" sz="1736" b="1" dirty="0">
                  <a:solidFill>
                    <a:prstClr val="black">
                      <a:lumMod val="75000"/>
                      <a:lumOff val="25000"/>
                    </a:prstClr>
                  </a:solidFill>
                  <a:cs typeface="Arial" pitchFamily="34" charset="0"/>
                </a:rPr>
                <a:t>وهي عملية تقوم على تحويل الطاقة الموجودة في موجات المحيطات والبحار إلى طاقة كهربائية تستخدم في تحلية المياه أو ضخها، وذلك بالاعتماد على حركة المياه.</a:t>
              </a:r>
            </a:p>
          </p:txBody>
        </p:sp>
      </p:grpSp>
      <p:grpSp>
        <p:nvGrpSpPr>
          <p:cNvPr id="48" name="Group 47">
            <a:extLst>
              <a:ext uri="{FF2B5EF4-FFF2-40B4-BE49-F238E27FC236}">
                <a16:creationId xmlns:a16="http://schemas.microsoft.com/office/drawing/2014/main" id="{FC4004FB-8EC5-40CD-BA0F-A0C46E53FF2D}"/>
              </a:ext>
            </a:extLst>
          </p:cNvPr>
          <p:cNvGrpSpPr/>
          <p:nvPr/>
        </p:nvGrpSpPr>
        <p:grpSpPr>
          <a:xfrm>
            <a:off x="-46198" y="2697916"/>
            <a:ext cx="5179393" cy="2356884"/>
            <a:chOff x="6445150" y="1932322"/>
            <a:chExt cx="2389848" cy="1650521"/>
          </a:xfrm>
        </p:grpSpPr>
        <p:sp>
          <p:nvSpPr>
            <p:cNvPr id="49" name="TextBox 48">
              <a:extLst>
                <a:ext uri="{FF2B5EF4-FFF2-40B4-BE49-F238E27FC236}">
                  <a16:creationId xmlns:a16="http://schemas.microsoft.com/office/drawing/2014/main" id="{314C0DCF-2A70-41E0-A600-8092400D3C5F}"/>
                </a:ext>
              </a:extLst>
            </p:cNvPr>
            <p:cNvSpPr txBox="1"/>
            <p:nvPr/>
          </p:nvSpPr>
          <p:spPr>
            <a:xfrm>
              <a:off x="6445150" y="1932322"/>
              <a:ext cx="2389848" cy="492318"/>
            </a:xfrm>
            <a:prstGeom prst="rect">
              <a:avLst/>
            </a:prstGeom>
            <a:noFill/>
          </p:spPr>
          <p:txBody>
            <a:bodyPr wrap="square" rtlCol="0">
              <a:spAutoFit/>
            </a:bodyPr>
            <a:lstStyle/>
            <a:p>
              <a:pPr algn="r" defTabSz="1511893" rtl="1" latinLnBrk="1"/>
              <a:r>
                <a:rPr lang="ar-EG" altLang="ko-KR" sz="1984" b="1" dirty="0">
                  <a:solidFill>
                    <a:srgbClr val="00B050"/>
                  </a:solidFill>
                  <a:cs typeface="PT Bold Heading" panose="00000400000000000000" pitchFamily="2" charset="-78"/>
                </a:rPr>
                <a:t>اضافة بوغاز جديد أو أكثر للبحيره على البحر المتوسط وتطوير القنوات الشعاعية بها</a:t>
              </a:r>
            </a:p>
          </p:txBody>
        </p:sp>
        <p:sp>
          <p:nvSpPr>
            <p:cNvPr id="50" name="TextBox 49">
              <a:extLst>
                <a:ext uri="{FF2B5EF4-FFF2-40B4-BE49-F238E27FC236}">
                  <a16:creationId xmlns:a16="http://schemas.microsoft.com/office/drawing/2014/main" id="{C2B0E010-88AE-4F9B-A3E1-338278EC00AD}"/>
                </a:ext>
              </a:extLst>
            </p:cNvPr>
            <p:cNvSpPr txBox="1"/>
            <p:nvPr/>
          </p:nvSpPr>
          <p:spPr>
            <a:xfrm>
              <a:off x="6494450" y="2395783"/>
              <a:ext cx="2291246" cy="1187060"/>
            </a:xfrm>
            <a:prstGeom prst="rect">
              <a:avLst/>
            </a:prstGeom>
            <a:noFill/>
          </p:spPr>
          <p:txBody>
            <a:bodyPr wrap="square" rtlCol="0">
              <a:spAutoFit/>
            </a:bodyPr>
            <a:lstStyle/>
            <a:p>
              <a:pPr lvl="0" algn="justLow" rtl="1"/>
              <a:r>
                <a:rPr lang="ar-EG" altLang="ko-KR" sz="1736" b="1" dirty="0">
                  <a:solidFill>
                    <a:prstClr val="black">
                      <a:lumMod val="75000"/>
                      <a:lumOff val="25000"/>
                    </a:prstClr>
                  </a:solidFill>
                  <a:cs typeface="Arial" pitchFamily="34" charset="0"/>
                </a:rPr>
                <a:t>بحيث يكون مكان البوغاز الجديد ومواصفاته عامل أساسي فى تجدد مياه البحيره. تحديد مكان البوغاز الجديد ومواصفاته جارى تحديده فى الفترة الحالية من الدراسة بعمل محاكاه للبحيرة بالكامل وحركة المياه بها بإستخدام البرامج الهندسية المتخصصة لتوفير مصدر تغذية طبيعية للبحيرة بمياه البحر وتحسين جودة المياه والتوازن المائى داخل البحيرة. </a:t>
              </a:r>
            </a:p>
          </p:txBody>
        </p:sp>
      </p:grpSp>
      <p:grpSp>
        <p:nvGrpSpPr>
          <p:cNvPr id="51" name="Group 50">
            <a:extLst>
              <a:ext uri="{FF2B5EF4-FFF2-40B4-BE49-F238E27FC236}">
                <a16:creationId xmlns:a16="http://schemas.microsoft.com/office/drawing/2014/main" id="{FC4004FB-8EC5-40CD-BA0F-A0C46E53FF2D}"/>
              </a:ext>
            </a:extLst>
          </p:cNvPr>
          <p:cNvGrpSpPr/>
          <p:nvPr/>
        </p:nvGrpSpPr>
        <p:grpSpPr>
          <a:xfrm>
            <a:off x="27274" y="5247016"/>
            <a:ext cx="4735504" cy="1960168"/>
            <a:chOff x="6445150" y="1989042"/>
            <a:chExt cx="2553705" cy="1372700"/>
          </a:xfrm>
        </p:grpSpPr>
        <p:sp>
          <p:nvSpPr>
            <p:cNvPr id="52" name="TextBox 51">
              <a:extLst>
                <a:ext uri="{FF2B5EF4-FFF2-40B4-BE49-F238E27FC236}">
                  <a16:creationId xmlns:a16="http://schemas.microsoft.com/office/drawing/2014/main" id="{314C0DCF-2A70-41E0-A600-8092400D3C5F}"/>
                </a:ext>
              </a:extLst>
            </p:cNvPr>
            <p:cNvSpPr txBox="1"/>
            <p:nvPr/>
          </p:nvSpPr>
          <p:spPr>
            <a:xfrm>
              <a:off x="6445150" y="1989042"/>
              <a:ext cx="2553705" cy="278489"/>
            </a:xfrm>
            <a:prstGeom prst="rect">
              <a:avLst/>
            </a:prstGeom>
            <a:noFill/>
          </p:spPr>
          <p:txBody>
            <a:bodyPr wrap="square" rtlCol="0">
              <a:spAutoFit/>
            </a:bodyPr>
            <a:lstStyle/>
            <a:p>
              <a:pPr algn="r" defTabSz="1511893" rtl="1" latinLnBrk="1"/>
              <a:r>
                <a:rPr lang="ar-EG" altLang="ko-KR" sz="1984" b="1" dirty="0">
                  <a:solidFill>
                    <a:srgbClr val="00B050"/>
                  </a:solidFill>
                  <a:cs typeface="PT Bold Heading" panose="00000400000000000000" pitchFamily="2" charset="-78"/>
                </a:rPr>
                <a:t>وضع آليه متطوره لتعجيل تجدد المياه بالبحيره </a:t>
              </a:r>
            </a:p>
          </p:txBody>
        </p:sp>
        <p:sp>
          <p:nvSpPr>
            <p:cNvPr id="53" name="TextBox 52">
              <a:extLst>
                <a:ext uri="{FF2B5EF4-FFF2-40B4-BE49-F238E27FC236}">
                  <a16:creationId xmlns:a16="http://schemas.microsoft.com/office/drawing/2014/main" id="{C2B0E010-88AE-4F9B-A3E1-338278EC00AD}"/>
                </a:ext>
              </a:extLst>
            </p:cNvPr>
            <p:cNvSpPr txBox="1"/>
            <p:nvPr/>
          </p:nvSpPr>
          <p:spPr>
            <a:xfrm>
              <a:off x="6494450" y="2361749"/>
              <a:ext cx="2291246" cy="999993"/>
            </a:xfrm>
            <a:prstGeom prst="rect">
              <a:avLst/>
            </a:prstGeom>
            <a:noFill/>
          </p:spPr>
          <p:txBody>
            <a:bodyPr wrap="square" rtlCol="0">
              <a:spAutoFit/>
            </a:bodyPr>
            <a:lstStyle/>
            <a:p>
              <a:pPr lvl="0" algn="justLow" rtl="1"/>
              <a:r>
                <a:rPr lang="ar-EG" altLang="ko-KR" sz="1736" b="1" dirty="0">
                  <a:solidFill>
                    <a:prstClr val="black">
                      <a:lumMod val="75000"/>
                      <a:lumOff val="25000"/>
                    </a:prstClr>
                  </a:solidFill>
                  <a:cs typeface="Arial" pitchFamily="34" charset="0"/>
                </a:rPr>
                <a:t>تغطيه كامل مسطحها وتحقيق التوازن المطلوب لجودة المياه بها للتوسع في الاستزراع السمكي، والمكون الأخضر بها هو ان تكون الآليه المستخدمه فى تعجيل تجدد المياه غير ملوثه وغير مدمرة للحياه البحرية داخل البحيره.</a:t>
              </a:r>
            </a:p>
          </p:txBody>
        </p:sp>
      </p:grpSp>
      <p:grpSp>
        <p:nvGrpSpPr>
          <p:cNvPr id="54" name="Group 53">
            <a:extLst>
              <a:ext uri="{FF2B5EF4-FFF2-40B4-BE49-F238E27FC236}">
                <a16:creationId xmlns:a16="http://schemas.microsoft.com/office/drawing/2014/main" id="{FC4004FB-8EC5-40CD-BA0F-A0C46E53FF2D}"/>
              </a:ext>
            </a:extLst>
          </p:cNvPr>
          <p:cNvGrpSpPr/>
          <p:nvPr/>
        </p:nvGrpSpPr>
        <p:grpSpPr>
          <a:xfrm>
            <a:off x="436376" y="7773853"/>
            <a:ext cx="4075209" cy="1878033"/>
            <a:chOff x="6445150" y="1989042"/>
            <a:chExt cx="2553705" cy="933962"/>
          </a:xfrm>
        </p:grpSpPr>
        <p:sp>
          <p:nvSpPr>
            <p:cNvPr id="55" name="TextBox 54">
              <a:extLst>
                <a:ext uri="{FF2B5EF4-FFF2-40B4-BE49-F238E27FC236}">
                  <a16:creationId xmlns:a16="http://schemas.microsoft.com/office/drawing/2014/main" id="{314C0DCF-2A70-41E0-A600-8092400D3C5F}"/>
                </a:ext>
              </a:extLst>
            </p:cNvPr>
            <p:cNvSpPr txBox="1"/>
            <p:nvPr/>
          </p:nvSpPr>
          <p:spPr>
            <a:xfrm>
              <a:off x="6445150" y="1989042"/>
              <a:ext cx="2553705" cy="501463"/>
            </a:xfrm>
            <a:prstGeom prst="rect">
              <a:avLst/>
            </a:prstGeom>
            <a:noFill/>
          </p:spPr>
          <p:txBody>
            <a:bodyPr wrap="square" rtlCol="0">
              <a:spAutoFit/>
            </a:bodyPr>
            <a:lstStyle/>
            <a:p>
              <a:pPr algn="r" defTabSz="1511893" rtl="1" latinLnBrk="1"/>
              <a:r>
                <a:rPr lang="ar-EG" altLang="ko-KR" sz="1984" b="1" dirty="0">
                  <a:solidFill>
                    <a:srgbClr val="00B050"/>
                  </a:solidFill>
                  <a:cs typeface="PT Bold Heading" panose="00000400000000000000" pitchFamily="2" charset="-78"/>
                </a:rPr>
                <a:t>زياده كفاءة محطات المعالجه وإعادة تدوير مياه الصرف الصحي لإنتاج مياه صالحة للزراعة</a:t>
              </a:r>
            </a:p>
          </p:txBody>
        </p:sp>
        <p:sp>
          <p:nvSpPr>
            <p:cNvPr id="56" name="TextBox 55">
              <a:extLst>
                <a:ext uri="{FF2B5EF4-FFF2-40B4-BE49-F238E27FC236}">
                  <a16:creationId xmlns:a16="http://schemas.microsoft.com/office/drawing/2014/main" id="{C2B0E010-88AE-4F9B-A3E1-338278EC00AD}"/>
                </a:ext>
              </a:extLst>
            </p:cNvPr>
            <p:cNvSpPr txBox="1"/>
            <p:nvPr/>
          </p:nvSpPr>
          <p:spPr>
            <a:xfrm>
              <a:off x="6652153" y="2478556"/>
              <a:ext cx="2291246" cy="444448"/>
            </a:xfrm>
            <a:prstGeom prst="rect">
              <a:avLst/>
            </a:prstGeom>
            <a:noFill/>
          </p:spPr>
          <p:txBody>
            <a:bodyPr wrap="square" rtlCol="0">
              <a:spAutoFit/>
            </a:bodyPr>
            <a:lstStyle/>
            <a:p>
              <a:pPr lvl="0" algn="justLow" rtl="1"/>
              <a:r>
                <a:rPr lang="ar-EG" altLang="ko-KR" sz="1736" b="1" dirty="0">
                  <a:solidFill>
                    <a:prstClr val="black">
                      <a:lumMod val="75000"/>
                      <a:lumOff val="25000"/>
                    </a:prstClr>
                  </a:solidFill>
                  <a:cs typeface="Arial" pitchFamily="34" charset="0"/>
                </a:rPr>
                <a:t>استخدام تكنولوجيا إعادة تدوير مخلفات المعالجة (الحمأة ) ومخلفات التطهير للبحيرة والنفايات العضوية لانتاج الوقود الحيوى الصديق البيئة. </a:t>
              </a:r>
            </a:p>
          </p:txBody>
        </p:sp>
      </p:grpSp>
      <p:pic>
        <p:nvPicPr>
          <p:cNvPr id="2" name="Picture 1"/>
          <p:cNvPicPr>
            <a:picLocks noChangeAspect="1"/>
          </p:cNvPicPr>
          <p:nvPr/>
        </p:nvPicPr>
        <p:blipFill>
          <a:blip r:embed="rId2"/>
          <a:stretch>
            <a:fillRect/>
          </a:stretch>
        </p:blipFill>
        <p:spPr>
          <a:xfrm>
            <a:off x="6523935" y="6055823"/>
            <a:ext cx="2023076" cy="1864755"/>
          </a:xfrm>
          <a:prstGeom prst="ellipse">
            <a:avLst/>
          </a:prstGeom>
          <a:ln>
            <a:noFill/>
          </a:ln>
          <a:effectLst>
            <a:softEdge rad="112500"/>
          </a:effectLst>
        </p:spPr>
      </p:pic>
    </p:spTree>
    <p:extLst>
      <p:ext uri="{BB962C8B-B14F-4D97-AF65-F5344CB8AC3E}">
        <p14:creationId xmlns:p14="http://schemas.microsoft.com/office/powerpoint/2010/main" val="162690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F34ED32D-E10D-4BD0-B514-C64962014F84}"/>
              </a:ext>
            </a:extLst>
          </p:cNvPr>
          <p:cNvGrpSpPr/>
          <p:nvPr/>
        </p:nvGrpSpPr>
        <p:grpSpPr>
          <a:xfrm>
            <a:off x="626211" y="4813254"/>
            <a:ext cx="14064379" cy="3264859"/>
            <a:chOff x="691016" y="1851670"/>
            <a:chExt cx="7870363" cy="2161848"/>
          </a:xfrm>
        </p:grpSpPr>
        <p:sp>
          <p:nvSpPr>
            <p:cNvPr id="58" name="Rectangle 57">
              <a:extLst>
                <a:ext uri="{FF2B5EF4-FFF2-40B4-BE49-F238E27FC236}">
                  <a16:creationId xmlns:a16="http://schemas.microsoft.com/office/drawing/2014/main" id="{6E8AF542-0121-424F-97E4-AAD24F3E5716}"/>
                </a:ext>
              </a:extLst>
            </p:cNvPr>
            <p:cNvSpPr/>
            <p:nvPr/>
          </p:nvSpPr>
          <p:spPr>
            <a:xfrm>
              <a:off x="691016" y="3581470"/>
              <a:ext cx="1717316" cy="4320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1984" b="1" dirty="0">
                  <a:solidFill>
                    <a:schemeClr val="bg1"/>
                  </a:solidFill>
                </a:rPr>
                <a:t>الذكاء الاصطناعي  و معالجة البيانات الضخمة</a:t>
              </a:r>
              <a:endParaRPr lang="ko-KR" altLang="en-US" sz="1984" b="1" dirty="0">
                <a:solidFill>
                  <a:schemeClr val="bg1"/>
                </a:solidFill>
                <a:cs typeface="Arial" pitchFamily="34" charset="0"/>
              </a:endParaRPr>
            </a:p>
          </p:txBody>
        </p:sp>
        <p:sp>
          <p:nvSpPr>
            <p:cNvPr id="59" name="Rectangle 58">
              <a:extLst>
                <a:ext uri="{FF2B5EF4-FFF2-40B4-BE49-F238E27FC236}">
                  <a16:creationId xmlns:a16="http://schemas.microsoft.com/office/drawing/2014/main" id="{62FA3BCE-4910-44CA-9FE1-9120E1C5B062}"/>
                </a:ext>
              </a:extLst>
            </p:cNvPr>
            <p:cNvSpPr/>
            <p:nvPr/>
          </p:nvSpPr>
          <p:spPr>
            <a:xfrm>
              <a:off x="2408332" y="3149020"/>
              <a:ext cx="1440160" cy="4320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1984" b="1" dirty="0">
                  <a:solidFill>
                    <a:schemeClr val="bg1"/>
                  </a:solidFill>
                </a:rPr>
                <a:t>الاستشعار عن بعد و نظم المعلومات الجغرافية</a:t>
              </a:r>
              <a:endParaRPr lang="ko-KR" altLang="en-US" sz="1984" b="1" dirty="0">
                <a:solidFill>
                  <a:schemeClr val="bg1"/>
                </a:solidFill>
                <a:cs typeface="Arial" pitchFamily="34" charset="0"/>
              </a:endParaRPr>
            </a:p>
          </p:txBody>
        </p:sp>
        <p:sp>
          <p:nvSpPr>
            <p:cNvPr id="60" name="Rectangle 59">
              <a:extLst>
                <a:ext uri="{FF2B5EF4-FFF2-40B4-BE49-F238E27FC236}">
                  <a16:creationId xmlns:a16="http://schemas.microsoft.com/office/drawing/2014/main" id="{432C363E-16FE-40BA-B178-4D1D2CA2A173}"/>
                </a:ext>
              </a:extLst>
            </p:cNvPr>
            <p:cNvSpPr/>
            <p:nvPr/>
          </p:nvSpPr>
          <p:spPr>
            <a:xfrm>
              <a:off x="3848492" y="2716570"/>
              <a:ext cx="1440160" cy="4320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3025" b="1" dirty="0">
                  <a:solidFill>
                    <a:schemeClr val="bg1"/>
                  </a:solidFill>
                </a:rPr>
                <a:t>انترنت الأشياء</a:t>
              </a:r>
              <a:endParaRPr lang="ko-KR" altLang="en-US" sz="3025" b="1" dirty="0">
                <a:solidFill>
                  <a:schemeClr val="bg1"/>
                </a:solidFill>
                <a:cs typeface="Arial" pitchFamily="34" charset="0"/>
              </a:endParaRPr>
            </a:p>
          </p:txBody>
        </p:sp>
        <p:sp>
          <p:nvSpPr>
            <p:cNvPr id="61" name="Rectangle 60">
              <a:extLst>
                <a:ext uri="{FF2B5EF4-FFF2-40B4-BE49-F238E27FC236}">
                  <a16:creationId xmlns:a16="http://schemas.microsoft.com/office/drawing/2014/main" id="{C509FFF1-9482-4C1E-8D44-CC1649B69709}"/>
                </a:ext>
              </a:extLst>
            </p:cNvPr>
            <p:cNvSpPr/>
            <p:nvPr/>
          </p:nvSpPr>
          <p:spPr>
            <a:xfrm>
              <a:off x="5288652" y="2284120"/>
              <a:ext cx="1440160" cy="4320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1984" b="1" dirty="0">
                  <a:solidFill>
                    <a:schemeClr val="bg1"/>
                  </a:solidFill>
                </a:rPr>
                <a:t>تطبيقات الهاتف المحمول/ تطبيقات الويب</a:t>
              </a:r>
              <a:endParaRPr lang="ko-KR" altLang="en-US" sz="1984" b="1" dirty="0">
                <a:solidFill>
                  <a:schemeClr val="bg1"/>
                </a:solidFill>
                <a:cs typeface="Arial" pitchFamily="34" charset="0"/>
              </a:endParaRPr>
            </a:p>
          </p:txBody>
        </p:sp>
        <p:sp>
          <p:nvSpPr>
            <p:cNvPr id="62" name="Rectangle 61">
              <a:extLst>
                <a:ext uri="{FF2B5EF4-FFF2-40B4-BE49-F238E27FC236}">
                  <a16:creationId xmlns:a16="http://schemas.microsoft.com/office/drawing/2014/main" id="{43AACD2A-909A-452E-BCBA-131E3027AD8A}"/>
                </a:ext>
              </a:extLst>
            </p:cNvPr>
            <p:cNvSpPr/>
            <p:nvPr/>
          </p:nvSpPr>
          <p:spPr>
            <a:xfrm>
              <a:off x="6728811" y="1851670"/>
              <a:ext cx="1832568" cy="4320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altLang="ko-KR" sz="3025" b="1" dirty="0">
                  <a:solidFill>
                    <a:schemeClr val="bg1"/>
                  </a:solidFill>
                  <a:cs typeface="Arial" pitchFamily="34" charset="0"/>
                </a:rPr>
                <a:t>التقنيات الذكية </a:t>
              </a:r>
              <a:r>
                <a:rPr lang="en-US" altLang="ko-KR" sz="1736" b="1" dirty="0">
                  <a:solidFill>
                    <a:schemeClr val="bg1"/>
                  </a:solidFill>
                  <a:cs typeface="Arial" pitchFamily="34" charset="0"/>
                </a:rPr>
                <a:t> </a:t>
              </a:r>
              <a:endParaRPr lang="ko-KR" altLang="en-US" sz="1736" b="1" dirty="0">
                <a:solidFill>
                  <a:schemeClr val="bg1"/>
                </a:solidFill>
                <a:cs typeface="Arial" pitchFamily="34" charset="0"/>
              </a:endParaRPr>
            </a:p>
          </p:txBody>
        </p:sp>
      </p:grpSp>
      <p:sp>
        <p:nvSpPr>
          <p:cNvPr id="83" name="Rectangle 82"/>
          <p:cNvSpPr/>
          <p:nvPr/>
        </p:nvSpPr>
        <p:spPr>
          <a:xfrm>
            <a:off x="6111186" y="2589017"/>
            <a:ext cx="2672526" cy="657168"/>
          </a:xfrm>
          <a:prstGeom prst="rect">
            <a:avLst/>
          </a:prstGeom>
        </p:spPr>
        <p:txBody>
          <a:bodyPr wrap="none">
            <a:spAutoFit/>
          </a:bodyPr>
          <a:lstStyle/>
          <a:p>
            <a:pPr algn="r" rtl="1">
              <a:lnSpc>
                <a:spcPct val="90000"/>
              </a:lnSpc>
              <a:spcBef>
                <a:spcPts val="1240"/>
              </a:spcBef>
              <a:defRPr/>
            </a:pPr>
            <a:r>
              <a:rPr lang="ar-EG" sz="3968" dirty="0">
                <a:solidFill>
                  <a:srgbClr val="0DD2D9">
                    <a:lumMod val="50000"/>
                  </a:srgbClr>
                </a:solidFill>
                <a:cs typeface="PT Bold Heading" panose="00000400000000000000" pitchFamily="2" charset="-78"/>
              </a:rPr>
              <a:t>المكون الذكي </a:t>
            </a:r>
          </a:p>
        </p:txBody>
      </p:sp>
      <p:sp>
        <p:nvSpPr>
          <p:cNvPr id="84" name="TextBox 83">
            <a:extLst>
              <a:ext uri="{FF2B5EF4-FFF2-40B4-BE49-F238E27FC236}">
                <a16:creationId xmlns:a16="http://schemas.microsoft.com/office/drawing/2014/main" id="{C2B0E010-88AE-4F9B-A3E1-338278EC00AD}"/>
              </a:ext>
            </a:extLst>
          </p:cNvPr>
          <p:cNvSpPr txBox="1"/>
          <p:nvPr/>
        </p:nvSpPr>
        <p:spPr>
          <a:xfrm>
            <a:off x="11481587" y="5488261"/>
            <a:ext cx="3209004" cy="2229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Low" rtl="1"/>
            <a:r>
              <a:rPr lang="ar-EG" altLang="ko-KR" sz="1736" b="1" dirty="0">
                <a:solidFill>
                  <a:prstClr val="black">
                    <a:lumMod val="75000"/>
                    <a:lumOff val="25000"/>
                  </a:prstClr>
                </a:solidFill>
              </a:rPr>
              <a:t>تساهم التقنيات الذكية في التغلب على مشكلة التلوث بمنطقة انتظار السفن عبر انشاء  وحدة رصد مركزية على شاطئ بورسعيد لجمع كافة المعلومات من خلال نظام مراقبة السفن للوصول لمنهج المراقبة المتكاملة. و من ضمن التكنولوجيات المستخدمة في المشروع نظام </a:t>
            </a:r>
            <a:r>
              <a:rPr lang="en-US" altLang="ko-KR" sz="1736" b="1" dirty="0">
                <a:solidFill>
                  <a:prstClr val="black">
                    <a:lumMod val="75000"/>
                    <a:lumOff val="25000"/>
                  </a:prstClr>
                </a:solidFill>
                <a:cs typeface="Arial" pitchFamily="34" charset="0"/>
              </a:rPr>
              <a:t>SCADA </a:t>
            </a:r>
            <a:r>
              <a:rPr lang="ar-EG" altLang="ko-KR" sz="1736" b="1" dirty="0">
                <a:solidFill>
                  <a:prstClr val="black">
                    <a:lumMod val="75000"/>
                    <a:lumOff val="25000"/>
                  </a:prstClr>
                </a:solidFill>
                <a:cs typeface="Arial" pitchFamily="34" charset="0"/>
              </a:rPr>
              <a:t> .</a:t>
            </a:r>
            <a:endParaRPr lang="en-US" altLang="ko-KR" sz="1736" b="1" dirty="0">
              <a:solidFill>
                <a:prstClr val="black">
                  <a:lumMod val="75000"/>
                  <a:lumOff val="25000"/>
                </a:prstClr>
              </a:solidFill>
              <a:cs typeface="Arial" pitchFamily="34" charset="0"/>
            </a:endParaRPr>
          </a:p>
        </p:txBody>
      </p:sp>
      <p:pic>
        <p:nvPicPr>
          <p:cNvPr id="85" name="Picture 84" descr="Graphical user interface&#10;&#10;Description automatically generated"/>
          <p:cNvPicPr/>
          <p:nvPr/>
        </p:nvPicPr>
        <p:blipFill rotWithShape="1">
          <a:blip r:embed="rId2"/>
          <a:srcRect l="4868" t="9555" r="4275" b="6265"/>
          <a:stretch/>
        </p:blipFill>
        <p:spPr>
          <a:xfrm>
            <a:off x="11415784" y="2419767"/>
            <a:ext cx="3274809" cy="2370966"/>
          </a:xfrm>
          <a:prstGeom prst="rect">
            <a:avLst/>
          </a:prstGeom>
        </p:spPr>
      </p:pic>
      <p:sp>
        <p:nvSpPr>
          <p:cNvPr id="86" name="TextBox 85">
            <a:extLst>
              <a:ext uri="{FF2B5EF4-FFF2-40B4-BE49-F238E27FC236}">
                <a16:creationId xmlns:a16="http://schemas.microsoft.com/office/drawing/2014/main" id="{C2B0E010-88AE-4F9B-A3E1-338278EC00AD}"/>
              </a:ext>
            </a:extLst>
          </p:cNvPr>
          <p:cNvSpPr txBox="1"/>
          <p:nvPr/>
        </p:nvSpPr>
        <p:spPr>
          <a:xfrm>
            <a:off x="8874338" y="6171605"/>
            <a:ext cx="2541443" cy="16950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Low" rtl="1"/>
            <a:r>
              <a:rPr lang="ar-EG" altLang="ko-KR" sz="1736" b="1" dirty="0">
                <a:solidFill>
                  <a:prstClr val="black">
                    <a:lumMod val="75000"/>
                    <a:lumOff val="25000"/>
                  </a:prstClr>
                </a:solidFill>
              </a:rPr>
              <a:t>يمكن استخدام تطبيق للهاتف المحمول و موقع الكتروني لتوضيح خطوات و اليات المشروع في جميع مراحله و الاعلان عن القواعد المنظمة للعمل.</a:t>
            </a:r>
            <a:endParaRPr lang="en-US" altLang="ko-KR" sz="1736" b="1" dirty="0">
              <a:solidFill>
                <a:prstClr val="black">
                  <a:lumMod val="75000"/>
                  <a:lumOff val="25000"/>
                </a:prstClr>
              </a:solidFill>
              <a:cs typeface="Arial" pitchFamily="34" charset="0"/>
            </a:endParaRPr>
          </a:p>
        </p:txBody>
      </p:sp>
      <p:pic>
        <p:nvPicPr>
          <p:cNvPr id="2" name="Picture 1"/>
          <p:cNvPicPr>
            <a:picLocks noChangeAspect="1"/>
          </p:cNvPicPr>
          <p:nvPr/>
        </p:nvPicPr>
        <p:blipFill rotWithShape="1">
          <a:blip r:embed="rId3"/>
          <a:srcRect l="15084" r="13115"/>
          <a:stretch/>
        </p:blipFill>
        <p:spPr>
          <a:xfrm>
            <a:off x="8986756" y="3250323"/>
            <a:ext cx="2217128" cy="2161595"/>
          </a:xfrm>
          <a:prstGeom prst="rect">
            <a:avLst/>
          </a:prstGeom>
        </p:spPr>
      </p:pic>
      <p:sp>
        <p:nvSpPr>
          <p:cNvPr id="87" name="TextBox 86">
            <a:extLst>
              <a:ext uri="{FF2B5EF4-FFF2-40B4-BE49-F238E27FC236}">
                <a16:creationId xmlns:a16="http://schemas.microsoft.com/office/drawing/2014/main" id="{C2B0E010-88AE-4F9B-A3E1-338278EC00AD}"/>
              </a:ext>
            </a:extLst>
          </p:cNvPr>
          <p:cNvSpPr txBox="1"/>
          <p:nvPr/>
        </p:nvSpPr>
        <p:spPr>
          <a:xfrm>
            <a:off x="6276748" y="6825401"/>
            <a:ext cx="2525767" cy="27635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Low" rtl="1"/>
            <a:r>
              <a:rPr lang="ar-EG" altLang="ko-KR" sz="1736" b="1" dirty="0">
                <a:solidFill>
                  <a:prstClr val="black">
                    <a:lumMod val="75000"/>
                    <a:lumOff val="25000"/>
                  </a:prstClr>
                </a:solidFill>
              </a:rPr>
              <a:t>يتم استخدام محطات الرصد البيئي الذكي المعتمد على تقنية </a:t>
            </a:r>
            <a:r>
              <a:rPr lang="en-US" altLang="ko-KR" sz="1736" b="1" dirty="0">
                <a:solidFill>
                  <a:prstClr val="black">
                    <a:lumMod val="75000"/>
                    <a:lumOff val="25000"/>
                  </a:prstClr>
                </a:solidFill>
              </a:rPr>
              <a:t>IOT </a:t>
            </a:r>
            <a:r>
              <a:rPr lang="ar-EG" altLang="ko-KR" sz="1736" b="1" dirty="0">
                <a:solidFill>
                  <a:prstClr val="black">
                    <a:lumMod val="75000"/>
                    <a:lumOff val="25000"/>
                  </a:prstClr>
                </a:solidFill>
              </a:rPr>
              <a:t> لتحليل الماء والهواء مما يساعد على المنع المسبق للمشكلات بدون ضخ استثمارات عملاقة. على ان يتم ربط اسطول جمع النفايات من السفن الكترونيا للتحرك الفوري بناء على قر اءات أجهزة الرصدعند حدوث تلوث.</a:t>
            </a:r>
          </a:p>
        </p:txBody>
      </p:sp>
      <p:pic>
        <p:nvPicPr>
          <p:cNvPr id="3" name="Picture 2"/>
          <p:cNvPicPr>
            <a:picLocks noChangeAspect="1"/>
          </p:cNvPicPr>
          <p:nvPr/>
        </p:nvPicPr>
        <p:blipFill>
          <a:blip r:embed="rId4"/>
          <a:stretch>
            <a:fillRect/>
          </a:stretch>
        </p:blipFill>
        <p:spPr>
          <a:xfrm>
            <a:off x="6236014" y="4472628"/>
            <a:ext cx="2566501" cy="1608450"/>
          </a:xfrm>
          <a:prstGeom prst="rect">
            <a:avLst/>
          </a:prstGeom>
        </p:spPr>
      </p:pic>
      <p:pic>
        <p:nvPicPr>
          <p:cNvPr id="4" name="Picture 3"/>
          <p:cNvPicPr>
            <a:picLocks noChangeAspect="1"/>
          </p:cNvPicPr>
          <p:nvPr/>
        </p:nvPicPr>
        <p:blipFill rotWithShape="1">
          <a:blip r:embed="rId5"/>
          <a:srcRect l="2450" t="2891" r="1170" b="3615"/>
          <a:stretch/>
        </p:blipFill>
        <p:spPr>
          <a:xfrm>
            <a:off x="3793395" y="7546267"/>
            <a:ext cx="2439326" cy="1654228"/>
          </a:xfrm>
          <a:prstGeom prst="rect">
            <a:avLst/>
          </a:prstGeom>
        </p:spPr>
      </p:pic>
      <p:sp>
        <p:nvSpPr>
          <p:cNvPr id="88" name="TextBox 87">
            <a:extLst>
              <a:ext uri="{FF2B5EF4-FFF2-40B4-BE49-F238E27FC236}">
                <a16:creationId xmlns:a16="http://schemas.microsoft.com/office/drawing/2014/main" id="{C2B0E010-88AE-4F9B-A3E1-338278EC00AD}"/>
              </a:ext>
            </a:extLst>
          </p:cNvPr>
          <p:cNvSpPr txBox="1"/>
          <p:nvPr/>
        </p:nvSpPr>
        <p:spPr>
          <a:xfrm>
            <a:off x="3695065" y="3386883"/>
            <a:ext cx="2537656" cy="32978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Low" rtl="1"/>
            <a:r>
              <a:rPr lang="ar-EG" altLang="ko-KR" sz="1736" b="1" dirty="0">
                <a:solidFill>
                  <a:prstClr val="black">
                    <a:lumMod val="75000"/>
                    <a:lumOff val="25000"/>
                  </a:prstClr>
                </a:solidFill>
              </a:rPr>
              <a:t>لا يمكن لمستشعر واحد أن يوفر تغطية كاملة ، لذلك يتم تصميم أنظمة المراقبة باستخدام مجموعة متنوعة من أجهزة الاستشعار في نظام متكامل. </a:t>
            </a:r>
          </a:p>
          <a:p>
            <a:pPr lvl="0" algn="justLow" rtl="1"/>
            <a:r>
              <a:rPr lang="ar-EG" altLang="ko-KR" sz="1736" b="1" dirty="0">
                <a:solidFill>
                  <a:prstClr val="black">
                    <a:lumMod val="75000"/>
                    <a:lumOff val="25000"/>
                  </a:prstClr>
                </a:solidFill>
              </a:rPr>
              <a:t>مثل استخدام نظام التعريف الالي او </a:t>
            </a:r>
            <a:r>
              <a:rPr lang="en-US" altLang="ko-KR" sz="1736" b="1" dirty="0">
                <a:solidFill>
                  <a:prstClr val="black">
                    <a:lumMod val="75000"/>
                    <a:lumOff val="25000"/>
                  </a:prstClr>
                </a:solidFill>
              </a:rPr>
              <a:t>AIS </a:t>
            </a:r>
            <a:r>
              <a:rPr lang="ar-EG" altLang="ko-KR" sz="1736" b="1" dirty="0">
                <a:solidFill>
                  <a:prstClr val="black">
                    <a:lumMod val="75000"/>
                    <a:lumOff val="25000"/>
                  </a:prstClr>
                </a:solidFill>
              </a:rPr>
              <a:t> و الذي يتكون من جهاز لتحديد الموقع  </a:t>
            </a:r>
            <a:r>
              <a:rPr lang="en-US" altLang="ko-KR" sz="1736" b="1" dirty="0">
                <a:solidFill>
                  <a:prstClr val="black">
                    <a:lumMod val="75000"/>
                    <a:lumOff val="25000"/>
                  </a:prstClr>
                </a:solidFill>
              </a:rPr>
              <a:t>GPS  </a:t>
            </a:r>
            <a:r>
              <a:rPr lang="ar-EG" altLang="ko-KR" sz="1736" b="1" dirty="0">
                <a:solidFill>
                  <a:prstClr val="black">
                    <a:lumMod val="75000"/>
                    <a:lumOff val="25000"/>
                  </a:prstClr>
                </a:solidFill>
              </a:rPr>
              <a:t>وجهاز كمبيوتر ببرج المراقبة و جهاز تعريف الي على ظهر السفينة و يتم التواصل بينهم بنظام اتصال لاسلكي. </a:t>
            </a:r>
          </a:p>
        </p:txBody>
      </p:sp>
      <p:sp>
        <p:nvSpPr>
          <p:cNvPr id="89" name="TextBox 88">
            <a:extLst>
              <a:ext uri="{FF2B5EF4-FFF2-40B4-BE49-F238E27FC236}">
                <a16:creationId xmlns:a16="http://schemas.microsoft.com/office/drawing/2014/main" id="{C2B0E010-88AE-4F9B-A3E1-338278EC00AD}"/>
              </a:ext>
            </a:extLst>
          </p:cNvPr>
          <p:cNvSpPr txBox="1"/>
          <p:nvPr/>
        </p:nvSpPr>
        <p:spPr>
          <a:xfrm>
            <a:off x="626211" y="4568725"/>
            <a:ext cx="2996536" cy="27635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Low" rtl="1"/>
            <a:r>
              <a:rPr lang="ar-EG" altLang="ko-KR" sz="1736" b="1" dirty="0">
                <a:solidFill>
                  <a:prstClr val="black">
                    <a:lumMod val="75000"/>
                    <a:lumOff val="25000"/>
                  </a:prstClr>
                </a:solidFill>
              </a:rPr>
              <a:t>استخدام اجهزة الرصد البيئي لمياه وهواء بحيرة المنزلة وكذلك أجهزة قياس -</a:t>
            </a:r>
            <a:r>
              <a:rPr lang="en-US" altLang="ko-KR" sz="1736" b="1" dirty="0">
                <a:solidFill>
                  <a:prstClr val="black">
                    <a:lumMod val="75000"/>
                    <a:lumOff val="25000"/>
                  </a:prstClr>
                </a:solidFill>
              </a:rPr>
              <a:t>TDSPH </a:t>
            </a:r>
            <a:r>
              <a:rPr lang="ar-EG" altLang="ko-KR" sz="1736" b="1" dirty="0">
                <a:solidFill>
                  <a:prstClr val="black">
                    <a:lumMod val="75000"/>
                    <a:lumOff val="25000"/>
                  </a:prstClr>
                </a:solidFill>
              </a:rPr>
              <a:t> في أجزاء مختلفة من البحيرة وربطها بالتحكم الالكتروني في البواغيز وحركة المياه في القنوات الشعاعية لضمان تجدد المياه وصلاحيتها في كافة أجزاء البحيرة والعمل على التحليل المستمر لهذه الكمية الضخمة من البيانات بتقنيات معالجة البيانات الضخمة </a:t>
            </a:r>
          </a:p>
        </p:txBody>
      </p:sp>
      <p:pic>
        <p:nvPicPr>
          <p:cNvPr id="90" name="Picture 89" descr="See the source image"/>
          <p:cNvPicPr/>
          <p:nvPr/>
        </p:nvPicPr>
        <p:blipFill rotWithShape="1">
          <a:blip r:embed="rId6" cstate="hqprint">
            <a:extLst>
              <a:ext uri="{28A0092B-C50C-407E-A947-70E740481C1C}">
                <a14:useLocalDpi xmlns:a14="http://schemas.microsoft.com/office/drawing/2010/main" val="0"/>
              </a:ext>
            </a:extLst>
          </a:blip>
          <a:srcRect l="3879" t="14533" r="3451" b="15596"/>
          <a:stretch/>
        </p:blipFill>
        <p:spPr bwMode="auto">
          <a:xfrm>
            <a:off x="626213" y="8078113"/>
            <a:ext cx="3011159" cy="1520110"/>
          </a:xfrm>
          <a:prstGeom prst="rect">
            <a:avLst/>
          </a:prstGeom>
          <a:noFill/>
          <a:ln>
            <a:noFill/>
          </a:ln>
        </p:spPr>
      </p:pic>
      <p:pic>
        <p:nvPicPr>
          <p:cNvPr id="91" name="Picture 90"/>
          <p:cNvPicPr>
            <a:picLocks noChangeAspect="1"/>
          </p:cNvPicPr>
          <p:nvPr/>
        </p:nvPicPr>
        <p:blipFill>
          <a:blip r:embed="rId7"/>
          <a:stretch>
            <a:fillRect/>
          </a:stretch>
        </p:blipFill>
        <p:spPr>
          <a:xfrm>
            <a:off x="6647719" y="3160781"/>
            <a:ext cx="1676754" cy="1690266"/>
          </a:xfrm>
          <a:prstGeom prst="ellipse">
            <a:avLst/>
          </a:prstGeom>
          <a:ln>
            <a:noFill/>
          </a:ln>
          <a:effectLst>
            <a:glow>
              <a:schemeClr val="accent1">
                <a:alpha val="0"/>
              </a:schemeClr>
            </a:glow>
            <a:softEdge rad="112500"/>
          </a:effectLst>
        </p:spPr>
      </p:pic>
    </p:spTree>
    <p:extLst>
      <p:ext uri="{BB962C8B-B14F-4D97-AF65-F5344CB8AC3E}">
        <p14:creationId xmlns:p14="http://schemas.microsoft.com/office/powerpoint/2010/main" val="150849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a:picLocks noChangeAspect="1"/>
          </p:cNvPicPr>
          <p:nvPr/>
        </p:nvPicPr>
        <p:blipFill>
          <a:blip r:embed="rId2"/>
          <a:stretch>
            <a:fillRect/>
          </a:stretch>
        </p:blipFill>
        <p:spPr>
          <a:xfrm>
            <a:off x="6512415" y="7423084"/>
            <a:ext cx="572922" cy="572922"/>
          </a:xfrm>
          <a:prstGeom prst="rect">
            <a:avLst/>
          </a:prstGeom>
        </p:spPr>
      </p:pic>
      <p:grpSp>
        <p:nvGrpSpPr>
          <p:cNvPr id="96" name="Group 95"/>
          <p:cNvGrpSpPr/>
          <p:nvPr/>
        </p:nvGrpSpPr>
        <p:grpSpPr>
          <a:xfrm>
            <a:off x="8843948" y="4440459"/>
            <a:ext cx="1205381" cy="1205381"/>
            <a:chOff x="4914092" y="1771869"/>
            <a:chExt cx="972000" cy="972000"/>
          </a:xfrm>
        </p:grpSpPr>
        <p:sp>
          <p:nvSpPr>
            <p:cNvPr id="97" name="Rectangle 96"/>
            <p:cNvSpPr/>
            <p:nvPr/>
          </p:nvSpPr>
          <p:spPr>
            <a:xfrm>
              <a:off x="4914092" y="1771869"/>
              <a:ext cx="972000" cy="972000"/>
            </a:xfrm>
            <a:prstGeom prst="rect">
              <a:avLst/>
            </a:prstGeom>
            <a:solidFill>
              <a:schemeClr val="accent6">
                <a:lumMod val="60000"/>
                <a:lumOff val="40000"/>
              </a:schemeClr>
            </a:solidFill>
            <a:ln w="25400" cap="flat" cmpd="sng" algn="ctr">
              <a:solidFill>
                <a:sysClr val="windowText" lastClr="000000">
                  <a:lumMod val="75000"/>
                  <a:lumOff val="25000"/>
                </a:sysClr>
              </a:solid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dirty="0">
                <a:solidFill>
                  <a:prstClr val="black"/>
                </a:solidFill>
                <a:latin typeface="Arial"/>
              </a:endParaRPr>
            </a:p>
          </p:txBody>
        </p:sp>
        <p:sp>
          <p:nvSpPr>
            <p:cNvPr id="98" name="Rectangle 97"/>
            <p:cNvSpPr/>
            <p:nvPr/>
          </p:nvSpPr>
          <p:spPr>
            <a:xfrm>
              <a:off x="5004048" y="1861825"/>
              <a:ext cx="792088" cy="792088"/>
            </a:xfrm>
            <a:prstGeom prst="rect">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grpSp>
      <p:grpSp>
        <p:nvGrpSpPr>
          <p:cNvPr id="93" name="Group 92"/>
          <p:cNvGrpSpPr/>
          <p:nvPr/>
        </p:nvGrpSpPr>
        <p:grpSpPr>
          <a:xfrm>
            <a:off x="8129703" y="5208028"/>
            <a:ext cx="1205381" cy="1205381"/>
            <a:chOff x="4914092" y="1771869"/>
            <a:chExt cx="972000" cy="972000"/>
          </a:xfrm>
        </p:grpSpPr>
        <p:sp>
          <p:nvSpPr>
            <p:cNvPr id="94" name="Rectangle 93"/>
            <p:cNvSpPr/>
            <p:nvPr/>
          </p:nvSpPr>
          <p:spPr>
            <a:xfrm>
              <a:off x="4914092" y="1771869"/>
              <a:ext cx="972000" cy="972000"/>
            </a:xfrm>
            <a:prstGeom prst="rect">
              <a:avLst/>
            </a:prstGeom>
            <a:solidFill>
              <a:srgbClr val="FFCE29"/>
            </a:solidFill>
            <a:ln w="25400" cap="flat" cmpd="sng" algn="ctr">
              <a:solidFill>
                <a:sysClr val="windowText" lastClr="000000">
                  <a:lumMod val="75000"/>
                  <a:lumOff val="25000"/>
                </a:sysClr>
              </a:solid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dirty="0">
                <a:solidFill>
                  <a:prstClr val="black"/>
                </a:solidFill>
                <a:latin typeface="Arial"/>
              </a:endParaRPr>
            </a:p>
          </p:txBody>
        </p:sp>
        <p:sp>
          <p:nvSpPr>
            <p:cNvPr id="95" name="Rectangle 94"/>
            <p:cNvSpPr/>
            <p:nvPr/>
          </p:nvSpPr>
          <p:spPr>
            <a:xfrm>
              <a:off x="5004048" y="1861825"/>
              <a:ext cx="792088" cy="792088"/>
            </a:xfrm>
            <a:prstGeom prst="rect">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grpSp>
      <p:sp>
        <p:nvSpPr>
          <p:cNvPr id="3" name="Rectangle 2"/>
          <p:cNvSpPr/>
          <p:nvPr/>
        </p:nvSpPr>
        <p:spPr>
          <a:xfrm>
            <a:off x="11333263" y="2720934"/>
            <a:ext cx="3871632" cy="636200"/>
          </a:xfrm>
          <a:prstGeom prst="rect">
            <a:avLst/>
          </a:prstGeom>
        </p:spPr>
        <p:txBody>
          <a:bodyPr wrap="square">
            <a:spAutoFit/>
          </a:bodyPr>
          <a:lstStyle/>
          <a:p>
            <a:pPr marL="283487" algn="r" rtl="1">
              <a:lnSpc>
                <a:spcPct val="125000"/>
              </a:lnSpc>
              <a:spcAft>
                <a:spcPts val="992"/>
              </a:spcAft>
            </a:pPr>
            <a:r>
              <a:rPr lang="ar-EG" sz="2976" dirty="0">
                <a:solidFill>
                  <a:srgbClr val="0DD2D9">
                    <a:lumMod val="50000"/>
                  </a:srgbClr>
                </a:solidFill>
                <a:cs typeface="PT Bold Heading" panose="00000400000000000000" pitchFamily="2" charset="-78"/>
              </a:rPr>
              <a:t>قابلية المشروع للتكرار</a:t>
            </a:r>
            <a:endParaRPr lang="en-US" sz="2976" dirty="0">
              <a:solidFill>
                <a:srgbClr val="0DD2D9">
                  <a:lumMod val="50000"/>
                </a:srgbClr>
              </a:solidFill>
              <a:cs typeface="PT Bold Heading" panose="00000400000000000000" pitchFamily="2" charset="-78"/>
            </a:endParaRPr>
          </a:p>
        </p:txBody>
      </p:sp>
      <p:grpSp>
        <p:nvGrpSpPr>
          <p:cNvPr id="51" name="Group 50"/>
          <p:cNvGrpSpPr/>
          <p:nvPr/>
        </p:nvGrpSpPr>
        <p:grpSpPr>
          <a:xfrm>
            <a:off x="7600522" y="5780408"/>
            <a:ext cx="1205381" cy="1205381"/>
            <a:chOff x="4914092" y="1771869"/>
            <a:chExt cx="972000" cy="972000"/>
          </a:xfrm>
        </p:grpSpPr>
        <p:sp>
          <p:nvSpPr>
            <p:cNvPr id="52" name="Rectangle 51"/>
            <p:cNvSpPr/>
            <p:nvPr/>
          </p:nvSpPr>
          <p:spPr>
            <a:xfrm>
              <a:off x="4914092" y="1771869"/>
              <a:ext cx="972000" cy="972000"/>
            </a:xfrm>
            <a:prstGeom prst="rect">
              <a:avLst/>
            </a:prstGeom>
            <a:solidFill>
              <a:schemeClr val="accent6">
                <a:lumMod val="60000"/>
                <a:lumOff val="40000"/>
              </a:schemeClr>
            </a:solidFill>
            <a:ln w="25400" cap="flat" cmpd="sng" algn="ctr">
              <a:solidFill>
                <a:sysClr val="windowText" lastClr="000000">
                  <a:lumMod val="75000"/>
                  <a:lumOff val="25000"/>
                </a:sysClr>
              </a:solid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dirty="0">
                <a:solidFill>
                  <a:prstClr val="black"/>
                </a:solidFill>
                <a:latin typeface="Arial"/>
              </a:endParaRPr>
            </a:p>
          </p:txBody>
        </p:sp>
        <p:sp>
          <p:nvSpPr>
            <p:cNvPr id="53" name="Rectangle 52"/>
            <p:cNvSpPr/>
            <p:nvPr/>
          </p:nvSpPr>
          <p:spPr>
            <a:xfrm>
              <a:off x="5004048" y="1861825"/>
              <a:ext cx="792088" cy="792088"/>
            </a:xfrm>
            <a:prstGeom prst="rect">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grpSp>
      <p:grpSp>
        <p:nvGrpSpPr>
          <p:cNvPr id="54" name="Group 53"/>
          <p:cNvGrpSpPr/>
          <p:nvPr/>
        </p:nvGrpSpPr>
        <p:grpSpPr>
          <a:xfrm>
            <a:off x="6915907" y="6450380"/>
            <a:ext cx="1205381" cy="1205381"/>
            <a:chOff x="4362030" y="2312124"/>
            <a:chExt cx="972000" cy="972000"/>
          </a:xfrm>
        </p:grpSpPr>
        <p:sp>
          <p:nvSpPr>
            <p:cNvPr id="55" name="Rectangle 54"/>
            <p:cNvSpPr/>
            <p:nvPr/>
          </p:nvSpPr>
          <p:spPr>
            <a:xfrm>
              <a:off x="4362030" y="2312124"/>
              <a:ext cx="972000" cy="972000"/>
            </a:xfrm>
            <a:prstGeom prst="rect">
              <a:avLst/>
            </a:prstGeom>
            <a:solidFill>
              <a:srgbClr val="FFCE29"/>
            </a:solidFill>
            <a:ln w="25400" cap="flat" cmpd="sng" algn="ctr">
              <a:solidFill>
                <a:sysClr val="windowText" lastClr="000000">
                  <a:lumMod val="75000"/>
                  <a:lumOff val="25000"/>
                </a:sysClr>
              </a:solid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sp>
          <p:nvSpPr>
            <p:cNvPr id="56" name="Rectangle 55"/>
            <p:cNvSpPr/>
            <p:nvPr/>
          </p:nvSpPr>
          <p:spPr>
            <a:xfrm>
              <a:off x="4451986" y="2402080"/>
              <a:ext cx="792088" cy="792088"/>
            </a:xfrm>
            <a:prstGeom prst="rect">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grpSp>
      <p:grpSp>
        <p:nvGrpSpPr>
          <p:cNvPr id="57" name="Group 56"/>
          <p:cNvGrpSpPr/>
          <p:nvPr/>
        </p:nvGrpSpPr>
        <p:grpSpPr>
          <a:xfrm>
            <a:off x="6231294" y="7120353"/>
            <a:ext cx="1205381" cy="1205381"/>
            <a:chOff x="3809969" y="2852379"/>
            <a:chExt cx="972000" cy="972000"/>
          </a:xfrm>
        </p:grpSpPr>
        <p:sp>
          <p:nvSpPr>
            <p:cNvPr id="58" name="Rectangle 57"/>
            <p:cNvSpPr/>
            <p:nvPr/>
          </p:nvSpPr>
          <p:spPr>
            <a:xfrm>
              <a:off x="3809969" y="2852379"/>
              <a:ext cx="972000" cy="972000"/>
            </a:xfrm>
            <a:prstGeom prst="rect">
              <a:avLst/>
            </a:prstGeom>
            <a:solidFill>
              <a:schemeClr val="accent6">
                <a:lumMod val="60000"/>
                <a:lumOff val="40000"/>
              </a:schemeClr>
            </a:solidFill>
            <a:ln w="25400" cap="flat" cmpd="sng" algn="ctr">
              <a:solidFill>
                <a:sysClr val="windowText" lastClr="000000">
                  <a:lumMod val="75000"/>
                  <a:lumOff val="25000"/>
                </a:sysClr>
              </a:solid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sp>
          <p:nvSpPr>
            <p:cNvPr id="59" name="Rectangle 58"/>
            <p:cNvSpPr/>
            <p:nvPr/>
          </p:nvSpPr>
          <p:spPr>
            <a:xfrm>
              <a:off x="3896308" y="2960162"/>
              <a:ext cx="792088" cy="792088"/>
            </a:xfrm>
            <a:prstGeom prst="rect">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grpSp>
      <p:grpSp>
        <p:nvGrpSpPr>
          <p:cNvPr id="77" name="Group 76"/>
          <p:cNvGrpSpPr/>
          <p:nvPr/>
        </p:nvGrpSpPr>
        <p:grpSpPr>
          <a:xfrm>
            <a:off x="5546681" y="7790326"/>
            <a:ext cx="1205381" cy="1205381"/>
            <a:chOff x="3257908" y="3392635"/>
            <a:chExt cx="972000" cy="972000"/>
          </a:xfrm>
        </p:grpSpPr>
        <p:sp>
          <p:nvSpPr>
            <p:cNvPr id="78" name="Rectangle 77"/>
            <p:cNvSpPr/>
            <p:nvPr/>
          </p:nvSpPr>
          <p:spPr>
            <a:xfrm>
              <a:off x="3257908" y="3392635"/>
              <a:ext cx="972000" cy="972000"/>
            </a:xfrm>
            <a:prstGeom prst="rect">
              <a:avLst/>
            </a:prstGeom>
            <a:solidFill>
              <a:srgbClr val="FFCE29"/>
            </a:solidFill>
            <a:ln w="25400" cap="flat" cmpd="sng" algn="ctr">
              <a:solidFill>
                <a:sysClr val="windowText" lastClr="000000">
                  <a:lumMod val="75000"/>
                  <a:lumOff val="25000"/>
                </a:sysClr>
              </a:solid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sp>
          <p:nvSpPr>
            <p:cNvPr id="79" name="Rectangle 78"/>
            <p:cNvSpPr/>
            <p:nvPr/>
          </p:nvSpPr>
          <p:spPr>
            <a:xfrm>
              <a:off x="3347864" y="3482591"/>
              <a:ext cx="792088" cy="792088"/>
            </a:xfrm>
            <a:prstGeom prst="rect">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13395" tIns="56698" rIns="113395" bIns="56698" numCol="1" spcCol="0" rtlCol="0" fromWordArt="0" anchor="ctr" anchorCtr="0" forceAA="0" compatLnSpc="1">
              <a:prstTxWarp prst="textNoShape">
                <a:avLst/>
              </a:prstTxWarp>
              <a:noAutofit/>
            </a:bodyPr>
            <a:lstStyle/>
            <a:p>
              <a:pPr algn="ctr" defTabSz="1133947" latinLnBrk="1">
                <a:defRPr/>
              </a:pPr>
              <a:endParaRPr lang="ko-KR" altLang="en-US" sz="2232" kern="0">
                <a:solidFill>
                  <a:prstClr val="black"/>
                </a:solidFill>
                <a:latin typeface="Arial"/>
              </a:endParaRPr>
            </a:p>
          </p:txBody>
        </p:sp>
      </p:grpSp>
      <p:grpSp>
        <p:nvGrpSpPr>
          <p:cNvPr id="99" name="Group 98">
            <a:extLst>
              <a:ext uri="{FF2B5EF4-FFF2-40B4-BE49-F238E27FC236}">
                <a16:creationId xmlns:a16="http://schemas.microsoft.com/office/drawing/2014/main" id="{8194F013-8420-48DF-9CD7-C2E08E9ACC46}"/>
              </a:ext>
            </a:extLst>
          </p:cNvPr>
          <p:cNvGrpSpPr/>
          <p:nvPr/>
        </p:nvGrpSpPr>
        <p:grpSpPr>
          <a:xfrm>
            <a:off x="9809665" y="4246883"/>
            <a:ext cx="5309686" cy="2658402"/>
            <a:chOff x="1830685" y="4299580"/>
            <a:chExt cx="4133982" cy="1713359"/>
          </a:xfrm>
        </p:grpSpPr>
        <p:sp>
          <p:nvSpPr>
            <p:cNvPr id="100" name="TextBox 99">
              <a:extLst>
                <a:ext uri="{FF2B5EF4-FFF2-40B4-BE49-F238E27FC236}">
                  <a16:creationId xmlns:a16="http://schemas.microsoft.com/office/drawing/2014/main" id="{50E20DEC-F533-411F-B7F9-0CC622453E3E}"/>
                </a:ext>
              </a:extLst>
            </p:cNvPr>
            <p:cNvSpPr txBox="1"/>
            <p:nvPr/>
          </p:nvSpPr>
          <p:spPr>
            <a:xfrm>
              <a:off x="2164849" y="4625257"/>
              <a:ext cx="3647456" cy="1387682"/>
            </a:xfrm>
            <a:prstGeom prst="rect">
              <a:avLst/>
            </a:prstGeom>
            <a:noFill/>
          </p:spPr>
          <p:txBody>
            <a:bodyPr wrap="square" rtlCol="0">
              <a:spAutoFit/>
            </a:bodyPr>
            <a:lstStyle/>
            <a:p>
              <a:pPr algn="justLow" rtl="1"/>
              <a:r>
                <a:rPr lang="ar-EG" altLang="ko-KR" sz="1488" b="1" dirty="0">
                  <a:solidFill>
                    <a:schemeClr val="tx1">
                      <a:lumMod val="75000"/>
                      <a:lumOff val="25000"/>
                    </a:schemeClr>
                  </a:solidFill>
                  <a:latin typeface="Arial" pitchFamily="34" charset="0"/>
                </a:rPr>
                <a:t>قابل للتكرار بجميع مناطق أنتظار السفن بالموانئ المصرية مثل منطقة أنتظار السفن عند المدخل الجنوبى لقناه السويس وميناء دمياط وغيرها ويوفر عائد مالى يساهم في الاستمرارية والتطوير.</a:t>
              </a:r>
            </a:p>
            <a:p>
              <a:pPr algn="justLow" rtl="1"/>
              <a:r>
                <a:rPr lang="ar-EG" altLang="ko-KR" sz="1488" b="1" dirty="0">
                  <a:solidFill>
                    <a:schemeClr val="tx1">
                      <a:lumMod val="75000"/>
                      <a:lumOff val="25000"/>
                    </a:schemeClr>
                  </a:solidFill>
                  <a:latin typeface="Arial" pitchFamily="34" charset="0"/>
                </a:rPr>
                <a:t>ويمكن التوسع فيه بالربط الالكترونى مع موانئ القدوم للسفن وموانئ الترانزيت دوليا لتحديد هل تم تسليم نفايات السفينة في اى منها من عدمه وبذلك تتحدد المسئولية عن التلوث خارج المياه الإقليمية في حالة عدم تسليم النفايات دوليا.</a:t>
              </a:r>
            </a:p>
            <a:p>
              <a:pPr algn="justLow" rtl="1"/>
              <a:r>
                <a:rPr lang="ar-EG" altLang="ko-KR" sz="1488" b="1" dirty="0">
                  <a:solidFill>
                    <a:schemeClr val="tx1">
                      <a:lumMod val="75000"/>
                      <a:lumOff val="25000"/>
                    </a:schemeClr>
                  </a:solidFill>
                  <a:latin typeface="Arial" pitchFamily="34" charset="0"/>
                </a:rPr>
                <a:t>والعنصر الابتكاري هو وضع أجهزة الرصد والاستشعار في منطقة الانتظار بما يعطى مراقبة كاملة للسفن.</a:t>
              </a:r>
            </a:p>
          </p:txBody>
        </p:sp>
        <p:sp>
          <p:nvSpPr>
            <p:cNvPr id="101" name="TextBox 100">
              <a:extLst>
                <a:ext uri="{FF2B5EF4-FFF2-40B4-BE49-F238E27FC236}">
                  <a16:creationId xmlns:a16="http://schemas.microsoft.com/office/drawing/2014/main" id="{BC0AEA8F-5886-4232-8260-BC91CA7A1197}"/>
                </a:ext>
              </a:extLst>
            </p:cNvPr>
            <p:cNvSpPr txBox="1"/>
            <p:nvPr/>
          </p:nvSpPr>
          <p:spPr>
            <a:xfrm>
              <a:off x="1830685" y="4299580"/>
              <a:ext cx="4133982" cy="256303"/>
            </a:xfrm>
            <a:prstGeom prst="rect">
              <a:avLst/>
            </a:prstGeom>
            <a:noFill/>
          </p:spPr>
          <p:txBody>
            <a:bodyPr wrap="square" rtlCol="0">
              <a:spAutoFit/>
            </a:bodyPr>
            <a:lstStyle/>
            <a:p>
              <a:pPr algn="r"/>
              <a:r>
                <a:rPr lang="ar-EG" altLang="ko-KR" sz="1984" b="1" dirty="0">
                  <a:solidFill>
                    <a:srgbClr val="0070C0"/>
                  </a:solidFill>
                  <a:cs typeface="PT Bold Heading" panose="00000400000000000000" pitchFamily="2" charset="-78"/>
                </a:rPr>
                <a:t>توفير (بناء) عدد من السفن المخصصة لتجميع النفايات </a:t>
              </a:r>
              <a:endParaRPr lang="ko-KR" altLang="en-US" sz="1984" b="1" dirty="0">
                <a:solidFill>
                  <a:srgbClr val="0070C0"/>
                </a:solidFill>
                <a:cs typeface="PT Bold Heading" panose="00000400000000000000" pitchFamily="2" charset="-78"/>
              </a:endParaRPr>
            </a:p>
          </p:txBody>
        </p:sp>
      </p:grpSp>
      <p:grpSp>
        <p:nvGrpSpPr>
          <p:cNvPr id="102" name="Group 101">
            <a:extLst>
              <a:ext uri="{FF2B5EF4-FFF2-40B4-BE49-F238E27FC236}">
                <a16:creationId xmlns:a16="http://schemas.microsoft.com/office/drawing/2014/main" id="{8194F013-8420-48DF-9CD7-C2E08E9ACC46}"/>
              </a:ext>
            </a:extLst>
          </p:cNvPr>
          <p:cNvGrpSpPr/>
          <p:nvPr/>
        </p:nvGrpSpPr>
        <p:grpSpPr>
          <a:xfrm>
            <a:off x="8005248" y="7304073"/>
            <a:ext cx="5890822" cy="1568880"/>
            <a:chOff x="2113657" y="4227700"/>
            <a:chExt cx="3698648" cy="1265119"/>
          </a:xfrm>
        </p:grpSpPr>
        <p:sp>
          <p:nvSpPr>
            <p:cNvPr id="103" name="TextBox 102">
              <a:extLst>
                <a:ext uri="{FF2B5EF4-FFF2-40B4-BE49-F238E27FC236}">
                  <a16:creationId xmlns:a16="http://schemas.microsoft.com/office/drawing/2014/main" id="{50E20DEC-F533-411F-B7F9-0CC622453E3E}"/>
                </a:ext>
              </a:extLst>
            </p:cNvPr>
            <p:cNvSpPr txBox="1"/>
            <p:nvPr/>
          </p:nvSpPr>
          <p:spPr>
            <a:xfrm>
              <a:off x="2113657" y="4495163"/>
              <a:ext cx="3647456" cy="997656"/>
            </a:xfrm>
            <a:prstGeom prst="rect">
              <a:avLst/>
            </a:prstGeom>
            <a:noFill/>
          </p:spPr>
          <p:txBody>
            <a:bodyPr wrap="square" rtlCol="0">
              <a:spAutoFit/>
            </a:bodyPr>
            <a:lstStyle/>
            <a:p>
              <a:pPr algn="justLow" rtl="1"/>
              <a:r>
                <a:rPr lang="ar-EG" altLang="ko-KR" sz="1488" b="1" dirty="0">
                  <a:solidFill>
                    <a:schemeClr val="tx1">
                      <a:lumMod val="75000"/>
                      <a:lumOff val="25000"/>
                    </a:schemeClr>
                  </a:solidFill>
                  <a:latin typeface="Arial" pitchFamily="34" charset="0"/>
                </a:rPr>
                <a:t>هو عنصر حماية شواطئ بورسعيد وبحيره المنزلة من بقع الزيوت والنفايات الطافيه والقادمة من منطقة انتظار السفن شمالاً بفعل الأمواج والتيارات البحرية والرياح. ويتكون حاجز الأمواج العائم من وحدات خرسانية مفرغه من الداخل ومتصله ببعضها لتكون حاجز الأمواج.</a:t>
              </a:r>
            </a:p>
            <a:p>
              <a:pPr algn="justLow" rtl="1"/>
              <a:r>
                <a:rPr lang="ar-EG" altLang="ko-KR" sz="1488" b="1" dirty="0">
                  <a:solidFill>
                    <a:schemeClr val="tx1">
                      <a:lumMod val="75000"/>
                      <a:lumOff val="25000"/>
                    </a:schemeClr>
                  </a:solidFill>
                  <a:latin typeface="Arial" pitchFamily="34" charset="0"/>
                </a:rPr>
                <a:t>ويمكن التوسع فيه بتركيب مولدات كهرباء من المياه السطحية او الرياح تكفى لتشغيل أجهزة الرصد والاستشعار.</a:t>
              </a:r>
            </a:p>
          </p:txBody>
        </p:sp>
        <p:sp>
          <p:nvSpPr>
            <p:cNvPr id="104" name="TextBox 103">
              <a:extLst>
                <a:ext uri="{FF2B5EF4-FFF2-40B4-BE49-F238E27FC236}">
                  <a16:creationId xmlns:a16="http://schemas.microsoft.com/office/drawing/2014/main" id="{BC0AEA8F-5886-4232-8260-BC91CA7A1197}"/>
                </a:ext>
              </a:extLst>
            </p:cNvPr>
            <p:cNvSpPr txBox="1"/>
            <p:nvPr/>
          </p:nvSpPr>
          <p:spPr>
            <a:xfrm>
              <a:off x="2658958" y="4227700"/>
              <a:ext cx="3153347" cy="320677"/>
            </a:xfrm>
            <a:prstGeom prst="rect">
              <a:avLst/>
            </a:prstGeom>
            <a:noFill/>
          </p:spPr>
          <p:txBody>
            <a:bodyPr wrap="square" rtlCol="0">
              <a:spAutoFit/>
            </a:bodyPr>
            <a:lstStyle/>
            <a:p>
              <a:pPr algn="r" rtl="1"/>
              <a:r>
                <a:rPr lang="ar-EG" altLang="ko-KR" sz="1984" b="1" dirty="0">
                  <a:solidFill>
                    <a:srgbClr val="0070C0"/>
                  </a:solidFill>
                  <a:cs typeface="PT Bold Heading" panose="00000400000000000000" pitchFamily="2" charset="-78"/>
                </a:rPr>
                <a:t>إنشاء حاجز أمواج عائم قباله شواطئ بورسعيد </a:t>
              </a:r>
              <a:endParaRPr lang="ko-KR" altLang="en-US" sz="1984" b="1" dirty="0">
                <a:solidFill>
                  <a:srgbClr val="0070C0"/>
                </a:solidFill>
                <a:cs typeface="PT Bold Heading" panose="00000400000000000000" pitchFamily="2" charset="-78"/>
              </a:endParaRPr>
            </a:p>
          </p:txBody>
        </p:sp>
      </p:grpSp>
      <p:grpSp>
        <p:nvGrpSpPr>
          <p:cNvPr id="105" name="Group 104">
            <a:extLst>
              <a:ext uri="{FF2B5EF4-FFF2-40B4-BE49-F238E27FC236}">
                <a16:creationId xmlns:a16="http://schemas.microsoft.com/office/drawing/2014/main" id="{8194F013-8420-48DF-9CD7-C2E08E9ACC46}"/>
              </a:ext>
            </a:extLst>
          </p:cNvPr>
          <p:cNvGrpSpPr/>
          <p:nvPr/>
        </p:nvGrpSpPr>
        <p:grpSpPr>
          <a:xfrm>
            <a:off x="676985" y="5248793"/>
            <a:ext cx="6179330" cy="1602002"/>
            <a:chOff x="2113657" y="4200991"/>
            <a:chExt cx="3647459" cy="1291828"/>
          </a:xfrm>
        </p:grpSpPr>
        <p:sp>
          <p:nvSpPr>
            <p:cNvPr id="106" name="TextBox 105">
              <a:extLst>
                <a:ext uri="{FF2B5EF4-FFF2-40B4-BE49-F238E27FC236}">
                  <a16:creationId xmlns:a16="http://schemas.microsoft.com/office/drawing/2014/main" id="{50E20DEC-F533-411F-B7F9-0CC622453E3E}"/>
                </a:ext>
              </a:extLst>
            </p:cNvPr>
            <p:cNvSpPr txBox="1"/>
            <p:nvPr/>
          </p:nvSpPr>
          <p:spPr>
            <a:xfrm>
              <a:off x="2113657" y="4495163"/>
              <a:ext cx="3647456" cy="997656"/>
            </a:xfrm>
            <a:prstGeom prst="rect">
              <a:avLst/>
            </a:prstGeom>
            <a:noFill/>
          </p:spPr>
          <p:txBody>
            <a:bodyPr wrap="square" rtlCol="0">
              <a:spAutoFit/>
            </a:bodyPr>
            <a:lstStyle/>
            <a:p>
              <a:pPr algn="justLow" rtl="1"/>
              <a:r>
                <a:rPr lang="ar-EG" altLang="ko-KR" sz="1488" b="1" dirty="0">
                  <a:solidFill>
                    <a:schemeClr val="tx1">
                      <a:lumMod val="75000"/>
                      <a:lumOff val="25000"/>
                    </a:schemeClr>
                  </a:solidFill>
                  <a:latin typeface="Arial" pitchFamily="34" charset="0"/>
                </a:rPr>
                <a:t>قابل للتكرار في كافة البحيرات الساحلية للحفاظ علي جودة المياه والحد من التلوث</a:t>
              </a:r>
            </a:p>
            <a:p>
              <a:pPr algn="justLow" rtl="1"/>
              <a:r>
                <a:rPr lang="ar-EG" altLang="ko-KR" sz="1488" b="1" dirty="0">
                  <a:solidFill>
                    <a:schemeClr val="tx1">
                      <a:lumMod val="75000"/>
                      <a:lumOff val="25000"/>
                    </a:schemeClr>
                  </a:solidFill>
                  <a:latin typeface="Arial" pitchFamily="34" charset="0"/>
                </a:rPr>
                <a:t>كما يتميز بطابع ابتكاري يتمثل في ربط أجهزة الرصد البيئي بالتوجيه الالكترونى للبواغيز والقنوات الشعاعية</a:t>
              </a:r>
            </a:p>
            <a:p>
              <a:pPr algn="justLow" rtl="1"/>
              <a:r>
                <a:rPr lang="ar-EG" altLang="ko-KR" sz="1488" b="1" dirty="0">
                  <a:solidFill>
                    <a:schemeClr val="tx1">
                      <a:lumMod val="75000"/>
                      <a:lumOff val="25000"/>
                    </a:schemeClr>
                  </a:solidFill>
                  <a:latin typeface="Arial" pitchFamily="34" charset="0"/>
                </a:rPr>
                <a:t>ويسمح المشروع بالتوسع في الاستزراع السمكى مما يعطى قيمة مضافة مالية دافعة للاستدامة والتطوير</a:t>
              </a:r>
            </a:p>
          </p:txBody>
        </p:sp>
        <p:sp>
          <p:nvSpPr>
            <p:cNvPr id="107" name="TextBox 106">
              <a:extLst>
                <a:ext uri="{FF2B5EF4-FFF2-40B4-BE49-F238E27FC236}">
                  <a16:creationId xmlns:a16="http://schemas.microsoft.com/office/drawing/2014/main" id="{BC0AEA8F-5886-4232-8260-BC91CA7A1197}"/>
                </a:ext>
              </a:extLst>
            </p:cNvPr>
            <p:cNvSpPr txBox="1"/>
            <p:nvPr/>
          </p:nvSpPr>
          <p:spPr>
            <a:xfrm>
              <a:off x="2113657" y="4200991"/>
              <a:ext cx="3647459" cy="320677"/>
            </a:xfrm>
            <a:prstGeom prst="rect">
              <a:avLst/>
            </a:prstGeom>
            <a:noFill/>
          </p:spPr>
          <p:txBody>
            <a:bodyPr wrap="square" rtlCol="0">
              <a:spAutoFit/>
            </a:bodyPr>
            <a:lstStyle/>
            <a:p>
              <a:pPr algn="r" rtl="1"/>
              <a:r>
                <a:rPr lang="ar-EG" altLang="ko-KR" sz="1984" b="1" dirty="0">
                  <a:solidFill>
                    <a:srgbClr val="0070C0"/>
                  </a:solidFill>
                  <a:cs typeface="PT Bold Heading" panose="00000400000000000000" pitchFamily="2" charset="-78"/>
                </a:rPr>
                <a:t>تحسين جودة مياه البحيرة بزيادة عدد البواغيز </a:t>
              </a:r>
              <a:endParaRPr lang="ko-KR" altLang="en-US" sz="1984" b="1" dirty="0">
                <a:solidFill>
                  <a:srgbClr val="0070C0"/>
                </a:solidFill>
                <a:cs typeface="PT Bold Heading" panose="00000400000000000000" pitchFamily="2" charset="-78"/>
              </a:endParaRPr>
            </a:p>
          </p:txBody>
        </p:sp>
      </p:grpSp>
      <p:grpSp>
        <p:nvGrpSpPr>
          <p:cNvPr id="108" name="Group 107">
            <a:extLst>
              <a:ext uri="{FF2B5EF4-FFF2-40B4-BE49-F238E27FC236}">
                <a16:creationId xmlns:a16="http://schemas.microsoft.com/office/drawing/2014/main" id="{8194F013-8420-48DF-9CD7-C2E08E9ACC46}"/>
              </a:ext>
            </a:extLst>
          </p:cNvPr>
          <p:cNvGrpSpPr/>
          <p:nvPr/>
        </p:nvGrpSpPr>
        <p:grpSpPr>
          <a:xfrm>
            <a:off x="405934" y="7216540"/>
            <a:ext cx="5024707" cy="2205705"/>
            <a:chOff x="2375831" y="3898815"/>
            <a:chExt cx="3423761" cy="1778645"/>
          </a:xfrm>
        </p:grpSpPr>
        <p:sp>
          <p:nvSpPr>
            <p:cNvPr id="109" name="TextBox 108">
              <a:extLst>
                <a:ext uri="{FF2B5EF4-FFF2-40B4-BE49-F238E27FC236}">
                  <a16:creationId xmlns:a16="http://schemas.microsoft.com/office/drawing/2014/main" id="{50E20DEC-F533-411F-B7F9-0CC622453E3E}"/>
                </a:ext>
              </a:extLst>
            </p:cNvPr>
            <p:cNvSpPr txBox="1"/>
            <p:nvPr/>
          </p:nvSpPr>
          <p:spPr>
            <a:xfrm>
              <a:off x="2486005" y="4495163"/>
              <a:ext cx="3275107" cy="1182297"/>
            </a:xfrm>
            <a:prstGeom prst="rect">
              <a:avLst/>
            </a:prstGeom>
            <a:noFill/>
          </p:spPr>
          <p:txBody>
            <a:bodyPr wrap="square" rtlCol="0">
              <a:spAutoFit/>
            </a:bodyPr>
            <a:lstStyle/>
            <a:p>
              <a:pPr algn="justLow" rtl="1"/>
              <a:r>
                <a:rPr lang="ar-EG" altLang="ko-KR" sz="1488" b="1" dirty="0">
                  <a:solidFill>
                    <a:schemeClr val="tx1">
                      <a:lumMod val="75000"/>
                      <a:lumOff val="25000"/>
                    </a:schemeClr>
                  </a:solidFill>
                  <a:latin typeface="Arial" pitchFamily="34" charset="0"/>
                </a:rPr>
                <a:t>وهو مشروع سبق تكراره في عدد من المحافظات وتهدف الدولة الى التحول لنظم المعالجة الثلاثية في غالبية محطات معالجة الصرف الصحى لامكان الاستفادة من المياه المعالجة في الزراعة كمصدر مستدام يمكن استخدامه لري 100 الف فدان تقريبا وتوفير مياه النيل لأغراض الشرب.</a:t>
              </a:r>
            </a:p>
            <a:p>
              <a:pPr algn="justLow" rtl="1"/>
              <a:r>
                <a:rPr lang="ar-EG" altLang="ko-KR" sz="1488" b="1" dirty="0">
                  <a:solidFill>
                    <a:schemeClr val="tx1">
                      <a:lumMod val="75000"/>
                      <a:lumOff val="25000"/>
                    </a:schemeClr>
                  </a:solidFill>
                  <a:latin typeface="Arial" pitchFamily="34" charset="0"/>
                </a:rPr>
                <a:t>كما يمكن استخدام المياه في ري احزمة شجرية حول البحيرة لتحسين الأداء البيئي وخفض نسب الغازات الدفيئة. </a:t>
              </a:r>
            </a:p>
          </p:txBody>
        </p:sp>
        <p:sp>
          <p:nvSpPr>
            <p:cNvPr id="110" name="TextBox 109">
              <a:extLst>
                <a:ext uri="{FF2B5EF4-FFF2-40B4-BE49-F238E27FC236}">
                  <a16:creationId xmlns:a16="http://schemas.microsoft.com/office/drawing/2014/main" id="{BC0AEA8F-5886-4232-8260-BC91CA7A1197}"/>
                </a:ext>
              </a:extLst>
            </p:cNvPr>
            <p:cNvSpPr txBox="1"/>
            <p:nvPr/>
          </p:nvSpPr>
          <p:spPr>
            <a:xfrm>
              <a:off x="2375831" y="3898815"/>
              <a:ext cx="3423761" cy="566898"/>
            </a:xfrm>
            <a:prstGeom prst="rect">
              <a:avLst/>
            </a:prstGeom>
            <a:noFill/>
          </p:spPr>
          <p:txBody>
            <a:bodyPr wrap="square" rtlCol="0">
              <a:spAutoFit/>
            </a:bodyPr>
            <a:lstStyle/>
            <a:p>
              <a:pPr algn="r" rtl="1"/>
              <a:r>
                <a:rPr lang="ar-EG" altLang="ko-KR" sz="1984" b="1" dirty="0">
                  <a:solidFill>
                    <a:srgbClr val="0070C0"/>
                  </a:solidFill>
                  <a:cs typeface="PT Bold Heading" panose="00000400000000000000" pitchFamily="2" charset="-78"/>
                </a:rPr>
                <a:t>تطوير محطات المعالجة ومنها محطة  </a:t>
              </a:r>
              <a:r>
                <a:rPr lang="en-US" altLang="ko-KR" sz="1984" b="1" dirty="0">
                  <a:solidFill>
                    <a:srgbClr val="0070C0"/>
                  </a:solidFill>
                  <a:cs typeface="PT Bold Heading" panose="00000400000000000000" pitchFamily="2" charset="-78"/>
                </a:rPr>
                <a:t>MK </a:t>
              </a:r>
              <a:r>
                <a:rPr lang="ar-EG" altLang="ko-KR" sz="1984" b="1" dirty="0">
                  <a:solidFill>
                    <a:srgbClr val="0070C0"/>
                  </a:solidFill>
                  <a:cs typeface="PT Bold Heading" panose="00000400000000000000" pitchFamily="2" charset="-78"/>
                </a:rPr>
                <a:t> وتوسعتها وتحويلها الى المعالجة الثلاثية </a:t>
              </a:r>
              <a:endParaRPr lang="ko-KR" altLang="en-US" sz="1984" b="1" dirty="0">
                <a:solidFill>
                  <a:srgbClr val="0070C0"/>
                </a:solidFill>
                <a:cs typeface="PT Bold Heading" panose="00000400000000000000" pitchFamily="2" charset="-78"/>
              </a:endParaRPr>
            </a:p>
          </p:txBody>
        </p:sp>
      </p:grpSp>
      <p:grpSp>
        <p:nvGrpSpPr>
          <p:cNvPr id="111" name="Group 110">
            <a:extLst>
              <a:ext uri="{FF2B5EF4-FFF2-40B4-BE49-F238E27FC236}">
                <a16:creationId xmlns:a16="http://schemas.microsoft.com/office/drawing/2014/main" id="{8194F013-8420-48DF-9CD7-C2E08E9ACC46}"/>
              </a:ext>
            </a:extLst>
          </p:cNvPr>
          <p:cNvGrpSpPr/>
          <p:nvPr/>
        </p:nvGrpSpPr>
        <p:grpSpPr>
          <a:xfrm>
            <a:off x="2937265" y="3773064"/>
            <a:ext cx="5962461" cy="1175734"/>
            <a:chOff x="2113657" y="4175446"/>
            <a:chExt cx="3698648" cy="948093"/>
          </a:xfrm>
        </p:grpSpPr>
        <p:sp>
          <p:nvSpPr>
            <p:cNvPr id="112" name="TextBox 111">
              <a:extLst>
                <a:ext uri="{FF2B5EF4-FFF2-40B4-BE49-F238E27FC236}">
                  <a16:creationId xmlns:a16="http://schemas.microsoft.com/office/drawing/2014/main" id="{50E20DEC-F533-411F-B7F9-0CC622453E3E}"/>
                </a:ext>
              </a:extLst>
            </p:cNvPr>
            <p:cNvSpPr txBox="1"/>
            <p:nvPr/>
          </p:nvSpPr>
          <p:spPr>
            <a:xfrm>
              <a:off x="2113657" y="4495163"/>
              <a:ext cx="3647456" cy="628376"/>
            </a:xfrm>
            <a:prstGeom prst="rect">
              <a:avLst/>
            </a:prstGeom>
            <a:noFill/>
          </p:spPr>
          <p:txBody>
            <a:bodyPr wrap="square" rtlCol="0">
              <a:spAutoFit/>
            </a:bodyPr>
            <a:lstStyle/>
            <a:p>
              <a:pPr algn="justLow" rtl="1"/>
              <a:r>
                <a:rPr lang="ar-EG" altLang="ko-KR" sz="1488" b="1" dirty="0">
                  <a:solidFill>
                    <a:schemeClr val="tx1">
                      <a:lumMod val="75000"/>
                      <a:lumOff val="25000"/>
                    </a:schemeClr>
                  </a:solidFill>
                  <a:latin typeface="Arial" pitchFamily="34" charset="0"/>
                </a:rPr>
                <a:t>سبق تنفيذ ذلك في فندق طغاغين سيوة المقام علي جزيرة طغاغين والذى يعد قبله للسائحين من انحاء العالم. </a:t>
              </a:r>
            </a:p>
            <a:p>
              <a:pPr algn="justLow" rtl="1"/>
              <a:r>
                <a:rPr lang="ar-EG" altLang="ko-KR" sz="1488" b="1" dirty="0">
                  <a:solidFill>
                    <a:schemeClr val="tx1">
                      <a:lumMod val="75000"/>
                      <a:lumOff val="25000"/>
                    </a:schemeClr>
                  </a:solidFill>
                  <a:latin typeface="Arial" pitchFamily="34" charset="0"/>
                </a:rPr>
                <a:t>مما يوفر عاد مادى يسمح باستدامة التطوير في البحيرة.</a:t>
              </a:r>
            </a:p>
          </p:txBody>
        </p:sp>
        <p:sp>
          <p:nvSpPr>
            <p:cNvPr id="113" name="TextBox 112">
              <a:extLst>
                <a:ext uri="{FF2B5EF4-FFF2-40B4-BE49-F238E27FC236}">
                  <a16:creationId xmlns:a16="http://schemas.microsoft.com/office/drawing/2014/main" id="{BC0AEA8F-5886-4232-8260-BC91CA7A1197}"/>
                </a:ext>
              </a:extLst>
            </p:cNvPr>
            <p:cNvSpPr txBox="1"/>
            <p:nvPr/>
          </p:nvSpPr>
          <p:spPr>
            <a:xfrm>
              <a:off x="2113657" y="4175446"/>
              <a:ext cx="3698648" cy="320677"/>
            </a:xfrm>
            <a:prstGeom prst="rect">
              <a:avLst/>
            </a:prstGeom>
            <a:noFill/>
          </p:spPr>
          <p:txBody>
            <a:bodyPr wrap="square" rtlCol="0">
              <a:spAutoFit/>
            </a:bodyPr>
            <a:lstStyle/>
            <a:p>
              <a:pPr algn="r" rtl="1"/>
              <a:r>
                <a:rPr lang="ar-EG" altLang="ko-KR" sz="1984" b="1" dirty="0">
                  <a:solidFill>
                    <a:srgbClr val="0070C0"/>
                  </a:solidFill>
                  <a:cs typeface="PT Bold Heading" panose="00000400000000000000" pitchFamily="2" charset="-78"/>
                </a:rPr>
                <a:t>انشاء مجتمع سكنى صديق للبيئة لتوطين سكان بحيرة المنزلة </a:t>
              </a:r>
              <a:endParaRPr lang="ko-KR" altLang="en-US" sz="1984" b="1" dirty="0">
                <a:solidFill>
                  <a:srgbClr val="0070C0"/>
                </a:solidFill>
                <a:cs typeface="PT Bold Heading" panose="00000400000000000000" pitchFamily="2" charset="-78"/>
              </a:endParaRPr>
            </a:p>
          </p:txBody>
        </p:sp>
      </p:grpSp>
      <p:pic>
        <p:nvPicPr>
          <p:cNvPr id="4" name="Picture 3"/>
          <p:cNvPicPr>
            <a:picLocks noChangeAspect="1"/>
          </p:cNvPicPr>
          <p:nvPr/>
        </p:nvPicPr>
        <p:blipFill>
          <a:blip r:embed="rId2"/>
          <a:stretch>
            <a:fillRect/>
          </a:stretch>
        </p:blipFill>
        <p:spPr>
          <a:xfrm>
            <a:off x="5831773" y="8083487"/>
            <a:ext cx="572922" cy="572922"/>
          </a:xfrm>
          <a:prstGeom prst="rect">
            <a:avLst/>
          </a:prstGeom>
        </p:spPr>
      </p:pic>
    </p:spTree>
    <p:extLst>
      <p:ext uri="{BB962C8B-B14F-4D97-AF65-F5344CB8AC3E}">
        <p14:creationId xmlns:p14="http://schemas.microsoft.com/office/powerpoint/2010/main" val="304775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66928" y="2688244"/>
            <a:ext cx="3871632" cy="636200"/>
          </a:xfrm>
          <a:prstGeom prst="rect">
            <a:avLst/>
          </a:prstGeom>
        </p:spPr>
        <p:txBody>
          <a:bodyPr wrap="square">
            <a:spAutoFit/>
          </a:bodyPr>
          <a:lstStyle/>
          <a:p>
            <a:pPr marL="283487" algn="r" rtl="1">
              <a:lnSpc>
                <a:spcPct val="125000"/>
              </a:lnSpc>
              <a:spcAft>
                <a:spcPts val="992"/>
              </a:spcAft>
            </a:pPr>
            <a:r>
              <a:rPr lang="ar-EG" sz="2976" b="1" dirty="0">
                <a:solidFill>
                  <a:srgbClr val="0070C0"/>
                </a:solidFill>
                <a:cs typeface="PT Bold Heading" panose="00000400000000000000" pitchFamily="2" charset="-78"/>
              </a:rPr>
              <a:t>الجدوى المالية للمشروع </a:t>
            </a:r>
            <a:endParaRPr lang="en-US" sz="2976" b="1" dirty="0">
              <a:solidFill>
                <a:srgbClr val="0070C0"/>
              </a:solidFill>
              <a:cs typeface="PT Bold Heading" panose="00000400000000000000" pitchFamily="2" charset="-78"/>
            </a:endParaRPr>
          </a:p>
        </p:txBody>
      </p:sp>
      <p:sp>
        <p:nvSpPr>
          <p:cNvPr id="12" name="TextBox 11"/>
          <p:cNvSpPr txBox="1"/>
          <p:nvPr/>
        </p:nvSpPr>
        <p:spPr>
          <a:xfrm>
            <a:off x="5380770" y="4306948"/>
            <a:ext cx="1457931" cy="1710340"/>
          </a:xfrm>
          <a:prstGeom prst="rect">
            <a:avLst/>
          </a:prstGeom>
          <a:noFill/>
        </p:spPr>
        <p:txBody>
          <a:bodyPr vert="horz" wrap="square" rtlCol="0" anchor="ctr">
            <a:spAutoFit/>
          </a:bodyPr>
          <a:lstStyle/>
          <a:p>
            <a:pPr algn="ctr" latinLnBrk="1"/>
            <a:r>
              <a:rPr lang="ar-EG" altLang="ko-KR" sz="4464" b="1" dirty="0">
                <a:solidFill>
                  <a:prstClr val="black">
                    <a:lumMod val="75000"/>
                    <a:lumOff val="25000"/>
                  </a:prstClr>
                </a:solidFill>
                <a:latin typeface="Arial"/>
                <a:cs typeface="Arial" pitchFamily="34" charset="0"/>
              </a:rPr>
              <a:t>4</a:t>
            </a:r>
            <a:r>
              <a:rPr lang="ar-EG" altLang="ko-KR" sz="3025" b="1" dirty="0">
                <a:solidFill>
                  <a:prstClr val="black">
                    <a:lumMod val="75000"/>
                    <a:lumOff val="25000"/>
                  </a:prstClr>
                </a:solidFill>
                <a:latin typeface="Arial"/>
                <a:cs typeface="Arial" pitchFamily="34" charset="0"/>
              </a:rPr>
              <a:t> </a:t>
            </a:r>
          </a:p>
          <a:p>
            <a:pPr algn="ctr" latinLnBrk="1"/>
            <a:r>
              <a:rPr lang="ar-EG" altLang="ko-KR" sz="3025" b="1" dirty="0">
                <a:solidFill>
                  <a:prstClr val="black">
                    <a:lumMod val="75000"/>
                    <a:lumOff val="25000"/>
                  </a:prstClr>
                </a:solidFill>
                <a:latin typeface="Arial"/>
                <a:cs typeface="Arial" pitchFamily="34" charset="0"/>
              </a:rPr>
              <a:t>مصادر تمويل</a:t>
            </a:r>
            <a:endParaRPr lang="ko-KR" altLang="en-US" sz="3025" b="1" dirty="0">
              <a:solidFill>
                <a:prstClr val="black">
                  <a:lumMod val="75000"/>
                  <a:lumOff val="25000"/>
                </a:prstClr>
              </a:solidFill>
              <a:latin typeface="Arial"/>
              <a:cs typeface="Arial" pitchFamily="34" charset="0"/>
            </a:endParaRPr>
          </a:p>
        </p:txBody>
      </p:sp>
      <p:sp>
        <p:nvSpPr>
          <p:cNvPr id="13" name="TextBox 12"/>
          <p:cNvSpPr txBox="1"/>
          <p:nvPr/>
        </p:nvSpPr>
        <p:spPr>
          <a:xfrm>
            <a:off x="8206373" y="4234596"/>
            <a:ext cx="1383977" cy="1710340"/>
          </a:xfrm>
          <a:prstGeom prst="rect">
            <a:avLst/>
          </a:prstGeom>
          <a:noFill/>
        </p:spPr>
        <p:txBody>
          <a:bodyPr vert="horz" wrap="square" rtlCol="0" anchor="ctr">
            <a:spAutoFit/>
          </a:bodyPr>
          <a:lstStyle/>
          <a:p>
            <a:pPr algn="ctr" latinLnBrk="1"/>
            <a:r>
              <a:rPr lang="ar-EG" altLang="ko-KR" sz="4464" b="1" dirty="0">
                <a:solidFill>
                  <a:prstClr val="black">
                    <a:lumMod val="75000"/>
                    <a:lumOff val="25000"/>
                  </a:prstClr>
                </a:solidFill>
                <a:latin typeface="Arial"/>
                <a:cs typeface="Arial" pitchFamily="34" charset="0"/>
              </a:rPr>
              <a:t>12.5</a:t>
            </a:r>
          </a:p>
          <a:p>
            <a:pPr algn="ctr" latinLnBrk="1"/>
            <a:r>
              <a:rPr lang="ar-EG" altLang="ko-KR" sz="3025" b="1" dirty="0">
                <a:solidFill>
                  <a:prstClr val="black">
                    <a:lumMod val="75000"/>
                    <a:lumOff val="25000"/>
                  </a:prstClr>
                </a:solidFill>
                <a:latin typeface="Arial"/>
                <a:cs typeface="Arial" pitchFamily="34" charset="0"/>
              </a:rPr>
              <a:t>مليار جنيه</a:t>
            </a:r>
            <a:endParaRPr lang="ko-KR" altLang="en-US" sz="3025" b="1" dirty="0">
              <a:solidFill>
                <a:prstClr val="black">
                  <a:lumMod val="75000"/>
                  <a:lumOff val="25000"/>
                </a:prstClr>
              </a:solidFill>
              <a:latin typeface="Arial"/>
              <a:cs typeface="Arial" pitchFamily="34" charset="0"/>
            </a:endParaRPr>
          </a:p>
        </p:txBody>
      </p:sp>
      <p:grpSp>
        <p:nvGrpSpPr>
          <p:cNvPr id="38" name="Group 37">
            <a:extLst>
              <a:ext uri="{FF2B5EF4-FFF2-40B4-BE49-F238E27FC236}">
                <a16:creationId xmlns:a16="http://schemas.microsoft.com/office/drawing/2014/main" id="{8194F013-8420-48DF-9CD7-C2E08E9ACC46}"/>
              </a:ext>
            </a:extLst>
          </p:cNvPr>
          <p:cNvGrpSpPr/>
          <p:nvPr/>
        </p:nvGrpSpPr>
        <p:grpSpPr>
          <a:xfrm>
            <a:off x="10133564" y="4197582"/>
            <a:ext cx="4055322" cy="1263701"/>
            <a:chOff x="2164846" y="4227700"/>
            <a:chExt cx="3647459" cy="1019028"/>
          </a:xfrm>
        </p:grpSpPr>
        <p:sp>
          <p:nvSpPr>
            <p:cNvPr id="39" name="TextBox 38">
              <a:extLst>
                <a:ext uri="{FF2B5EF4-FFF2-40B4-BE49-F238E27FC236}">
                  <a16:creationId xmlns:a16="http://schemas.microsoft.com/office/drawing/2014/main" id="{50E20DEC-F533-411F-B7F9-0CC622453E3E}"/>
                </a:ext>
              </a:extLst>
            </p:cNvPr>
            <p:cNvSpPr txBox="1"/>
            <p:nvPr/>
          </p:nvSpPr>
          <p:spPr>
            <a:xfrm>
              <a:off x="2164847" y="4679829"/>
              <a:ext cx="3647456" cy="566899"/>
            </a:xfrm>
            <a:prstGeom prst="rect">
              <a:avLst/>
            </a:prstGeom>
            <a:noFill/>
          </p:spPr>
          <p:txBody>
            <a:bodyPr wrap="square" rtlCol="0">
              <a:spAutoFit/>
            </a:bodyPr>
            <a:lstStyle/>
            <a:p>
              <a:pPr algn="justLow" rtl="1"/>
              <a:r>
                <a:rPr lang="ar-EG" altLang="ko-KR" sz="1984" b="1" dirty="0">
                  <a:solidFill>
                    <a:schemeClr val="tx1">
                      <a:lumMod val="75000"/>
                      <a:lumOff val="25000"/>
                    </a:schemeClr>
                  </a:solidFill>
                  <a:latin typeface="Arial" pitchFamily="34" charset="0"/>
                </a:rPr>
                <a:t>تقدر التكلفة الإستثمارية الإجمالية للمشروع بحوالي 12.5 مليار جنيه </a:t>
              </a:r>
              <a:endParaRPr lang="en-US" altLang="ko-KR" sz="1984" b="1" dirty="0">
                <a:solidFill>
                  <a:schemeClr val="tx1">
                    <a:lumMod val="75000"/>
                    <a:lumOff val="25000"/>
                  </a:schemeClr>
                </a:solidFill>
                <a:latin typeface="Arial" pitchFamily="34" charset="0"/>
                <a:cs typeface="Arial" pitchFamily="34" charset="0"/>
              </a:endParaRPr>
            </a:p>
          </p:txBody>
        </p:sp>
        <p:sp>
          <p:nvSpPr>
            <p:cNvPr id="40" name="TextBox 39">
              <a:extLst>
                <a:ext uri="{FF2B5EF4-FFF2-40B4-BE49-F238E27FC236}">
                  <a16:creationId xmlns:a16="http://schemas.microsoft.com/office/drawing/2014/main" id="{BC0AEA8F-5886-4232-8260-BC91CA7A1197}"/>
                </a:ext>
              </a:extLst>
            </p:cNvPr>
            <p:cNvSpPr txBox="1"/>
            <p:nvPr/>
          </p:nvSpPr>
          <p:spPr>
            <a:xfrm>
              <a:off x="2164846" y="4227700"/>
              <a:ext cx="3647459" cy="449837"/>
            </a:xfrm>
            <a:prstGeom prst="rect">
              <a:avLst/>
            </a:prstGeom>
            <a:noFill/>
          </p:spPr>
          <p:txBody>
            <a:bodyPr wrap="square" rtlCol="0">
              <a:spAutoFit/>
            </a:bodyPr>
            <a:lstStyle/>
            <a:p>
              <a:pPr algn="r"/>
              <a:r>
                <a:rPr lang="ar-EG" altLang="ko-KR" sz="3025" b="1" dirty="0">
                  <a:solidFill>
                    <a:srgbClr val="0070C0"/>
                  </a:solidFill>
                  <a:cs typeface="PT Bold Heading" panose="00000400000000000000" pitchFamily="2" charset="-78"/>
                </a:rPr>
                <a:t>التكلفة  الإستثمارية </a:t>
              </a:r>
              <a:endParaRPr lang="ko-KR" altLang="en-US" sz="3025" b="1" dirty="0">
                <a:solidFill>
                  <a:srgbClr val="0070C0"/>
                </a:solidFill>
                <a:cs typeface="PT Bold Heading" panose="00000400000000000000" pitchFamily="2" charset="-78"/>
              </a:endParaRPr>
            </a:p>
          </p:txBody>
        </p:sp>
      </p:grpSp>
      <p:sp>
        <p:nvSpPr>
          <p:cNvPr id="42" name="TextBox 41"/>
          <p:cNvSpPr txBox="1"/>
          <p:nvPr/>
        </p:nvSpPr>
        <p:spPr>
          <a:xfrm>
            <a:off x="8046844" y="6922367"/>
            <a:ext cx="1756759" cy="1550168"/>
          </a:xfrm>
          <a:prstGeom prst="rect">
            <a:avLst/>
          </a:prstGeom>
          <a:noFill/>
        </p:spPr>
        <p:txBody>
          <a:bodyPr vert="horz" wrap="square" rtlCol="0" anchor="ctr">
            <a:spAutoFit/>
          </a:bodyPr>
          <a:lstStyle/>
          <a:p>
            <a:pPr algn="ctr" latinLnBrk="1"/>
            <a:r>
              <a:rPr lang="ar-EG" altLang="ko-KR" sz="4464" b="1" dirty="0">
                <a:solidFill>
                  <a:prstClr val="black">
                    <a:lumMod val="75000"/>
                    <a:lumOff val="25000"/>
                  </a:prstClr>
                </a:solidFill>
                <a:latin typeface="Arial"/>
                <a:cs typeface="Arial" pitchFamily="34" charset="0"/>
              </a:rPr>
              <a:t>1</a:t>
            </a:r>
            <a:endParaRPr lang="ar-EG" altLang="ko-KR" sz="3025" b="1" dirty="0">
              <a:solidFill>
                <a:prstClr val="black">
                  <a:lumMod val="75000"/>
                  <a:lumOff val="25000"/>
                </a:prstClr>
              </a:solidFill>
              <a:latin typeface="Arial"/>
              <a:cs typeface="Arial" pitchFamily="34" charset="0"/>
            </a:endParaRPr>
          </a:p>
          <a:p>
            <a:pPr algn="ctr" latinLnBrk="1"/>
            <a:r>
              <a:rPr lang="ar-EG" altLang="ko-KR" sz="3025" b="1" dirty="0">
                <a:solidFill>
                  <a:prstClr val="black">
                    <a:lumMod val="75000"/>
                    <a:lumOff val="25000"/>
                  </a:prstClr>
                </a:solidFill>
                <a:latin typeface="Arial"/>
              </a:rPr>
              <a:t>مليار جنيه </a:t>
            </a:r>
            <a:endParaRPr lang="ar-EG" altLang="ko-KR" sz="3025" b="1" dirty="0">
              <a:solidFill>
                <a:prstClr val="black">
                  <a:lumMod val="75000"/>
                  <a:lumOff val="25000"/>
                </a:prstClr>
              </a:solidFill>
              <a:latin typeface="Arial"/>
              <a:cs typeface="Arial" pitchFamily="34" charset="0"/>
            </a:endParaRPr>
          </a:p>
          <a:p>
            <a:pPr algn="ctr" latinLnBrk="1"/>
            <a:r>
              <a:rPr lang="ar-EG" altLang="ko-KR" sz="1984" b="1" dirty="0">
                <a:solidFill>
                  <a:prstClr val="black">
                    <a:lumMod val="75000"/>
                    <a:lumOff val="25000"/>
                  </a:prstClr>
                </a:solidFill>
                <a:latin typeface="Arial"/>
                <a:cs typeface="Arial" pitchFamily="34" charset="0"/>
              </a:rPr>
              <a:t>أيرادات</a:t>
            </a:r>
            <a:endParaRPr lang="ko-KR" altLang="en-US" sz="3025" b="1" dirty="0">
              <a:solidFill>
                <a:prstClr val="black">
                  <a:lumMod val="75000"/>
                  <a:lumOff val="25000"/>
                </a:prstClr>
              </a:solidFill>
              <a:latin typeface="Arial"/>
              <a:cs typeface="Arial" pitchFamily="34" charset="0"/>
            </a:endParaRPr>
          </a:p>
        </p:txBody>
      </p:sp>
      <p:sp>
        <p:nvSpPr>
          <p:cNvPr id="43" name="TextBox 42"/>
          <p:cNvSpPr txBox="1"/>
          <p:nvPr/>
        </p:nvSpPr>
        <p:spPr>
          <a:xfrm>
            <a:off x="5417747" y="7190726"/>
            <a:ext cx="1383977" cy="1244828"/>
          </a:xfrm>
          <a:prstGeom prst="rect">
            <a:avLst/>
          </a:prstGeom>
          <a:noFill/>
        </p:spPr>
        <p:txBody>
          <a:bodyPr vert="horz" wrap="square" rtlCol="0" anchor="ctr">
            <a:spAutoFit/>
          </a:bodyPr>
          <a:lstStyle/>
          <a:p>
            <a:pPr algn="ctr" latinLnBrk="1"/>
            <a:r>
              <a:rPr lang="ar-EG" altLang="ko-KR" sz="4464" b="1" dirty="0">
                <a:solidFill>
                  <a:prstClr val="black">
                    <a:lumMod val="75000"/>
                    <a:lumOff val="25000"/>
                  </a:prstClr>
                </a:solidFill>
                <a:latin typeface="Arial"/>
                <a:cs typeface="Arial" pitchFamily="34" charset="0"/>
              </a:rPr>
              <a:t>10</a:t>
            </a:r>
          </a:p>
          <a:p>
            <a:pPr algn="ctr" latinLnBrk="1"/>
            <a:r>
              <a:rPr lang="ar-EG" altLang="ko-KR" sz="3025" b="1" dirty="0">
                <a:solidFill>
                  <a:prstClr val="black">
                    <a:lumMod val="75000"/>
                    <a:lumOff val="25000"/>
                  </a:prstClr>
                </a:solidFill>
                <a:latin typeface="Arial"/>
                <a:cs typeface="Arial" pitchFamily="34" charset="0"/>
              </a:rPr>
              <a:t>سنوات </a:t>
            </a:r>
            <a:endParaRPr lang="ko-KR" altLang="en-US" sz="3025" b="1" dirty="0">
              <a:solidFill>
                <a:prstClr val="black">
                  <a:lumMod val="75000"/>
                  <a:lumOff val="25000"/>
                </a:prstClr>
              </a:solidFill>
              <a:latin typeface="Arial"/>
              <a:cs typeface="Arial" pitchFamily="34" charset="0"/>
            </a:endParaRPr>
          </a:p>
        </p:txBody>
      </p:sp>
      <p:graphicFrame>
        <p:nvGraphicFramePr>
          <p:cNvPr id="47" name="Chart 7">
            <a:extLst>
              <a:ext uri="{FF2B5EF4-FFF2-40B4-BE49-F238E27FC236}">
                <a16:creationId xmlns:a16="http://schemas.microsoft.com/office/drawing/2014/main" id="{B83B27F1-7412-4BD5-AD18-417A688613AA}"/>
              </a:ext>
            </a:extLst>
          </p:cNvPr>
          <p:cNvGraphicFramePr/>
          <p:nvPr>
            <p:extLst>
              <p:ext uri="{D42A27DB-BD31-4B8C-83A1-F6EECF244321}">
                <p14:modId xmlns:p14="http://schemas.microsoft.com/office/powerpoint/2010/main" val="4126939892"/>
              </p:ext>
            </p:extLst>
          </p:nvPr>
        </p:nvGraphicFramePr>
        <p:xfrm>
          <a:off x="7649112" y="6585632"/>
          <a:ext cx="2552225" cy="2455016"/>
        </p:xfrm>
        <a:graphic>
          <a:graphicData uri="http://schemas.openxmlformats.org/drawingml/2006/chart">
            <c:chart xmlns:c="http://schemas.openxmlformats.org/drawingml/2006/chart" xmlns:r="http://schemas.openxmlformats.org/officeDocument/2006/relationships" r:id="rId2"/>
          </a:graphicData>
        </a:graphic>
      </p:graphicFrame>
      <p:grpSp>
        <p:nvGrpSpPr>
          <p:cNvPr id="49" name="Group 48">
            <a:extLst>
              <a:ext uri="{FF2B5EF4-FFF2-40B4-BE49-F238E27FC236}">
                <a16:creationId xmlns:a16="http://schemas.microsoft.com/office/drawing/2014/main" id="{8194F013-8420-48DF-9CD7-C2E08E9ACC46}"/>
              </a:ext>
            </a:extLst>
          </p:cNvPr>
          <p:cNvGrpSpPr/>
          <p:nvPr/>
        </p:nvGrpSpPr>
        <p:grpSpPr>
          <a:xfrm>
            <a:off x="731260" y="4061174"/>
            <a:ext cx="4055322" cy="2179720"/>
            <a:chOff x="2164846" y="4227700"/>
            <a:chExt cx="3647459" cy="1757691"/>
          </a:xfrm>
        </p:grpSpPr>
        <p:sp>
          <p:nvSpPr>
            <p:cNvPr id="50" name="TextBox 49">
              <a:extLst>
                <a:ext uri="{FF2B5EF4-FFF2-40B4-BE49-F238E27FC236}">
                  <a16:creationId xmlns:a16="http://schemas.microsoft.com/office/drawing/2014/main" id="{50E20DEC-F533-411F-B7F9-0CC622453E3E}"/>
                </a:ext>
              </a:extLst>
            </p:cNvPr>
            <p:cNvSpPr txBox="1"/>
            <p:nvPr/>
          </p:nvSpPr>
          <p:spPr>
            <a:xfrm>
              <a:off x="2164847" y="4679829"/>
              <a:ext cx="3647456" cy="1305562"/>
            </a:xfrm>
            <a:prstGeom prst="rect">
              <a:avLst/>
            </a:prstGeom>
            <a:noFill/>
          </p:spPr>
          <p:txBody>
            <a:bodyPr wrap="square" rtlCol="0">
              <a:spAutoFit/>
            </a:bodyPr>
            <a:lstStyle/>
            <a:p>
              <a:pPr algn="justLow" rtl="1"/>
              <a:r>
                <a:rPr lang="ar-EG" altLang="ko-KR" sz="1984" b="1" dirty="0">
                  <a:solidFill>
                    <a:schemeClr val="tx1">
                      <a:lumMod val="75000"/>
                      <a:lumOff val="25000"/>
                    </a:schemeClr>
                  </a:solidFill>
                  <a:latin typeface="Arial" pitchFamily="34" charset="0"/>
                </a:rPr>
                <a:t>يهدف تنوع مصادر التمويل للمشروع إلى تمويل حكومي بنسبة 10 % وجهات تمويل دولية بنسبة 50 % ومشاركات القطاع الخاص بنسبة 20 % وسندات خضراء بنسبة 20 % </a:t>
              </a:r>
            </a:p>
            <a:p>
              <a:pPr algn="justLow" rtl="1"/>
              <a:r>
                <a:rPr lang="ar-EG" altLang="ko-KR" sz="1984" b="1" dirty="0">
                  <a:solidFill>
                    <a:schemeClr val="tx1">
                      <a:lumMod val="75000"/>
                      <a:lumOff val="25000"/>
                    </a:schemeClr>
                  </a:solidFill>
                  <a:latin typeface="Arial" pitchFamily="34" charset="0"/>
                  <a:cs typeface="Arial" pitchFamily="34" charset="0"/>
                </a:rPr>
                <a:t>بينما تصل تكلفة التمويل إلى 12 %</a:t>
              </a:r>
              <a:endParaRPr lang="en-US" altLang="ko-KR" sz="1984" b="1" dirty="0">
                <a:solidFill>
                  <a:schemeClr val="tx1">
                    <a:lumMod val="75000"/>
                    <a:lumOff val="25000"/>
                  </a:schemeClr>
                </a:solidFill>
                <a:latin typeface="Arial" pitchFamily="34" charset="0"/>
                <a:cs typeface="Arial" pitchFamily="34" charset="0"/>
              </a:endParaRPr>
            </a:p>
          </p:txBody>
        </p:sp>
        <p:sp>
          <p:nvSpPr>
            <p:cNvPr id="51" name="TextBox 50">
              <a:extLst>
                <a:ext uri="{FF2B5EF4-FFF2-40B4-BE49-F238E27FC236}">
                  <a16:creationId xmlns:a16="http://schemas.microsoft.com/office/drawing/2014/main" id="{BC0AEA8F-5886-4232-8260-BC91CA7A1197}"/>
                </a:ext>
              </a:extLst>
            </p:cNvPr>
            <p:cNvSpPr txBox="1"/>
            <p:nvPr/>
          </p:nvSpPr>
          <p:spPr>
            <a:xfrm>
              <a:off x="2164846" y="4227700"/>
              <a:ext cx="3647459" cy="449837"/>
            </a:xfrm>
            <a:prstGeom prst="rect">
              <a:avLst/>
            </a:prstGeom>
            <a:noFill/>
          </p:spPr>
          <p:txBody>
            <a:bodyPr wrap="square" rtlCol="0">
              <a:spAutoFit/>
            </a:bodyPr>
            <a:lstStyle/>
            <a:p>
              <a:pPr algn="r"/>
              <a:r>
                <a:rPr lang="ar-EG" altLang="ko-KR" sz="3025" b="1" dirty="0">
                  <a:solidFill>
                    <a:srgbClr val="0070C0"/>
                  </a:solidFill>
                  <a:cs typeface="PT Bold Heading" panose="00000400000000000000" pitchFamily="2" charset="-78"/>
                </a:rPr>
                <a:t>مصادر التمويل </a:t>
              </a:r>
              <a:endParaRPr lang="ko-KR" altLang="en-US" sz="3025" b="1" dirty="0">
                <a:solidFill>
                  <a:srgbClr val="0070C0"/>
                </a:solidFill>
                <a:cs typeface="PT Bold Heading" panose="00000400000000000000" pitchFamily="2" charset="-78"/>
              </a:endParaRPr>
            </a:p>
          </p:txBody>
        </p:sp>
      </p:grpSp>
      <p:grpSp>
        <p:nvGrpSpPr>
          <p:cNvPr id="53" name="Group 52">
            <a:extLst>
              <a:ext uri="{FF2B5EF4-FFF2-40B4-BE49-F238E27FC236}">
                <a16:creationId xmlns:a16="http://schemas.microsoft.com/office/drawing/2014/main" id="{8194F013-8420-48DF-9CD7-C2E08E9ACC46}"/>
              </a:ext>
            </a:extLst>
          </p:cNvPr>
          <p:cNvGrpSpPr/>
          <p:nvPr/>
        </p:nvGrpSpPr>
        <p:grpSpPr>
          <a:xfrm>
            <a:off x="717120" y="6962420"/>
            <a:ext cx="4055322" cy="1569041"/>
            <a:chOff x="2164846" y="4227700"/>
            <a:chExt cx="3647459" cy="1265249"/>
          </a:xfrm>
        </p:grpSpPr>
        <p:sp>
          <p:nvSpPr>
            <p:cNvPr id="54" name="TextBox 53">
              <a:extLst>
                <a:ext uri="{FF2B5EF4-FFF2-40B4-BE49-F238E27FC236}">
                  <a16:creationId xmlns:a16="http://schemas.microsoft.com/office/drawing/2014/main" id="{50E20DEC-F533-411F-B7F9-0CC622453E3E}"/>
                </a:ext>
              </a:extLst>
            </p:cNvPr>
            <p:cNvSpPr txBox="1"/>
            <p:nvPr/>
          </p:nvSpPr>
          <p:spPr>
            <a:xfrm>
              <a:off x="2164847" y="4679829"/>
              <a:ext cx="3647456" cy="813120"/>
            </a:xfrm>
            <a:prstGeom prst="rect">
              <a:avLst/>
            </a:prstGeom>
            <a:noFill/>
          </p:spPr>
          <p:txBody>
            <a:bodyPr wrap="square" rtlCol="0">
              <a:spAutoFit/>
            </a:bodyPr>
            <a:lstStyle/>
            <a:p>
              <a:pPr algn="justLow" rtl="1"/>
              <a:r>
                <a:rPr lang="ar-EG" altLang="ko-KR" sz="1984" b="1" dirty="0">
                  <a:solidFill>
                    <a:schemeClr val="tx1">
                      <a:lumMod val="75000"/>
                      <a:lumOff val="25000"/>
                    </a:schemeClr>
                  </a:solidFill>
                  <a:latin typeface="Arial" pitchFamily="34" charset="0"/>
                </a:rPr>
                <a:t>تصل فترة الإسترداد لتكاليف المشروع إلى 10 سنوات وهو رقم جيد مقارنة بحجمه كمشروع تنموي كبير. </a:t>
              </a:r>
              <a:endParaRPr lang="en-US" altLang="ko-KR" sz="1984" b="1" dirty="0">
                <a:solidFill>
                  <a:schemeClr val="tx1">
                    <a:lumMod val="75000"/>
                    <a:lumOff val="25000"/>
                  </a:schemeClr>
                </a:solidFill>
                <a:latin typeface="Arial" pitchFamily="34" charset="0"/>
                <a:cs typeface="Arial" pitchFamily="34" charset="0"/>
              </a:endParaRPr>
            </a:p>
          </p:txBody>
        </p:sp>
        <p:sp>
          <p:nvSpPr>
            <p:cNvPr id="55" name="TextBox 54">
              <a:extLst>
                <a:ext uri="{FF2B5EF4-FFF2-40B4-BE49-F238E27FC236}">
                  <a16:creationId xmlns:a16="http://schemas.microsoft.com/office/drawing/2014/main" id="{BC0AEA8F-5886-4232-8260-BC91CA7A1197}"/>
                </a:ext>
              </a:extLst>
            </p:cNvPr>
            <p:cNvSpPr txBox="1"/>
            <p:nvPr/>
          </p:nvSpPr>
          <p:spPr>
            <a:xfrm>
              <a:off x="2164846" y="4227700"/>
              <a:ext cx="3647459" cy="449837"/>
            </a:xfrm>
            <a:prstGeom prst="rect">
              <a:avLst/>
            </a:prstGeom>
            <a:noFill/>
          </p:spPr>
          <p:txBody>
            <a:bodyPr wrap="square" rtlCol="0">
              <a:spAutoFit/>
            </a:bodyPr>
            <a:lstStyle/>
            <a:p>
              <a:pPr algn="r"/>
              <a:r>
                <a:rPr lang="ar-EG" altLang="ko-KR" sz="3025" b="1" dirty="0">
                  <a:solidFill>
                    <a:srgbClr val="0070C0"/>
                  </a:solidFill>
                  <a:cs typeface="PT Bold Heading" panose="00000400000000000000" pitchFamily="2" charset="-78"/>
                </a:rPr>
                <a:t>فترة الإسترداد </a:t>
              </a:r>
              <a:endParaRPr lang="ko-KR" altLang="en-US" sz="3025" b="1" dirty="0">
                <a:solidFill>
                  <a:srgbClr val="0070C0"/>
                </a:solidFill>
                <a:cs typeface="PT Bold Heading" panose="00000400000000000000" pitchFamily="2" charset="-78"/>
              </a:endParaRPr>
            </a:p>
          </p:txBody>
        </p:sp>
      </p:grpSp>
      <p:graphicFrame>
        <p:nvGraphicFramePr>
          <p:cNvPr id="56" name="Chart 7">
            <a:extLst>
              <a:ext uri="{FF2B5EF4-FFF2-40B4-BE49-F238E27FC236}">
                <a16:creationId xmlns:a16="http://schemas.microsoft.com/office/drawing/2014/main" id="{B83B27F1-7412-4BD5-AD18-417A688613AA}"/>
              </a:ext>
            </a:extLst>
          </p:cNvPr>
          <p:cNvGraphicFramePr/>
          <p:nvPr>
            <p:extLst>
              <p:ext uri="{D42A27DB-BD31-4B8C-83A1-F6EECF244321}">
                <p14:modId xmlns:p14="http://schemas.microsoft.com/office/powerpoint/2010/main" val="9838887"/>
              </p:ext>
            </p:extLst>
          </p:nvPr>
        </p:nvGraphicFramePr>
        <p:xfrm>
          <a:off x="4880590" y="6623798"/>
          <a:ext cx="2552225" cy="2455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7">
            <a:extLst>
              <a:ext uri="{FF2B5EF4-FFF2-40B4-BE49-F238E27FC236}">
                <a16:creationId xmlns:a16="http://schemas.microsoft.com/office/drawing/2014/main" id="{B83B27F1-7412-4BD5-AD18-417A688613AA}"/>
              </a:ext>
            </a:extLst>
          </p:cNvPr>
          <p:cNvGraphicFramePr/>
          <p:nvPr>
            <p:extLst>
              <p:ext uri="{D42A27DB-BD31-4B8C-83A1-F6EECF244321}">
                <p14:modId xmlns:p14="http://schemas.microsoft.com/office/powerpoint/2010/main" val="1494823016"/>
              </p:ext>
            </p:extLst>
          </p:nvPr>
        </p:nvGraphicFramePr>
        <p:xfrm>
          <a:off x="7649112" y="3964918"/>
          <a:ext cx="2552225" cy="2455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Chart 7">
            <a:extLst>
              <a:ext uri="{FF2B5EF4-FFF2-40B4-BE49-F238E27FC236}">
                <a16:creationId xmlns:a16="http://schemas.microsoft.com/office/drawing/2014/main" id="{B83B27F1-7412-4BD5-AD18-417A688613AA}"/>
              </a:ext>
            </a:extLst>
          </p:cNvPr>
          <p:cNvGraphicFramePr/>
          <p:nvPr>
            <p:extLst>
              <p:ext uri="{D42A27DB-BD31-4B8C-83A1-F6EECF244321}">
                <p14:modId xmlns:p14="http://schemas.microsoft.com/office/powerpoint/2010/main" val="1251652374"/>
              </p:ext>
            </p:extLst>
          </p:nvPr>
        </p:nvGraphicFramePr>
        <p:xfrm>
          <a:off x="4880590" y="4000444"/>
          <a:ext cx="2552225" cy="2455016"/>
        </p:xfrm>
        <a:graphic>
          <a:graphicData uri="http://schemas.openxmlformats.org/drawingml/2006/chart">
            <c:chart xmlns:c="http://schemas.openxmlformats.org/drawingml/2006/chart" xmlns:r="http://schemas.openxmlformats.org/officeDocument/2006/relationships" r:id="rId5"/>
          </a:graphicData>
        </a:graphic>
      </p:graphicFrame>
      <p:grpSp>
        <p:nvGrpSpPr>
          <p:cNvPr id="59" name="Group 58">
            <a:extLst>
              <a:ext uri="{FF2B5EF4-FFF2-40B4-BE49-F238E27FC236}">
                <a16:creationId xmlns:a16="http://schemas.microsoft.com/office/drawing/2014/main" id="{8194F013-8420-48DF-9CD7-C2E08E9ACC46}"/>
              </a:ext>
            </a:extLst>
          </p:cNvPr>
          <p:cNvGrpSpPr/>
          <p:nvPr/>
        </p:nvGrpSpPr>
        <p:grpSpPr>
          <a:xfrm>
            <a:off x="10417633" y="6618986"/>
            <a:ext cx="4055322" cy="2790400"/>
            <a:chOff x="2164846" y="4227700"/>
            <a:chExt cx="3647459" cy="2250134"/>
          </a:xfrm>
        </p:grpSpPr>
        <p:sp>
          <p:nvSpPr>
            <p:cNvPr id="60" name="TextBox 59">
              <a:extLst>
                <a:ext uri="{FF2B5EF4-FFF2-40B4-BE49-F238E27FC236}">
                  <a16:creationId xmlns:a16="http://schemas.microsoft.com/office/drawing/2014/main" id="{50E20DEC-F533-411F-B7F9-0CC622453E3E}"/>
                </a:ext>
              </a:extLst>
            </p:cNvPr>
            <p:cNvSpPr txBox="1"/>
            <p:nvPr/>
          </p:nvSpPr>
          <p:spPr>
            <a:xfrm>
              <a:off x="2164847" y="4679829"/>
              <a:ext cx="3647456" cy="1798005"/>
            </a:xfrm>
            <a:prstGeom prst="rect">
              <a:avLst/>
            </a:prstGeom>
            <a:noFill/>
          </p:spPr>
          <p:txBody>
            <a:bodyPr wrap="square" rtlCol="0">
              <a:spAutoFit/>
            </a:bodyPr>
            <a:lstStyle/>
            <a:p>
              <a:pPr algn="justLow" rtl="1"/>
              <a:r>
                <a:rPr lang="ar-EG" altLang="ko-KR" sz="1984" b="1" dirty="0">
                  <a:solidFill>
                    <a:schemeClr val="tx1">
                      <a:lumMod val="75000"/>
                      <a:lumOff val="25000"/>
                    </a:schemeClr>
                  </a:solidFill>
                  <a:latin typeface="Arial" pitchFamily="34" charset="0"/>
                </a:rPr>
                <a:t>تصل تكاليف التشغيل السنوية للعام الأول إلى 366 مليون جنيه بينما تصل ايرادات المشروع إلى مليار جنيه تقريباً.</a:t>
              </a:r>
            </a:p>
            <a:p>
              <a:pPr algn="justLow" rtl="1"/>
              <a:r>
                <a:rPr lang="ar-EG" altLang="ko-KR" sz="1984" b="1" dirty="0">
                  <a:solidFill>
                    <a:schemeClr val="tx1">
                      <a:lumMod val="75000"/>
                      <a:lumOff val="25000"/>
                    </a:schemeClr>
                  </a:solidFill>
                  <a:latin typeface="Arial" pitchFamily="34" charset="0"/>
                </a:rPr>
                <a:t>بينما تصل تكاليف التشغيل فى العام الـ 25 إلى 662 مليون جنيه وتصل ايرادات المشروع فى نفس العام إلى 10 مليار جنيه تقريباُ.</a:t>
              </a:r>
            </a:p>
            <a:p>
              <a:pPr algn="justLow" rtl="1"/>
              <a:endParaRPr lang="en-US" altLang="ko-KR" sz="1984" b="1" dirty="0">
                <a:solidFill>
                  <a:schemeClr val="tx1">
                    <a:lumMod val="75000"/>
                    <a:lumOff val="25000"/>
                  </a:schemeClr>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C0AEA8F-5886-4232-8260-BC91CA7A1197}"/>
                </a:ext>
              </a:extLst>
            </p:cNvPr>
            <p:cNvSpPr txBox="1"/>
            <p:nvPr/>
          </p:nvSpPr>
          <p:spPr>
            <a:xfrm>
              <a:off x="2164846" y="4227700"/>
              <a:ext cx="3647459" cy="825219"/>
            </a:xfrm>
            <a:prstGeom prst="rect">
              <a:avLst/>
            </a:prstGeom>
            <a:noFill/>
          </p:spPr>
          <p:txBody>
            <a:bodyPr wrap="square" rtlCol="0">
              <a:spAutoFit/>
            </a:bodyPr>
            <a:lstStyle/>
            <a:p>
              <a:pPr algn="r"/>
              <a:r>
                <a:rPr lang="ar-EG" altLang="ko-KR" sz="3025" b="1" dirty="0">
                  <a:solidFill>
                    <a:srgbClr val="0070C0"/>
                  </a:solidFill>
                  <a:cs typeface="PT Bold Heading" panose="00000400000000000000" pitchFamily="2" charset="-78"/>
                </a:rPr>
                <a:t>تكاليف التشغيل والإيرادات السنوية</a:t>
              </a:r>
              <a:endParaRPr lang="ko-KR" altLang="en-US" sz="3025" b="1" dirty="0">
                <a:solidFill>
                  <a:srgbClr val="0070C0"/>
                </a:solidFill>
                <a:cs typeface="PT Bold Heading" panose="00000400000000000000" pitchFamily="2" charset="-78"/>
              </a:endParaRPr>
            </a:p>
          </p:txBody>
        </p:sp>
      </p:grpSp>
    </p:spTree>
    <p:extLst>
      <p:ext uri="{BB962C8B-B14F-4D97-AF65-F5344CB8AC3E}">
        <p14:creationId xmlns:p14="http://schemas.microsoft.com/office/powerpoint/2010/main" val="312666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712926" y="8276887"/>
            <a:ext cx="5702298" cy="1008289"/>
          </a:xfrm>
          <a:prstGeom prst="rect">
            <a:avLst/>
          </a:prstGeom>
        </p:spPr>
        <p:txBody>
          <a:bodyPr wrap="square">
            <a:spAutoFit/>
          </a:bodyPr>
          <a:lstStyle/>
          <a:p>
            <a:pPr algn="ctr"/>
            <a:r>
              <a:rPr lang="ar-EG" sz="5952" b="1" dirty="0">
                <a:solidFill>
                  <a:srgbClr val="990000"/>
                </a:solidFill>
                <a:cs typeface="PT Bold Heading" pitchFamily="2" charset="-78"/>
              </a:rPr>
              <a:t>شكرا لحسن المتابعة</a:t>
            </a:r>
            <a:endParaRPr lang="ar-EG" sz="5456" dirty="0">
              <a:solidFill>
                <a:srgbClr val="990000"/>
              </a:solidFill>
            </a:endParaRP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34" y="2149153"/>
            <a:ext cx="12472183" cy="42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a:extLst>
              <a:ext uri="{FF2B5EF4-FFF2-40B4-BE49-F238E27FC236}">
                <a16:creationId xmlns:a16="http://schemas.microsoft.com/office/drawing/2014/main" id="{2057FE2B-607C-4702-9777-F8BA85B23BA1}"/>
              </a:ext>
            </a:extLst>
          </p:cNvPr>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871017" y="4647842"/>
            <a:ext cx="3149227" cy="299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703116"/>
      </p:ext>
    </p:extLst>
  </p:cSld>
  <p:clrMapOvr>
    <a:masterClrMapping/>
  </p:clrMapOvr>
</p:sld>
</file>

<file path=ppt/theme/theme1.xml><?xml version="1.0" encoding="utf-8"?>
<a:theme xmlns:a="http://schemas.openxmlformats.org/drawingml/2006/main" name="Contents Slide Master">
  <a:themeElements>
    <a:clrScheme name="ALLPPT-409">
      <a:dk1>
        <a:sysClr val="windowText" lastClr="000000"/>
      </a:dk1>
      <a:lt1>
        <a:sysClr val="window" lastClr="FFFFFF"/>
      </a:lt1>
      <a:dk2>
        <a:srgbClr val="1F497D"/>
      </a:dk2>
      <a:lt2>
        <a:srgbClr val="EEECE1"/>
      </a:lt2>
      <a:accent1>
        <a:srgbClr val="EF5E42"/>
      </a:accent1>
      <a:accent2>
        <a:srgbClr val="AFAFAF"/>
      </a:accent2>
      <a:accent3>
        <a:srgbClr val="969696"/>
      </a:accent3>
      <a:accent4>
        <a:srgbClr val="7D7D7D"/>
      </a:accent4>
      <a:accent5>
        <a:srgbClr val="646464"/>
      </a:accent5>
      <a:accent6>
        <a:srgbClr val="4B4B4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793</TotalTime>
  <Words>1156</Words>
  <Application>Microsoft Office PowerPoint</Application>
  <PresentationFormat>Custom</PresentationFormat>
  <Paragraphs>88</Paragraphs>
  <Slides>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7</vt:i4>
      </vt:variant>
    </vt:vector>
  </HeadingPairs>
  <TitlesOfParts>
    <vt:vector size="16" baseType="lpstr">
      <vt:lpstr>Arial</vt:lpstr>
      <vt:lpstr>Calibri</vt:lpstr>
      <vt:lpstr>Calibri Light</vt:lpstr>
      <vt:lpstr>Wingdings</vt:lpstr>
      <vt:lpstr>Contents Slide Master</vt:lpstr>
      <vt:lpstr>1_Contents Slide Master</vt:lpstr>
      <vt:lpstr>2_Contents Slide Master</vt:lpstr>
      <vt:lpstr>4_Contents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99</cp:revision>
  <dcterms:created xsi:type="dcterms:W3CDTF">2022-09-29T13:35:57Z</dcterms:created>
  <dcterms:modified xsi:type="dcterms:W3CDTF">2022-10-22T01:49:06Z</dcterms:modified>
</cp:coreProperties>
</file>