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1" r:id="rId4"/>
    <p:sldId id="258" r:id="rId5"/>
    <p:sldId id="262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 Elserafy" userId="ea61c9b7e6b02239" providerId="LiveId" clId="{F661AE48-2B13-4708-90DD-2A183063AA9E}"/>
    <pc:docChg chg="undo redo custSel addSld delSld modSld sldOrd">
      <pc:chgData name="Adel Elserafy" userId="ea61c9b7e6b02239" providerId="LiveId" clId="{F661AE48-2B13-4708-90DD-2A183063AA9E}" dt="2022-10-13T21:03:47.479" v="2706" actId="20577"/>
      <pc:docMkLst>
        <pc:docMk/>
      </pc:docMkLst>
      <pc:sldChg chg="modSp mod modTransition">
        <pc:chgData name="Adel Elserafy" userId="ea61c9b7e6b02239" providerId="LiveId" clId="{F661AE48-2B13-4708-90DD-2A183063AA9E}" dt="2022-10-13T20:30:19.894" v="2593" actId="207"/>
        <pc:sldMkLst>
          <pc:docMk/>
          <pc:sldMk cId="3745083380" sldId="256"/>
        </pc:sldMkLst>
        <pc:spChg chg="mod">
          <ac:chgData name="Adel Elserafy" userId="ea61c9b7e6b02239" providerId="LiveId" clId="{F661AE48-2B13-4708-90DD-2A183063AA9E}" dt="2022-10-13T20:30:19.894" v="2593" actId="207"/>
          <ac:spMkLst>
            <pc:docMk/>
            <pc:sldMk cId="3745083380" sldId="256"/>
            <ac:spMk id="3" creationId="{00000000-0000-0000-0000-000000000000}"/>
          </ac:spMkLst>
        </pc:spChg>
        <pc:spChg chg="mod">
          <ac:chgData name="Adel Elserafy" userId="ea61c9b7e6b02239" providerId="LiveId" clId="{F661AE48-2B13-4708-90DD-2A183063AA9E}" dt="2022-10-13T20:30:10.899" v="2592" actId="207"/>
          <ac:spMkLst>
            <pc:docMk/>
            <pc:sldMk cId="3745083380" sldId="256"/>
            <ac:spMk id="4" creationId="{00000000-0000-0000-0000-000000000000}"/>
          </ac:spMkLst>
        </pc:spChg>
        <pc:picChg chg="mod">
          <ac:chgData name="Adel Elserafy" userId="ea61c9b7e6b02239" providerId="LiveId" clId="{F661AE48-2B13-4708-90DD-2A183063AA9E}" dt="2022-10-07T22:43:46.807" v="21" actId="1076"/>
          <ac:picMkLst>
            <pc:docMk/>
            <pc:sldMk cId="3745083380" sldId="256"/>
            <ac:picMk id="5" creationId="{0314018D-0CA3-D973-A471-B17A657F5DE3}"/>
          </ac:picMkLst>
        </pc:picChg>
      </pc:sldChg>
      <pc:sldChg chg="addSp delSp modSp mod ord modTransition">
        <pc:chgData name="Adel Elserafy" userId="ea61c9b7e6b02239" providerId="LiveId" clId="{F661AE48-2B13-4708-90DD-2A183063AA9E}" dt="2022-10-13T20:31:52.725" v="2599" actId="207"/>
        <pc:sldMkLst>
          <pc:docMk/>
          <pc:sldMk cId="3643703372" sldId="257"/>
        </pc:sldMkLst>
        <pc:spChg chg="add mod">
          <ac:chgData name="Adel Elserafy" userId="ea61c9b7e6b02239" providerId="LiveId" clId="{F661AE48-2B13-4708-90DD-2A183063AA9E}" dt="2022-10-08T00:04:22.854" v="1645" actId="1076"/>
          <ac:spMkLst>
            <pc:docMk/>
            <pc:sldMk cId="3643703372" sldId="257"/>
            <ac:spMk id="3" creationId="{821C9A95-797A-7A22-B344-3E6DD68C4254}"/>
          </ac:spMkLst>
        </pc:spChg>
        <pc:spChg chg="add mod">
          <ac:chgData name="Adel Elserafy" userId="ea61c9b7e6b02239" providerId="LiveId" clId="{F661AE48-2B13-4708-90DD-2A183063AA9E}" dt="2022-10-08T00:04:54.468" v="1694" actId="1076"/>
          <ac:spMkLst>
            <pc:docMk/>
            <pc:sldMk cId="3643703372" sldId="257"/>
            <ac:spMk id="6" creationId="{F005E331-B7A1-3BC1-BDF4-5D941C742FAA}"/>
          </ac:spMkLst>
        </pc:spChg>
        <pc:spChg chg="add mod">
          <ac:chgData name="Adel Elserafy" userId="ea61c9b7e6b02239" providerId="LiveId" clId="{F661AE48-2B13-4708-90DD-2A183063AA9E}" dt="2022-10-13T20:30:49.405" v="2594" actId="207"/>
          <ac:spMkLst>
            <pc:docMk/>
            <pc:sldMk cId="3643703372" sldId="257"/>
            <ac:spMk id="7" creationId="{1E8137E0-EFCB-FDBB-015C-A69482DF94C9}"/>
          </ac:spMkLst>
        </pc:spChg>
        <pc:spChg chg="del">
          <ac:chgData name="Adel Elserafy" userId="ea61c9b7e6b02239" providerId="LiveId" clId="{F661AE48-2B13-4708-90DD-2A183063AA9E}" dt="2022-10-07T22:53:03.505" v="188" actId="21"/>
          <ac:spMkLst>
            <pc:docMk/>
            <pc:sldMk cId="3643703372" sldId="257"/>
            <ac:spMk id="8" creationId="{00000000-0000-0000-0000-000000000000}"/>
          </ac:spMkLst>
        </pc:spChg>
        <pc:spChg chg="del">
          <ac:chgData name="Adel Elserafy" userId="ea61c9b7e6b02239" providerId="LiveId" clId="{F661AE48-2B13-4708-90DD-2A183063AA9E}" dt="2022-10-07T22:53:25.789" v="191" actId="21"/>
          <ac:spMkLst>
            <pc:docMk/>
            <pc:sldMk cId="3643703372" sldId="257"/>
            <ac:spMk id="9" creationId="{00000000-0000-0000-0000-000000000000}"/>
          </ac:spMkLst>
        </pc:spChg>
        <pc:spChg chg="add mod">
          <ac:chgData name="Adel Elserafy" userId="ea61c9b7e6b02239" providerId="LiveId" clId="{F661AE48-2B13-4708-90DD-2A183063AA9E}" dt="2022-10-13T20:31:10.356" v="2595" actId="207"/>
          <ac:spMkLst>
            <pc:docMk/>
            <pc:sldMk cId="3643703372" sldId="257"/>
            <ac:spMk id="10" creationId="{9A63157F-31DB-A87E-D975-1D88EF055024}"/>
          </ac:spMkLst>
        </pc:spChg>
        <pc:spChg chg="add mod">
          <ac:chgData name="Adel Elserafy" userId="ea61c9b7e6b02239" providerId="LiveId" clId="{F661AE48-2B13-4708-90DD-2A183063AA9E}" dt="2022-10-13T20:31:52.725" v="2599" actId="207"/>
          <ac:spMkLst>
            <pc:docMk/>
            <pc:sldMk cId="3643703372" sldId="257"/>
            <ac:spMk id="11" creationId="{510AA8F6-9532-A359-7F25-30A27DCBC393}"/>
          </ac:spMkLst>
        </pc:spChg>
        <pc:picChg chg="mod">
          <ac:chgData name="Adel Elserafy" userId="ea61c9b7e6b02239" providerId="LiveId" clId="{F661AE48-2B13-4708-90DD-2A183063AA9E}" dt="2022-10-08T00:04:17.540" v="1643" actId="1076"/>
          <ac:picMkLst>
            <pc:docMk/>
            <pc:sldMk cId="3643703372" sldId="257"/>
            <ac:picMk id="5" creationId="{0314018D-0CA3-D973-A471-B17A657F5DE3}"/>
          </ac:picMkLst>
        </pc:picChg>
      </pc:sldChg>
      <pc:sldChg chg="addSp delSp modSp mod modTransition modAnim">
        <pc:chgData name="Adel Elserafy" userId="ea61c9b7e6b02239" providerId="LiveId" clId="{F661AE48-2B13-4708-90DD-2A183063AA9E}" dt="2022-10-13T20:35:33.886" v="2643" actId="207"/>
        <pc:sldMkLst>
          <pc:docMk/>
          <pc:sldMk cId="868384620" sldId="258"/>
        </pc:sldMkLst>
        <pc:spChg chg="add mod">
          <ac:chgData name="Adel Elserafy" userId="ea61c9b7e6b02239" providerId="LiveId" clId="{F661AE48-2B13-4708-90DD-2A183063AA9E}" dt="2022-10-13T20:35:00.981" v="2641" actId="207"/>
          <ac:spMkLst>
            <pc:docMk/>
            <pc:sldMk cId="868384620" sldId="258"/>
            <ac:spMk id="3" creationId="{5087F553-D243-6BA9-93F7-E4E49F5A9B62}"/>
          </ac:spMkLst>
        </pc:spChg>
        <pc:spChg chg="mod">
          <ac:chgData name="Adel Elserafy" userId="ea61c9b7e6b02239" providerId="LiveId" clId="{F661AE48-2B13-4708-90DD-2A183063AA9E}" dt="2022-10-13T20:14:24.077" v="2334" actId="1076"/>
          <ac:spMkLst>
            <pc:docMk/>
            <pc:sldMk cId="868384620" sldId="258"/>
            <ac:spMk id="6" creationId="{00000000-0000-0000-0000-000000000000}"/>
          </ac:spMkLst>
        </pc:spChg>
        <pc:spChg chg="del mod">
          <ac:chgData name="Adel Elserafy" userId="ea61c9b7e6b02239" providerId="LiveId" clId="{F661AE48-2B13-4708-90DD-2A183063AA9E}" dt="2022-10-08T00:47:02.917" v="1942" actId="478"/>
          <ac:spMkLst>
            <pc:docMk/>
            <pc:sldMk cId="868384620" sldId="258"/>
            <ac:spMk id="7" creationId="{00000000-0000-0000-0000-000000000000}"/>
          </ac:spMkLst>
        </pc:spChg>
        <pc:spChg chg="add mod">
          <ac:chgData name="Adel Elserafy" userId="ea61c9b7e6b02239" providerId="LiveId" clId="{F661AE48-2B13-4708-90DD-2A183063AA9E}" dt="2022-10-13T20:35:33.886" v="2643" actId="207"/>
          <ac:spMkLst>
            <pc:docMk/>
            <pc:sldMk cId="868384620" sldId="258"/>
            <ac:spMk id="8" creationId="{DB7E7594-B784-A340-8044-F96291192905}"/>
          </ac:spMkLst>
        </pc:spChg>
        <pc:graphicFrameChg chg="add del mod">
          <ac:chgData name="Adel Elserafy" userId="ea61c9b7e6b02239" providerId="LiveId" clId="{F661AE48-2B13-4708-90DD-2A183063AA9E}" dt="2022-10-13T20:19:58.110" v="2461" actId="21"/>
          <ac:graphicFrameMkLst>
            <pc:docMk/>
            <pc:sldMk cId="868384620" sldId="258"/>
            <ac:graphicFrameMk id="2" creationId="{8DC2A139-D15B-C877-26F6-1BA2C62FD1C0}"/>
          </ac:graphicFrameMkLst>
        </pc:graphicFrameChg>
        <pc:graphicFrameChg chg="add del mod">
          <ac:chgData name="Adel Elserafy" userId="ea61c9b7e6b02239" providerId="LiveId" clId="{F661AE48-2B13-4708-90DD-2A183063AA9E}" dt="2022-10-13T20:20:12.304" v="2465" actId="21"/>
          <ac:graphicFrameMkLst>
            <pc:docMk/>
            <pc:sldMk cId="868384620" sldId="258"/>
            <ac:graphicFrameMk id="4" creationId="{A5E6EE1F-FE21-98FF-2EE2-19D9A3815F48}"/>
          </ac:graphicFrameMkLst>
        </pc:graphicFrameChg>
        <pc:graphicFrameChg chg="add mod">
          <ac:chgData name="Adel Elserafy" userId="ea61c9b7e6b02239" providerId="LiveId" clId="{F661AE48-2B13-4708-90DD-2A183063AA9E}" dt="2022-10-13T20:20:56.611" v="2476" actId="14100"/>
          <ac:graphicFrameMkLst>
            <pc:docMk/>
            <pc:sldMk cId="868384620" sldId="258"/>
            <ac:graphicFrameMk id="9" creationId="{2E2080AF-8A0A-5510-0848-2249183B41F1}"/>
          </ac:graphicFrameMkLst>
        </pc:graphicFrameChg>
        <pc:graphicFrameChg chg="add mod">
          <ac:chgData name="Adel Elserafy" userId="ea61c9b7e6b02239" providerId="LiveId" clId="{F661AE48-2B13-4708-90DD-2A183063AA9E}" dt="2022-10-13T20:21:52.625" v="2490" actId="14100"/>
          <ac:graphicFrameMkLst>
            <pc:docMk/>
            <pc:sldMk cId="868384620" sldId="258"/>
            <ac:graphicFrameMk id="10" creationId="{DBD9FC45-CB74-A7C8-5381-A39A069CEE06}"/>
          </ac:graphicFrameMkLst>
        </pc:graphicFrameChg>
        <pc:graphicFrameChg chg="add mod">
          <ac:chgData name="Adel Elserafy" userId="ea61c9b7e6b02239" providerId="LiveId" clId="{F661AE48-2B13-4708-90DD-2A183063AA9E}" dt="2022-10-13T20:22:00.969" v="2494" actId="14100"/>
          <ac:graphicFrameMkLst>
            <pc:docMk/>
            <pc:sldMk cId="868384620" sldId="258"/>
            <ac:graphicFrameMk id="11" creationId="{34FC3DC9-C758-8FD9-49B1-8BCE4BEBA6B5}"/>
          </ac:graphicFrameMkLst>
        </pc:graphicFrameChg>
        <pc:graphicFrameChg chg="add mod">
          <ac:chgData name="Adel Elserafy" userId="ea61c9b7e6b02239" providerId="LiveId" clId="{F661AE48-2B13-4708-90DD-2A183063AA9E}" dt="2022-10-13T20:21:37.564" v="2486" actId="14100"/>
          <ac:graphicFrameMkLst>
            <pc:docMk/>
            <pc:sldMk cId="868384620" sldId="258"/>
            <ac:graphicFrameMk id="12" creationId="{BB5678A4-E9FD-3DE6-3FDF-706887425C25}"/>
          </ac:graphicFrameMkLst>
        </pc:graphicFrameChg>
        <pc:picChg chg="mod">
          <ac:chgData name="Adel Elserafy" userId="ea61c9b7e6b02239" providerId="LiveId" clId="{F661AE48-2B13-4708-90DD-2A183063AA9E}" dt="2022-10-13T20:21:58.225" v="2493" actId="1076"/>
          <ac:picMkLst>
            <pc:docMk/>
            <pc:sldMk cId="868384620" sldId="258"/>
            <ac:picMk id="5" creationId="{0314018D-0CA3-D973-A471-B17A657F5DE3}"/>
          </ac:picMkLst>
        </pc:picChg>
      </pc:sldChg>
      <pc:sldChg chg="addSp delSp modSp new del mod addAnim delAnim modAnim">
        <pc:chgData name="Adel Elserafy" userId="ea61c9b7e6b02239" providerId="LiveId" clId="{F661AE48-2B13-4708-90DD-2A183063AA9E}" dt="2022-10-13T20:23:12.342" v="2509" actId="2696"/>
        <pc:sldMkLst>
          <pc:docMk/>
          <pc:sldMk cId="2514928364" sldId="259"/>
        </pc:sldMkLst>
        <pc:spChg chg="add del mod">
          <ac:chgData name="Adel Elserafy" userId="ea61c9b7e6b02239" providerId="LiveId" clId="{F661AE48-2B13-4708-90DD-2A183063AA9E}" dt="2022-10-13T20:22:28.926" v="2497" actId="478"/>
          <ac:spMkLst>
            <pc:docMk/>
            <pc:sldMk cId="2514928364" sldId="259"/>
            <ac:spMk id="2" creationId="{32AF79E9-02D8-E0A9-06DC-349A5B4B5956}"/>
          </ac:spMkLst>
        </pc:spChg>
        <pc:spChg chg="del">
          <ac:chgData name="Adel Elserafy" userId="ea61c9b7e6b02239" providerId="LiveId" clId="{F661AE48-2B13-4708-90DD-2A183063AA9E}" dt="2022-10-07T22:45:25.889" v="26"/>
          <ac:spMkLst>
            <pc:docMk/>
            <pc:sldMk cId="2514928364" sldId="259"/>
            <ac:spMk id="3" creationId="{4830BFE8-848F-A37D-EE11-94F234863FAB}"/>
          </ac:spMkLst>
        </pc:spChg>
        <pc:spChg chg="add del mod">
          <ac:chgData name="Adel Elserafy" userId="ea61c9b7e6b02239" providerId="LiveId" clId="{F661AE48-2B13-4708-90DD-2A183063AA9E}" dt="2022-10-13T20:22:41.651" v="2500" actId="21"/>
          <ac:spMkLst>
            <pc:docMk/>
            <pc:sldMk cId="2514928364" sldId="259"/>
            <ac:spMk id="5" creationId="{85942CCB-78FD-5FE8-5F06-5AB8516CC740}"/>
          </ac:spMkLst>
        </pc:spChg>
        <pc:spChg chg="add del mod">
          <ac:chgData name="Adel Elserafy" userId="ea61c9b7e6b02239" providerId="LiveId" clId="{F661AE48-2B13-4708-90DD-2A183063AA9E}" dt="2022-10-13T20:19:52.366" v="2457" actId="478"/>
          <ac:spMkLst>
            <pc:docMk/>
            <pc:sldMk cId="2514928364" sldId="259"/>
            <ac:spMk id="8" creationId="{23165939-3983-09E6-BAAA-D7B237DC33B4}"/>
          </ac:spMkLst>
        </pc:spChg>
        <pc:spChg chg="add del mod">
          <ac:chgData name="Adel Elserafy" userId="ea61c9b7e6b02239" providerId="LiveId" clId="{F661AE48-2B13-4708-90DD-2A183063AA9E}" dt="2022-10-13T20:22:26.342" v="2496" actId="478"/>
          <ac:spMkLst>
            <pc:docMk/>
            <pc:sldMk cId="2514928364" sldId="259"/>
            <ac:spMk id="10" creationId="{4E83C7C6-141A-61FD-1A1B-F77188262799}"/>
          </ac:spMkLst>
        </pc:spChg>
        <pc:spChg chg="add del mod">
          <ac:chgData name="Adel Elserafy" userId="ea61c9b7e6b02239" providerId="LiveId" clId="{F661AE48-2B13-4708-90DD-2A183063AA9E}" dt="2022-10-13T20:22:36.713" v="2499" actId="478"/>
          <ac:spMkLst>
            <pc:docMk/>
            <pc:sldMk cId="2514928364" sldId="259"/>
            <ac:spMk id="12" creationId="{3025BE8D-A063-1FE7-7876-8639A1B311AE}"/>
          </ac:spMkLst>
        </pc:spChg>
        <pc:picChg chg="add del mod">
          <ac:chgData name="Adel Elserafy" userId="ea61c9b7e6b02239" providerId="LiveId" clId="{F661AE48-2B13-4708-90DD-2A183063AA9E}" dt="2022-10-13T20:22:54.580" v="2505" actId="21"/>
          <ac:picMkLst>
            <pc:docMk/>
            <pc:sldMk cId="2514928364" sldId="259"/>
            <ac:picMk id="3" creationId="{AA228732-5BB1-242C-9162-BFE7129A0364}"/>
          </ac:picMkLst>
        </pc:picChg>
        <pc:picChg chg="add del mod">
          <ac:chgData name="Adel Elserafy" userId="ea61c9b7e6b02239" providerId="LiveId" clId="{F661AE48-2B13-4708-90DD-2A183063AA9E}" dt="2022-10-13T20:22:21.170" v="2495" actId="478"/>
          <ac:picMkLst>
            <pc:docMk/>
            <pc:sldMk cId="2514928364" sldId="259"/>
            <ac:picMk id="4" creationId="{C57ECA7F-2193-B747-FF58-E48FDDFAD091}"/>
          </ac:picMkLst>
        </pc:picChg>
        <pc:picChg chg="add del mod">
          <ac:chgData name="Adel Elserafy" userId="ea61c9b7e6b02239" providerId="LiveId" clId="{F661AE48-2B13-4708-90DD-2A183063AA9E}" dt="2022-10-08T00:01:53.675" v="1623"/>
          <ac:picMkLst>
            <pc:docMk/>
            <pc:sldMk cId="2514928364" sldId="259"/>
            <ac:picMk id="5" creationId="{36E8C564-6C70-0352-88EF-D844C92FA2B7}"/>
          </ac:picMkLst>
        </pc:picChg>
        <pc:picChg chg="add mod ord">
          <ac:chgData name="Adel Elserafy" userId="ea61c9b7e6b02239" providerId="LiveId" clId="{F661AE48-2B13-4708-90DD-2A183063AA9E}" dt="2022-10-13T20:11:01.492" v="2277" actId="1076"/>
          <ac:picMkLst>
            <pc:docMk/>
            <pc:sldMk cId="2514928364" sldId="259"/>
            <ac:picMk id="6" creationId="{191E97C5-8B20-B858-B937-7667E8C46496}"/>
          </ac:picMkLst>
        </pc:picChg>
      </pc:sldChg>
      <pc:sldChg chg="addSp delSp modSp new del mod">
        <pc:chgData name="Adel Elserafy" userId="ea61c9b7e6b02239" providerId="LiveId" clId="{F661AE48-2B13-4708-90DD-2A183063AA9E}" dt="2022-10-13T20:11:28.140" v="2285" actId="2696"/>
        <pc:sldMkLst>
          <pc:docMk/>
          <pc:sldMk cId="2066294059" sldId="260"/>
        </pc:sldMkLst>
        <pc:spChg chg="del mod">
          <ac:chgData name="Adel Elserafy" userId="ea61c9b7e6b02239" providerId="LiveId" clId="{F661AE48-2B13-4708-90DD-2A183063AA9E}" dt="2022-10-13T20:10:41.368" v="2267" actId="21"/>
          <ac:spMkLst>
            <pc:docMk/>
            <pc:sldMk cId="2066294059" sldId="260"/>
            <ac:spMk id="2" creationId="{CFAF4BC2-E814-A88F-6C56-1704A66E53BD}"/>
          </ac:spMkLst>
        </pc:spChg>
        <pc:spChg chg="del">
          <ac:chgData name="Adel Elserafy" userId="ea61c9b7e6b02239" providerId="LiveId" clId="{F661AE48-2B13-4708-90DD-2A183063AA9E}" dt="2022-10-07T22:47:29.560" v="99"/>
          <ac:spMkLst>
            <pc:docMk/>
            <pc:sldMk cId="2066294059" sldId="260"/>
            <ac:spMk id="3" creationId="{25C69ED8-9744-B2CA-0225-DF42981C05E4}"/>
          </ac:spMkLst>
        </pc:spChg>
        <pc:spChg chg="add mod">
          <ac:chgData name="Adel Elserafy" userId="ea61c9b7e6b02239" providerId="LiveId" clId="{F661AE48-2B13-4708-90DD-2A183063AA9E}" dt="2022-10-13T20:10:17.310" v="2260" actId="21"/>
          <ac:spMkLst>
            <pc:docMk/>
            <pc:sldMk cId="2066294059" sldId="260"/>
            <ac:spMk id="6" creationId="{52196B7F-BAF6-832B-8220-15893671392C}"/>
          </ac:spMkLst>
        </pc:spChg>
        <pc:spChg chg="add mod">
          <ac:chgData name="Adel Elserafy" userId="ea61c9b7e6b02239" providerId="LiveId" clId="{F661AE48-2B13-4708-90DD-2A183063AA9E}" dt="2022-10-13T20:10:41.368" v="2267" actId="21"/>
          <ac:spMkLst>
            <pc:docMk/>
            <pc:sldMk cId="2066294059" sldId="260"/>
            <ac:spMk id="8" creationId="{7E55D6B2-E481-60B0-C858-1FEC8DEAA74F}"/>
          </ac:spMkLst>
        </pc:spChg>
        <pc:picChg chg="add del mod">
          <ac:chgData name="Adel Elserafy" userId="ea61c9b7e6b02239" providerId="LiveId" clId="{F661AE48-2B13-4708-90DD-2A183063AA9E}" dt="2022-10-13T20:10:17.310" v="2260" actId="21"/>
          <ac:picMkLst>
            <pc:docMk/>
            <pc:sldMk cId="2066294059" sldId="260"/>
            <ac:picMk id="4" creationId="{2ECF3BE4-803B-FA00-0B36-FB4C350B0620}"/>
          </ac:picMkLst>
        </pc:picChg>
        <pc:picChg chg="add mod ord">
          <ac:chgData name="Adel Elserafy" userId="ea61c9b7e6b02239" providerId="LiveId" clId="{F661AE48-2B13-4708-90DD-2A183063AA9E}" dt="2022-10-08T00:03:25.237" v="1637" actId="1076"/>
          <ac:picMkLst>
            <pc:docMk/>
            <pc:sldMk cId="2066294059" sldId="260"/>
            <ac:picMk id="5" creationId="{58572A7F-36C5-BB43-9133-35CA389B3D95}"/>
          </ac:picMkLst>
        </pc:picChg>
      </pc:sldChg>
      <pc:sldChg chg="addSp delSp modSp new mod modTransition modAnim">
        <pc:chgData name="Adel Elserafy" userId="ea61c9b7e6b02239" providerId="LiveId" clId="{F661AE48-2B13-4708-90DD-2A183063AA9E}" dt="2022-10-13T20:33:52.225" v="2633" actId="207"/>
        <pc:sldMkLst>
          <pc:docMk/>
          <pc:sldMk cId="3516643315" sldId="261"/>
        </pc:sldMkLst>
        <pc:spChg chg="del">
          <ac:chgData name="Adel Elserafy" userId="ea61c9b7e6b02239" providerId="LiveId" clId="{F661AE48-2B13-4708-90DD-2A183063AA9E}" dt="2022-10-07T22:53:14.260" v="190" actId="478"/>
          <ac:spMkLst>
            <pc:docMk/>
            <pc:sldMk cId="3516643315" sldId="261"/>
            <ac:spMk id="2" creationId="{66F647D4-8CA1-BF14-81A7-F61C05BEC106}"/>
          </ac:spMkLst>
        </pc:spChg>
        <pc:spChg chg="add del mod">
          <ac:chgData name="Adel Elserafy" userId="ea61c9b7e6b02239" providerId="LiveId" clId="{F661AE48-2B13-4708-90DD-2A183063AA9E}" dt="2022-10-13T20:19:49.133" v="2445"/>
          <ac:spMkLst>
            <pc:docMk/>
            <pc:sldMk cId="3516643315" sldId="261"/>
            <ac:spMk id="3" creationId="{1248DE11-1DCE-943D-EBEE-6BC9D10B5523}"/>
          </ac:spMkLst>
        </pc:spChg>
        <pc:spChg chg="del">
          <ac:chgData name="Adel Elserafy" userId="ea61c9b7e6b02239" providerId="LiveId" clId="{F661AE48-2B13-4708-90DD-2A183063AA9E}" dt="2022-10-07T22:53:31.199" v="193" actId="478"/>
          <ac:spMkLst>
            <pc:docMk/>
            <pc:sldMk cId="3516643315" sldId="261"/>
            <ac:spMk id="3" creationId="{241D4AD9-4C56-2376-FBF9-ADDB0F1F701E}"/>
          </ac:spMkLst>
        </pc:spChg>
        <pc:spChg chg="add mod">
          <ac:chgData name="Adel Elserafy" userId="ea61c9b7e6b02239" providerId="LiveId" clId="{F661AE48-2B13-4708-90DD-2A183063AA9E}" dt="2022-10-08T00:04:11.204" v="1641" actId="1076"/>
          <ac:spMkLst>
            <pc:docMk/>
            <pc:sldMk cId="3516643315" sldId="261"/>
            <ac:spMk id="4" creationId="{235625A0-F049-9BBC-61CA-2EEFC91FB16E}"/>
          </ac:spMkLst>
        </pc:spChg>
        <pc:spChg chg="add mod">
          <ac:chgData name="Adel Elserafy" userId="ea61c9b7e6b02239" providerId="LiveId" clId="{F661AE48-2B13-4708-90DD-2A183063AA9E}" dt="2022-10-13T20:33:01.310" v="2624" actId="207"/>
          <ac:spMkLst>
            <pc:docMk/>
            <pc:sldMk cId="3516643315" sldId="261"/>
            <ac:spMk id="5" creationId="{14976A09-B722-F569-C127-EBDBE367BE59}"/>
          </ac:spMkLst>
        </pc:spChg>
        <pc:spChg chg="add del mod">
          <ac:chgData name="Adel Elserafy" userId="ea61c9b7e6b02239" providerId="LiveId" clId="{F661AE48-2B13-4708-90DD-2A183063AA9E}" dt="2022-10-08T00:26:25.390" v="1697" actId="478"/>
          <ac:spMkLst>
            <pc:docMk/>
            <pc:sldMk cId="3516643315" sldId="261"/>
            <ac:spMk id="5" creationId="{B367F146-6C34-F89B-B6E3-74DC6F4212D0}"/>
          </ac:spMkLst>
        </pc:spChg>
        <pc:spChg chg="add del mod">
          <ac:chgData name="Adel Elserafy" userId="ea61c9b7e6b02239" providerId="LiveId" clId="{F661AE48-2B13-4708-90DD-2A183063AA9E}" dt="2022-10-08T00:34:17.822" v="1727" actId="478"/>
          <ac:spMkLst>
            <pc:docMk/>
            <pc:sldMk cId="3516643315" sldId="261"/>
            <ac:spMk id="8" creationId="{CDAF7DD7-D0F8-898F-6968-1B6BFFA83D49}"/>
          </ac:spMkLst>
        </pc:spChg>
        <pc:spChg chg="add del">
          <ac:chgData name="Adel Elserafy" userId="ea61c9b7e6b02239" providerId="LiveId" clId="{F661AE48-2B13-4708-90DD-2A183063AA9E}" dt="2022-10-08T00:26:38.874" v="1705" actId="22"/>
          <ac:spMkLst>
            <pc:docMk/>
            <pc:sldMk cId="3516643315" sldId="261"/>
            <ac:spMk id="10" creationId="{A4F09BE0-6628-17F0-2239-15109A148132}"/>
          </ac:spMkLst>
        </pc:spChg>
        <pc:spChg chg="add mod">
          <ac:chgData name="Adel Elserafy" userId="ea61c9b7e6b02239" providerId="LiveId" clId="{F661AE48-2B13-4708-90DD-2A183063AA9E}" dt="2022-10-13T20:33:52.225" v="2633" actId="207"/>
          <ac:spMkLst>
            <pc:docMk/>
            <pc:sldMk cId="3516643315" sldId="261"/>
            <ac:spMk id="12" creationId="{0D0843D1-CDBC-D677-F342-A75E7F8F2582}"/>
          </ac:spMkLst>
        </pc:spChg>
        <pc:spChg chg="add mod">
          <ac:chgData name="Adel Elserafy" userId="ea61c9b7e6b02239" providerId="LiveId" clId="{F661AE48-2B13-4708-90DD-2A183063AA9E}" dt="2022-10-13T20:33:47.282" v="2632" actId="207"/>
          <ac:spMkLst>
            <pc:docMk/>
            <pc:sldMk cId="3516643315" sldId="261"/>
            <ac:spMk id="15" creationId="{82ED2F52-1FBC-E17F-FCA2-A6B20EFFBFD3}"/>
          </ac:spMkLst>
        </pc:spChg>
        <pc:picChg chg="add del mod">
          <ac:chgData name="Adel Elserafy" userId="ea61c9b7e6b02239" providerId="LiveId" clId="{F661AE48-2B13-4708-90DD-2A183063AA9E}" dt="2022-10-13T20:19:50.492" v="2450"/>
          <ac:picMkLst>
            <pc:docMk/>
            <pc:sldMk cId="3516643315" sldId="261"/>
            <ac:picMk id="2" creationId="{1936893D-C4DD-0F72-9EEC-0785D63BB173}"/>
          </ac:picMkLst>
        </pc:picChg>
        <pc:picChg chg="add mod ord">
          <ac:chgData name="Adel Elserafy" userId="ea61c9b7e6b02239" providerId="LiveId" clId="{F661AE48-2B13-4708-90DD-2A183063AA9E}" dt="2022-10-08T00:38:20.076" v="1782" actId="14100"/>
          <ac:picMkLst>
            <pc:docMk/>
            <pc:sldMk cId="3516643315" sldId="261"/>
            <ac:picMk id="6" creationId="{5D53687E-8AB3-A7A2-3D7D-61CCA0B4D49C}"/>
          </ac:picMkLst>
        </pc:picChg>
        <pc:picChg chg="add mod">
          <ac:chgData name="Adel Elserafy" userId="ea61c9b7e6b02239" providerId="LiveId" clId="{F661AE48-2B13-4708-90DD-2A183063AA9E}" dt="2022-10-13T20:32:36.772" v="2620" actId="1038"/>
          <ac:picMkLst>
            <pc:docMk/>
            <pc:sldMk cId="3516643315" sldId="261"/>
            <ac:picMk id="7" creationId="{E57D6025-15CA-924D-92A3-3E3E85000E2A}"/>
          </ac:picMkLst>
        </pc:picChg>
        <pc:picChg chg="add del mod modCrop">
          <ac:chgData name="Adel Elserafy" userId="ea61c9b7e6b02239" providerId="LiveId" clId="{F661AE48-2B13-4708-90DD-2A183063AA9E}" dt="2022-10-08T00:38:24.218" v="1784" actId="478"/>
          <ac:picMkLst>
            <pc:docMk/>
            <pc:sldMk cId="3516643315" sldId="261"/>
            <ac:picMk id="13" creationId="{48E98019-3CA4-43D6-4077-D14645425DD7}"/>
          </ac:picMkLst>
        </pc:picChg>
        <pc:picChg chg="add mod">
          <ac:chgData name="Adel Elserafy" userId="ea61c9b7e6b02239" providerId="LiveId" clId="{F661AE48-2B13-4708-90DD-2A183063AA9E}" dt="2022-10-08T00:38:37.201" v="1790" actId="1076"/>
          <ac:picMkLst>
            <pc:docMk/>
            <pc:sldMk cId="3516643315" sldId="261"/>
            <ac:picMk id="1026" creationId="{62C27FE9-53C3-0C47-D16E-363A0400C2CA}"/>
          </ac:picMkLst>
        </pc:picChg>
      </pc:sldChg>
      <pc:sldChg chg="addSp delSp modSp new mod modTransition modAnim">
        <pc:chgData name="Adel Elserafy" userId="ea61c9b7e6b02239" providerId="LiveId" clId="{F661AE48-2B13-4708-90DD-2A183063AA9E}" dt="2022-10-13T21:03:47.479" v="2706" actId="20577"/>
        <pc:sldMkLst>
          <pc:docMk/>
          <pc:sldMk cId="441307826" sldId="262"/>
        </pc:sldMkLst>
        <pc:spChg chg="del">
          <ac:chgData name="Adel Elserafy" userId="ea61c9b7e6b02239" providerId="LiveId" clId="{F661AE48-2B13-4708-90DD-2A183063AA9E}" dt="2022-10-08T00:50:04.462" v="1972" actId="478"/>
          <ac:spMkLst>
            <pc:docMk/>
            <pc:sldMk cId="441307826" sldId="262"/>
            <ac:spMk id="2" creationId="{FB993FF3-4AAD-2BAD-16A9-42F600B2A8FA}"/>
          </ac:spMkLst>
        </pc:spChg>
        <pc:spChg chg="del">
          <ac:chgData name="Adel Elserafy" userId="ea61c9b7e6b02239" providerId="LiveId" clId="{F661AE48-2B13-4708-90DD-2A183063AA9E}" dt="2022-10-08T00:50:02.511" v="1971" actId="478"/>
          <ac:spMkLst>
            <pc:docMk/>
            <pc:sldMk cId="441307826" sldId="262"/>
            <ac:spMk id="3" creationId="{018BF14F-9E77-4D14-5556-4455600BD3A9}"/>
          </ac:spMkLst>
        </pc:spChg>
        <pc:spChg chg="add del mod">
          <ac:chgData name="Adel Elserafy" userId="ea61c9b7e6b02239" providerId="LiveId" clId="{F661AE48-2B13-4708-90DD-2A183063AA9E}" dt="2022-10-08T01:08:29.996" v="2163" actId="478"/>
          <ac:spMkLst>
            <pc:docMk/>
            <pc:sldMk cId="441307826" sldId="262"/>
            <ac:spMk id="14" creationId="{EFD920EA-3C71-5425-A778-FCD394C36792}"/>
          </ac:spMkLst>
        </pc:spChg>
        <pc:spChg chg="add mod">
          <ac:chgData name="Adel Elserafy" userId="ea61c9b7e6b02239" providerId="LiveId" clId="{F661AE48-2B13-4708-90DD-2A183063AA9E}" dt="2022-10-08T01:08:23.683" v="2162" actId="1076"/>
          <ac:spMkLst>
            <pc:docMk/>
            <pc:sldMk cId="441307826" sldId="262"/>
            <ac:spMk id="15" creationId="{7E9E1E85-F50F-A720-4750-707CB7AFB27E}"/>
          </ac:spMkLst>
        </pc:spChg>
        <pc:spChg chg="add mod">
          <ac:chgData name="Adel Elserafy" userId="ea61c9b7e6b02239" providerId="LiveId" clId="{F661AE48-2B13-4708-90DD-2A183063AA9E}" dt="2022-10-08T01:16:22.373" v="2251" actId="20577"/>
          <ac:spMkLst>
            <pc:docMk/>
            <pc:sldMk cId="441307826" sldId="262"/>
            <ac:spMk id="17" creationId="{36179513-219B-6873-14E9-B38F0778CD25}"/>
          </ac:spMkLst>
        </pc:spChg>
        <pc:graphicFrameChg chg="add mod">
          <ac:chgData name="Adel Elserafy" userId="ea61c9b7e6b02239" providerId="LiveId" clId="{F661AE48-2B13-4708-90DD-2A183063AA9E}" dt="2022-10-13T21:03:47.479" v="2706" actId="20577"/>
          <ac:graphicFrameMkLst>
            <pc:docMk/>
            <pc:sldMk cId="441307826" sldId="262"/>
            <ac:graphicFrameMk id="2" creationId="{FED06A73-6B66-2BEB-8DF5-C39CD677B503}"/>
          </ac:graphicFrameMkLst>
        </pc:graphicFrameChg>
        <pc:graphicFrameChg chg="add mod">
          <ac:chgData name="Adel Elserafy" userId="ea61c9b7e6b02239" providerId="LiveId" clId="{F661AE48-2B13-4708-90DD-2A183063AA9E}" dt="2022-10-13T21:03:28.532" v="2682" actId="20577"/>
          <ac:graphicFrameMkLst>
            <pc:docMk/>
            <pc:sldMk cId="441307826" sldId="262"/>
            <ac:graphicFrameMk id="3" creationId="{02DB524D-1EDF-A20C-20EC-2781B5016CA1}"/>
          </ac:graphicFrameMkLst>
        </pc:graphicFrameChg>
        <pc:graphicFrameChg chg="add del mod">
          <ac:chgData name="Adel Elserafy" userId="ea61c9b7e6b02239" providerId="LiveId" clId="{F661AE48-2B13-4708-90DD-2A183063AA9E}" dt="2022-10-13T20:15:41.145" v="2402" actId="21"/>
          <ac:graphicFrameMkLst>
            <pc:docMk/>
            <pc:sldMk cId="441307826" sldId="262"/>
            <ac:graphicFrameMk id="4" creationId="{F743595F-CA89-372B-30C4-9EFAB7284CC3}"/>
          </ac:graphicFrameMkLst>
        </pc:graphicFrameChg>
        <pc:graphicFrameChg chg="add del mod">
          <ac:chgData name="Adel Elserafy" userId="ea61c9b7e6b02239" providerId="LiveId" clId="{F661AE48-2B13-4708-90DD-2A183063AA9E}" dt="2022-10-08T00:52:20.024" v="1987"/>
          <ac:graphicFrameMkLst>
            <pc:docMk/>
            <pc:sldMk cId="441307826" sldId="262"/>
            <ac:graphicFrameMk id="6" creationId="{3A3F51CE-AD1E-6158-7736-823883BF6C7F}"/>
          </ac:graphicFrameMkLst>
        </pc:graphicFrameChg>
        <pc:graphicFrameChg chg="add mod">
          <ac:chgData name="Adel Elserafy" userId="ea61c9b7e6b02239" providerId="LiveId" clId="{F661AE48-2B13-4708-90DD-2A183063AA9E}" dt="2022-10-08T00:52:19.581" v="1986" actId="571"/>
          <ac:graphicFrameMkLst>
            <pc:docMk/>
            <pc:sldMk cId="441307826" sldId="262"/>
            <ac:graphicFrameMk id="7" creationId="{868184B3-1F93-FD6E-F3BD-C8E43B4F3D89}"/>
          </ac:graphicFrameMkLst>
        </pc:graphicFrameChg>
        <pc:graphicFrameChg chg="add del mod">
          <ac:chgData name="Adel Elserafy" userId="ea61c9b7e6b02239" providerId="LiveId" clId="{F661AE48-2B13-4708-90DD-2A183063AA9E}" dt="2022-10-13T20:15:41.145" v="2402" actId="21"/>
          <ac:graphicFrameMkLst>
            <pc:docMk/>
            <pc:sldMk cId="441307826" sldId="262"/>
            <ac:graphicFrameMk id="8" creationId="{10ABDB56-1A72-8059-6424-470C9B79F6C3}"/>
          </ac:graphicFrameMkLst>
        </pc:graphicFrameChg>
        <pc:picChg chg="add mod ord">
          <ac:chgData name="Adel Elserafy" userId="ea61c9b7e6b02239" providerId="LiveId" clId="{F661AE48-2B13-4708-90DD-2A183063AA9E}" dt="2022-10-08T01:08:35.443" v="2165" actId="1076"/>
          <ac:picMkLst>
            <pc:docMk/>
            <pc:sldMk cId="441307826" sldId="262"/>
            <ac:picMk id="5" creationId="{E32929C1-9519-F44A-C0BE-0E8EE7C9A20D}"/>
          </ac:picMkLst>
        </pc:picChg>
        <pc:picChg chg="add mod">
          <ac:chgData name="Adel Elserafy" userId="ea61c9b7e6b02239" providerId="LiveId" clId="{F661AE48-2B13-4708-90DD-2A183063AA9E}" dt="2022-10-08T01:08:40.768" v="2167" actId="571"/>
          <ac:picMkLst>
            <pc:docMk/>
            <pc:sldMk cId="441307826" sldId="262"/>
            <ac:picMk id="16" creationId="{2DE2400F-6D42-A05B-CA9E-1E303ED42B75}"/>
          </ac:picMkLst>
        </pc:picChg>
        <pc:cxnChg chg="add del">
          <ac:chgData name="Adel Elserafy" userId="ea61c9b7e6b02239" providerId="LiveId" clId="{F661AE48-2B13-4708-90DD-2A183063AA9E}" dt="2022-10-08T00:53:10.142" v="1993" actId="11529"/>
          <ac:cxnSpMkLst>
            <pc:docMk/>
            <pc:sldMk cId="441307826" sldId="262"/>
            <ac:cxnSpMk id="10" creationId="{7CE08A32-DB94-4FB6-C86C-A72B1F628FF3}"/>
          </ac:cxnSpMkLst>
        </pc:cxnChg>
        <pc:cxnChg chg="add mod">
          <ac:chgData name="Adel Elserafy" userId="ea61c9b7e6b02239" providerId="LiveId" clId="{F661AE48-2B13-4708-90DD-2A183063AA9E}" dt="2022-10-08T00:53:25.025" v="1995" actId="14100"/>
          <ac:cxnSpMkLst>
            <pc:docMk/>
            <pc:sldMk cId="441307826" sldId="262"/>
            <ac:cxnSpMk id="12" creationId="{86DF053C-A158-E7B0-72A0-269E755677D8}"/>
          </ac:cxnSpMkLst>
        </pc:cxnChg>
      </pc:sldChg>
      <pc:sldChg chg="new del">
        <pc:chgData name="Adel Elserafy" userId="ea61c9b7e6b02239" providerId="LiveId" clId="{F661AE48-2B13-4708-90DD-2A183063AA9E}" dt="2022-10-07T22:56:49.058" v="254" actId="680"/>
        <pc:sldMkLst>
          <pc:docMk/>
          <pc:sldMk cId="4021626232" sldId="262"/>
        </pc:sldMkLst>
      </pc:sldChg>
      <pc:sldChg chg="addSp delSp modSp new del mod">
        <pc:chgData name="Adel Elserafy" userId="ea61c9b7e6b02239" providerId="LiveId" clId="{F661AE48-2B13-4708-90DD-2A183063AA9E}" dt="2022-10-08T23:35:14.998" v="2253" actId="2696"/>
        <pc:sldMkLst>
          <pc:docMk/>
          <pc:sldMk cId="1188023248" sldId="263"/>
        </pc:sldMkLst>
        <pc:spChg chg="del">
          <ac:chgData name="Adel Elserafy" userId="ea61c9b7e6b02239" providerId="LiveId" clId="{F661AE48-2B13-4708-90DD-2A183063AA9E}" dt="2022-10-08T00:59:09.332" v="2055" actId="478"/>
          <ac:spMkLst>
            <pc:docMk/>
            <pc:sldMk cId="1188023248" sldId="263"/>
            <ac:spMk id="2" creationId="{87CBD1F6-991A-5CE4-F447-04A5879864E8}"/>
          </ac:spMkLst>
        </pc:spChg>
        <pc:spChg chg="del">
          <ac:chgData name="Adel Elserafy" userId="ea61c9b7e6b02239" providerId="LiveId" clId="{F661AE48-2B13-4708-90DD-2A183063AA9E}" dt="2022-10-08T00:59:11.663" v="2056" actId="478"/>
          <ac:spMkLst>
            <pc:docMk/>
            <pc:sldMk cId="1188023248" sldId="263"/>
            <ac:spMk id="3" creationId="{9EC8ABD6-53B5-C991-2820-31312A2B7EB6}"/>
          </ac:spMkLst>
        </pc:spChg>
        <pc:spChg chg="add mod">
          <ac:chgData name="Adel Elserafy" userId="ea61c9b7e6b02239" providerId="LiveId" clId="{F661AE48-2B13-4708-90DD-2A183063AA9E}" dt="2022-10-08T01:00:52.971" v="2064" actId="208"/>
          <ac:spMkLst>
            <pc:docMk/>
            <pc:sldMk cId="1188023248" sldId="263"/>
            <ac:spMk id="4" creationId="{6BC699F4-6128-BF9D-3425-055620D805FF}"/>
          </ac:spMkLst>
        </pc:spChg>
        <pc:spChg chg="add mod">
          <ac:chgData name="Adel Elserafy" userId="ea61c9b7e6b02239" providerId="LiveId" clId="{F661AE48-2B13-4708-90DD-2A183063AA9E}" dt="2022-10-08T01:13:41.170" v="2240" actId="1076"/>
          <ac:spMkLst>
            <pc:docMk/>
            <pc:sldMk cId="1188023248" sldId="263"/>
            <ac:spMk id="5" creationId="{33817677-6B68-A7F1-D572-AD738775C7CA}"/>
          </ac:spMkLst>
        </pc:spChg>
        <pc:spChg chg="add del mod">
          <ac:chgData name="Adel Elserafy" userId="ea61c9b7e6b02239" providerId="LiveId" clId="{F661AE48-2B13-4708-90DD-2A183063AA9E}" dt="2022-10-08T01:13:31.292" v="2238" actId="478"/>
          <ac:spMkLst>
            <pc:docMk/>
            <pc:sldMk cId="1188023248" sldId="263"/>
            <ac:spMk id="6" creationId="{6EC3D3FD-72D0-8E86-07A6-E14C53C42E63}"/>
          </ac:spMkLst>
        </pc:spChg>
        <pc:picChg chg="add del mod">
          <ac:chgData name="Adel Elserafy" userId="ea61c9b7e6b02239" providerId="LiveId" clId="{F661AE48-2B13-4708-90DD-2A183063AA9E}" dt="2022-10-08T01:13:26.425" v="2237" actId="478"/>
          <ac:picMkLst>
            <pc:docMk/>
            <pc:sldMk cId="1188023248" sldId="263"/>
            <ac:picMk id="7" creationId="{8AD46A81-DDCB-4917-CEC6-5A93FE08C153}"/>
          </ac:picMkLst>
        </pc:picChg>
        <pc:picChg chg="add del mod">
          <ac:chgData name="Adel Elserafy" userId="ea61c9b7e6b02239" providerId="LiveId" clId="{F661AE48-2B13-4708-90DD-2A183063AA9E}" dt="2022-10-08T01:13:26.425" v="2237" actId="478"/>
          <ac:picMkLst>
            <pc:docMk/>
            <pc:sldMk cId="1188023248" sldId="263"/>
            <ac:picMk id="8" creationId="{094B49D2-D5EA-A7E2-04F7-D9D71E9339A0}"/>
          </ac:picMkLst>
        </pc:picChg>
        <pc:picChg chg="add del mod">
          <ac:chgData name="Adel Elserafy" userId="ea61c9b7e6b02239" providerId="LiveId" clId="{F661AE48-2B13-4708-90DD-2A183063AA9E}" dt="2022-10-08T01:09:41.861" v="2173" actId="21"/>
          <ac:picMkLst>
            <pc:docMk/>
            <pc:sldMk cId="1188023248" sldId="263"/>
            <ac:picMk id="9" creationId="{3E4D5B2E-8504-FF92-002A-413FC3B39580}"/>
          </ac:picMkLst>
        </pc:picChg>
        <pc:picChg chg="add del mod modCrop">
          <ac:chgData name="Adel Elserafy" userId="ea61c9b7e6b02239" providerId="LiveId" clId="{F661AE48-2B13-4708-90DD-2A183063AA9E}" dt="2022-10-08T01:09:41.861" v="2173" actId="21"/>
          <ac:picMkLst>
            <pc:docMk/>
            <pc:sldMk cId="1188023248" sldId="263"/>
            <ac:picMk id="10" creationId="{B395CB1A-587A-F226-D6B0-4AE04A8C956D}"/>
          </ac:picMkLst>
        </pc:picChg>
      </pc:sldChg>
      <pc:sldChg chg="addSp delSp modSp new del mod">
        <pc:chgData name="Adel Elserafy" userId="ea61c9b7e6b02239" providerId="LiveId" clId="{F661AE48-2B13-4708-90DD-2A183063AA9E}" dt="2022-10-08T23:35:09.129" v="2252" actId="2696"/>
        <pc:sldMkLst>
          <pc:docMk/>
          <pc:sldMk cId="676151942" sldId="264"/>
        </pc:sldMkLst>
        <pc:spChg chg="add mod">
          <ac:chgData name="Adel Elserafy" userId="ea61c9b7e6b02239" providerId="LiveId" clId="{F661AE48-2B13-4708-90DD-2A183063AA9E}" dt="2022-10-08T01:10:31.285" v="2181" actId="108"/>
          <ac:spMkLst>
            <pc:docMk/>
            <pc:sldMk cId="676151942" sldId="264"/>
            <ac:spMk id="7" creationId="{279F10C9-1BA8-8839-99DE-B6D85242AFF3}"/>
          </ac:spMkLst>
        </pc:spChg>
        <pc:spChg chg="add mod">
          <ac:chgData name="Adel Elserafy" userId="ea61c9b7e6b02239" providerId="LiveId" clId="{F661AE48-2B13-4708-90DD-2A183063AA9E}" dt="2022-10-08T01:11:27.615" v="2188" actId="1076"/>
          <ac:spMkLst>
            <pc:docMk/>
            <pc:sldMk cId="676151942" sldId="264"/>
            <ac:spMk id="8" creationId="{F2038FD4-5589-4FF5-4A19-072981EDFCEF}"/>
          </ac:spMkLst>
        </pc:spChg>
        <pc:spChg chg="add mod">
          <ac:chgData name="Adel Elserafy" userId="ea61c9b7e6b02239" providerId="LiveId" clId="{F661AE48-2B13-4708-90DD-2A183063AA9E}" dt="2022-10-08T01:12:11.754" v="2194" actId="1076"/>
          <ac:spMkLst>
            <pc:docMk/>
            <pc:sldMk cId="676151942" sldId="264"/>
            <ac:spMk id="9" creationId="{5DEE3FB5-30F7-961E-2D00-8941513CA8B7}"/>
          </ac:spMkLst>
        </pc:spChg>
        <pc:spChg chg="add del mod">
          <ac:chgData name="Adel Elserafy" userId="ea61c9b7e6b02239" providerId="LiveId" clId="{F661AE48-2B13-4708-90DD-2A183063AA9E}" dt="2022-10-08T01:12:59.382" v="2207" actId="478"/>
          <ac:spMkLst>
            <pc:docMk/>
            <pc:sldMk cId="676151942" sldId="264"/>
            <ac:spMk id="10" creationId="{F8C71AB3-A6D7-6E63-1EE9-08EEB2CA5011}"/>
          </ac:spMkLst>
        </pc:spChg>
        <pc:spChg chg="add mod">
          <ac:chgData name="Adel Elserafy" userId="ea61c9b7e6b02239" providerId="LiveId" clId="{F661AE48-2B13-4708-90DD-2A183063AA9E}" dt="2022-10-08T01:12:47.054" v="2203" actId="571"/>
          <ac:spMkLst>
            <pc:docMk/>
            <pc:sldMk cId="676151942" sldId="264"/>
            <ac:spMk id="13" creationId="{D153667D-805F-5B89-4E14-036C56E828AD}"/>
          </ac:spMkLst>
        </pc:spChg>
        <pc:picChg chg="add mod">
          <ac:chgData name="Adel Elserafy" userId="ea61c9b7e6b02239" providerId="LiveId" clId="{F661AE48-2B13-4708-90DD-2A183063AA9E}" dt="2022-10-08T01:11:51.650" v="2191" actId="1076"/>
          <ac:picMkLst>
            <pc:docMk/>
            <pc:sldMk cId="676151942" sldId="264"/>
            <ac:picMk id="4" creationId="{200E5DD8-D96D-B209-E84E-6716FBE74A66}"/>
          </ac:picMkLst>
        </pc:picChg>
        <pc:picChg chg="add mod">
          <ac:chgData name="Adel Elserafy" userId="ea61c9b7e6b02239" providerId="LiveId" clId="{F661AE48-2B13-4708-90DD-2A183063AA9E}" dt="2022-10-08T01:13:07.736" v="2236" actId="1037"/>
          <ac:picMkLst>
            <pc:docMk/>
            <pc:sldMk cId="676151942" sldId="264"/>
            <ac:picMk id="5" creationId="{72862BB7-78CC-38FE-1072-CF1F05C7BCA1}"/>
          </ac:picMkLst>
        </pc:picChg>
        <pc:picChg chg="add mod">
          <ac:chgData name="Adel Elserafy" userId="ea61c9b7e6b02239" providerId="LiveId" clId="{F661AE48-2B13-4708-90DD-2A183063AA9E}" dt="2022-10-08T01:13:07.736" v="2236" actId="1037"/>
          <ac:picMkLst>
            <pc:docMk/>
            <pc:sldMk cId="676151942" sldId="264"/>
            <ac:picMk id="6" creationId="{5F8BC6A6-1ADD-AA94-5534-9250F12E5B1C}"/>
          </ac:picMkLst>
        </pc:picChg>
        <pc:picChg chg="add del mod">
          <ac:chgData name="Adel Elserafy" userId="ea61c9b7e6b02239" providerId="LiveId" clId="{F661AE48-2B13-4708-90DD-2A183063AA9E}" dt="2022-10-08T01:12:52.234" v="2204" actId="478"/>
          <ac:picMkLst>
            <pc:docMk/>
            <pc:sldMk cId="676151942" sldId="264"/>
            <ac:picMk id="11" creationId="{327F56CE-C0CD-EAE8-A88E-E7177724DDC2}"/>
          </ac:picMkLst>
        </pc:picChg>
        <pc:picChg chg="add del mod">
          <ac:chgData name="Adel Elserafy" userId="ea61c9b7e6b02239" providerId="LiveId" clId="{F661AE48-2B13-4708-90DD-2A183063AA9E}" dt="2022-10-08T01:12:54.607" v="2205" actId="478"/>
          <ac:picMkLst>
            <pc:docMk/>
            <pc:sldMk cId="676151942" sldId="264"/>
            <ac:picMk id="12" creationId="{291157CC-EF12-5540-0749-DBDDA2BE37F2}"/>
          </ac:picMkLst>
        </pc:picChg>
        <pc:picChg chg="add mod">
          <ac:chgData name="Adel Elserafy" userId="ea61c9b7e6b02239" providerId="LiveId" clId="{F661AE48-2B13-4708-90DD-2A183063AA9E}" dt="2022-10-08T01:12:47.054" v="2203" actId="571"/>
          <ac:picMkLst>
            <pc:docMk/>
            <pc:sldMk cId="676151942" sldId="264"/>
            <ac:picMk id="14" creationId="{DA9F4A8A-FEFE-B4A5-D324-482CBB553F1B}"/>
          </ac:picMkLst>
        </pc:picChg>
        <pc:picChg chg="add mod">
          <ac:chgData name="Adel Elserafy" userId="ea61c9b7e6b02239" providerId="LiveId" clId="{F661AE48-2B13-4708-90DD-2A183063AA9E}" dt="2022-10-08T01:12:47.054" v="2203" actId="571"/>
          <ac:picMkLst>
            <pc:docMk/>
            <pc:sldMk cId="676151942" sldId="264"/>
            <ac:picMk id="15" creationId="{D88A243C-5DCE-C9A4-5F84-838DF900038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dirty="0"/>
              <a:t>العمالة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عدد العاملين الدائمين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2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D-4D3F-8539-4E3610F9B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عدد العاملين المؤقتين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2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D-4D3F-8539-4E3610F9B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386400"/>
        <c:axId val="1139378496"/>
      </c:barChart>
      <c:catAx>
        <c:axId val="11393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78496"/>
        <c:crosses val="autoZero"/>
        <c:auto val="1"/>
        <c:lblAlgn val="ctr"/>
        <c:lblOffset val="100"/>
        <c:noMultiLvlLbl val="0"/>
      </c:catAx>
      <c:valAx>
        <c:axId val="1139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E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dirty="0"/>
              <a:t>التكلفة الإستثمارية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التكلفة الإستثمارية بالمليون جنيه 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2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9-40A5-AE11-C6C9EB32E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386400"/>
        <c:axId val="1139378496"/>
      </c:barChart>
      <c:catAx>
        <c:axId val="11393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78496"/>
        <c:crosses val="autoZero"/>
        <c:auto val="1"/>
        <c:lblAlgn val="ctr"/>
        <c:lblOffset val="100"/>
        <c:noMultiLvlLbl val="0"/>
      </c:catAx>
      <c:valAx>
        <c:axId val="1139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dirty="0"/>
              <a:t>الإنتاج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تطور الإنتاج بالطن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2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720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9-4D4D-AD4D-4AB158B00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386400"/>
        <c:axId val="1139378496"/>
      </c:barChart>
      <c:catAx>
        <c:axId val="11393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78496"/>
        <c:crosses val="autoZero"/>
        <c:auto val="1"/>
        <c:lblAlgn val="ctr"/>
        <c:lblOffset val="100"/>
        <c:noMultiLvlLbl val="0"/>
      </c:catAx>
      <c:valAx>
        <c:axId val="1139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dirty="0"/>
              <a:t>الصادرات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الصادرات بالمليون جنيه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6-4262-AAFA-79356F7F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386400"/>
        <c:axId val="1139378496"/>
      </c:barChart>
      <c:catAx>
        <c:axId val="11393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78496"/>
        <c:crosses val="autoZero"/>
        <c:auto val="1"/>
        <c:lblAlgn val="ctr"/>
        <c:lblOffset val="100"/>
        <c:noMultiLvlLbl val="0"/>
      </c:catAx>
      <c:valAx>
        <c:axId val="1139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sz="1400" dirty="0"/>
              <a:t>نسبة إستهلاك الطاقة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الفدرةبالكيلو وات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1C-4AEC-BDB9-E4AA40E21AC3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1C-4AEC-BDB9-E4AA40E21AC3}"/>
              </c:ext>
            </c:extLst>
          </c:dPt>
          <c:cat>
            <c:strRef>
              <c:f>Sheet1!$A$2:$A$6</c:f>
              <c:strCache>
                <c:ptCount val="5"/>
                <c:pt idx="0">
                  <c:v>الطاقة الشمسية</c:v>
                </c:pt>
                <c:pt idx="2">
                  <c:v>الكهرباء</c:v>
                </c:pt>
                <c:pt idx="4">
                  <c:v>الغاز الطبيعي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2">
                  <c:v>85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1C-4AEC-BDB9-E4AA40E21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386400"/>
        <c:axId val="1139378496"/>
      </c:barChart>
      <c:catAx>
        <c:axId val="11393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78496"/>
        <c:crosses val="autoZero"/>
        <c:auto val="1"/>
        <c:lblAlgn val="ctr"/>
        <c:lblOffset val="100"/>
        <c:noMultiLvlLbl val="0"/>
      </c:catAx>
      <c:valAx>
        <c:axId val="1139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sz="1400" dirty="0"/>
              <a:t>نسبة إستهلاك الطاقة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الفدرةبالكيلو وات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EC-4C6F-903E-76A613C6DF5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EC-4C6F-903E-76A613C6DF5B}"/>
              </c:ext>
            </c:extLst>
          </c:dPt>
          <c:cat>
            <c:strRef>
              <c:f>Sheet1!$A$2:$A$6</c:f>
              <c:strCache>
                <c:ptCount val="5"/>
                <c:pt idx="0">
                  <c:v>الطاقة الشمسية</c:v>
                </c:pt>
                <c:pt idx="2">
                  <c:v>الكهرباء</c:v>
                </c:pt>
                <c:pt idx="4">
                  <c:v>الغاز الطبيعي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2">
                  <c:v>60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EC-4C6F-903E-76A613C6D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386400"/>
        <c:axId val="1139378496"/>
      </c:barChart>
      <c:catAx>
        <c:axId val="11393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78496"/>
        <c:crosses val="autoZero"/>
        <c:auto val="1"/>
        <c:lblAlgn val="ctr"/>
        <c:lblOffset val="100"/>
        <c:noMultiLvlLbl val="0"/>
      </c:catAx>
      <c:valAx>
        <c:axId val="1139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1393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61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03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772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36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109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352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25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311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8327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216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68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584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27926" y="4159647"/>
            <a:ext cx="11339513" cy="2960873"/>
          </a:xfrm>
        </p:spPr>
        <p:txBody>
          <a:bodyPr>
            <a:normAutofit fontScale="90000"/>
          </a:bodyPr>
          <a:lstStyle/>
          <a:p>
            <a:pPr rtl="1"/>
            <a:r>
              <a:rPr lang="ar-EG" b="1" dirty="0"/>
              <a:t>التنمية المستدامة في التصنيع الزراعي لإنتاج البطاطس  </a:t>
            </a:r>
            <a:br>
              <a:rPr lang="ar-EG" b="1" dirty="0"/>
            </a:br>
            <a:r>
              <a:rPr lang="ar-EG" b="1" dirty="0"/>
              <a:t>النصف مقلية (</a:t>
            </a:r>
            <a:r>
              <a:rPr lang="en-US" b="1" dirty="0">
                <a:solidFill>
                  <a:srgbClr val="FF0000"/>
                </a:solidFill>
              </a:rPr>
              <a:t>French Fries </a:t>
            </a:r>
            <a:r>
              <a:rPr lang="ar-EG" b="1" dirty="0"/>
              <a:t>)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473365" y="8452700"/>
            <a:ext cx="11339513" cy="2169017"/>
          </a:xfrm>
        </p:spPr>
        <p:txBody>
          <a:bodyPr/>
          <a:lstStyle/>
          <a:p>
            <a:r>
              <a:rPr lang="ar-EG" dirty="0">
                <a:solidFill>
                  <a:srgbClr val="00B050"/>
                </a:solidFill>
              </a:rPr>
              <a:t>المبادرة الوطنية للمشروعات الخضراء الذكية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C9A95-797A-7A22-B344-3E6DD68C4254}"/>
              </a:ext>
            </a:extLst>
          </p:cNvPr>
          <p:cNvSpPr txBox="1"/>
          <p:nvPr/>
        </p:nvSpPr>
        <p:spPr>
          <a:xfrm>
            <a:off x="945923" y="2309254"/>
            <a:ext cx="7654171" cy="702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EG" sz="3968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مقدم المشروع </a:t>
            </a:r>
            <a:endParaRPr lang="en-US" sz="3968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5E331-B7A1-3BC1-BDF4-5D941C742FAA}"/>
              </a:ext>
            </a:extLst>
          </p:cNvPr>
          <p:cNvSpPr txBox="1"/>
          <p:nvPr/>
        </p:nvSpPr>
        <p:spPr>
          <a:xfrm>
            <a:off x="6372691" y="3185324"/>
            <a:ext cx="7561602" cy="70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976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الإسم : </a:t>
            </a:r>
            <a:r>
              <a:rPr lang="ar-EG" sz="2976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عادل عبدالصمد الصيرفي</a:t>
            </a:r>
            <a:endParaRPr lang="en-US" sz="2976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137E0-EFCB-FDBB-015C-A69482DF94C9}"/>
              </a:ext>
            </a:extLst>
          </p:cNvPr>
          <p:cNvSpPr txBox="1"/>
          <p:nvPr/>
        </p:nvSpPr>
        <p:spPr>
          <a:xfrm>
            <a:off x="1136363" y="3988335"/>
            <a:ext cx="12846625" cy="71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976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الوظيفة : </a:t>
            </a:r>
            <a:r>
              <a:rPr lang="ar-EG" sz="3025" b="1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من العاملين بجهاز شئون البيئة </a:t>
            </a:r>
            <a:r>
              <a:rPr lang="ar-EG" sz="3025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– ومن العاملين بقطاع الزراعة </a:t>
            </a:r>
            <a:endParaRPr lang="en-US" sz="3025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3157F-31DB-A87E-D975-1D88EF055024}"/>
              </a:ext>
            </a:extLst>
          </p:cNvPr>
          <p:cNvSpPr txBox="1"/>
          <p:nvPr/>
        </p:nvSpPr>
        <p:spPr>
          <a:xfrm>
            <a:off x="945923" y="4791349"/>
            <a:ext cx="12988370" cy="141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976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الخلفية العلمية : </a:t>
            </a:r>
            <a:r>
              <a:rPr lang="ar-EG" sz="3025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ليسانس حقوق عام </a:t>
            </a:r>
            <a:r>
              <a:rPr lang="ar-EG" sz="3025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2003</a:t>
            </a:r>
            <a:r>
              <a:rPr lang="ar-EG" sz="3025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- حاصل على ماجستير التخطيط للتنمية المستدامة – معهد التخطيط القومي</a:t>
            </a:r>
            <a:endParaRPr lang="en-US" sz="3025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AA8F6-9532-A359-7F25-30A27DCBC393}"/>
              </a:ext>
            </a:extLst>
          </p:cNvPr>
          <p:cNvSpPr txBox="1"/>
          <p:nvPr/>
        </p:nvSpPr>
        <p:spPr>
          <a:xfrm>
            <a:off x="1025958" y="6168092"/>
            <a:ext cx="13147469" cy="3936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976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الخبرات : </a:t>
            </a: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العمل في مجال زراعة الخضروات وخصوصاً زراعة البطاطس والذرة </a:t>
            </a:r>
            <a:r>
              <a:rPr lang="ar-EG" sz="1984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(الإنتاج – التخزين - التسويق)</a:t>
            </a: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حتى المستهلك النهائي</a:t>
            </a:r>
          </a:p>
          <a:p>
            <a:pPr algn="r" rtl="1">
              <a:lnSpc>
                <a:spcPct val="150000"/>
              </a:lnSpc>
            </a:pP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العمل مع بعض المشروعات الأجنبية مستشاراً لبعض الوقت التابعة لبرنامج الأمم المتحدة الإنمائي </a:t>
            </a:r>
            <a:r>
              <a:rPr lang="en-US" sz="1984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UNDP</a:t>
            </a: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الإشتراك في عضوية  العديد من اللجان الفنية والقانونية والمالية بجهاز شئون البيئة</a:t>
            </a:r>
          </a:p>
          <a:p>
            <a:pPr algn="r" rtl="1">
              <a:lnSpc>
                <a:spcPct val="150000"/>
              </a:lnSpc>
            </a:pP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مجال حفظ وتخزين كافة أنواع المواد الغذائية بالتبريد والتجميد ، إدارة وإمتلاك المعدات اللازمة لعمليات الزراعة</a:t>
            </a:r>
          </a:p>
          <a:p>
            <a:pPr algn="r" rtl="1">
              <a:lnSpc>
                <a:spcPct val="150000"/>
              </a:lnSpc>
            </a:pP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الحصول على العديد من الأحكام القضائية لصالح الحفاظ على البيئة والعمل في منظومة نوبات تلوث الهواء لعدة أعوام</a:t>
            </a:r>
          </a:p>
          <a:p>
            <a:pPr algn="r" rtl="1">
              <a:lnSpc>
                <a:spcPct val="150000"/>
              </a:lnSpc>
            </a:pP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الحصول على العديد من الدورات التدريبية في مجالات علوم الحاسب والإدارة وإعداد فرق العمل وجميع دورات أكاديمية ناصر العسكرية وإجتياز التدريب الأساسي لمكافحة الفساد هيئة الرقابة الإدارية  - أمين الطاقة والبيئة عن محافظة البحيرة (حزب مستقبل وطن) – رئيس مجلس إدارة جمعية اللواء محمد عبدالحليم في خدمة المجتمع – عضو إحتياطي بالقائمة الوطنية من أجل مصر مجلس الشيوخ </a:t>
            </a:r>
            <a:r>
              <a:rPr lang="ar-EG" sz="1984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2020</a:t>
            </a: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- العمل في الإنتاج الحيواني </a:t>
            </a:r>
            <a:r>
              <a:rPr lang="ar-EG" sz="1984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(إنتاج اللحوم - الألبان)</a:t>
            </a:r>
            <a:r>
              <a:rPr lang="ar-EG" sz="1984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endParaRPr lang="en-US" sz="1984" b="1" dirty="0"/>
          </a:p>
        </p:txBody>
      </p:sp>
    </p:spTree>
    <p:extLst>
      <p:ext uri="{BB962C8B-B14F-4D97-AF65-F5344CB8AC3E}">
        <p14:creationId xmlns:p14="http://schemas.microsoft.com/office/powerpoint/2010/main" val="3643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625A0-F049-9BBC-61CA-2EEFC91FB16E}"/>
              </a:ext>
            </a:extLst>
          </p:cNvPr>
          <p:cNvSpPr txBox="1">
            <a:spLocks/>
          </p:cNvSpPr>
          <p:nvPr/>
        </p:nvSpPr>
        <p:spPr>
          <a:xfrm>
            <a:off x="-4572446" y="1750576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r>
              <a:rPr lang="ar-EG" sz="2976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تعريف المشروع</a:t>
            </a:r>
            <a:endParaRPr lang="en-US" sz="2976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843D1-CDBC-D677-F342-A75E7F8F2582}"/>
              </a:ext>
            </a:extLst>
          </p:cNvPr>
          <p:cNvSpPr txBox="1"/>
          <p:nvPr/>
        </p:nvSpPr>
        <p:spPr>
          <a:xfrm>
            <a:off x="2637028" y="3222947"/>
            <a:ext cx="9845294" cy="43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1240"/>
              </a:spcBef>
            </a:pPr>
            <a:r>
              <a:rPr lang="ar-EG" sz="2232" dirty="0">
                <a:solidFill>
                  <a:srgbClr val="404040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تصبح شركة </a:t>
            </a:r>
            <a:r>
              <a:rPr lang="en-US" sz="2232" dirty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lang="en-US" sz="2232" dirty="0">
                <a:solidFill>
                  <a:srgbClr val="C00000"/>
                </a:solidFill>
                <a:latin typeface="Trebuchet MS" panose="020B0603020202020204" pitchFamily="34" charset="0"/>
              </a:rPr>
              <a:t>FROZENA</a:t>
            </a:r>
            <a:r>
              <a:rPr lang="ar-EG" sz="2232" dirty="0">
                <a:solidFill>
                  <a:srgbClr val="404040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واحدة من أفضل منتجي الأغذية المجمدة في المنطقة.</a:t>
            </a:r>
            <a:endParaRPr lang="en-US" sz="302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D2F52-1FBC-E17F-FCA2-A6B20EFFBFD3}"/>
              </a:ext>
            </a:extLst>
          </p:cNvPr>
          <p:cNvSpPr txBox="1"/>
          <p:nvPr/>
        </p:nvSpPr>
        <p:spPr>
          <a:xfrm>
            <a:off x="3968042" y="3827183"/>
            <a:ext cx="10701665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sz="2480" dirty="0"/>
              <a:t>فروزينا هي إحدى الشركات الرائدة في إنتاج البطاطس النصف مقلية.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80" dirty="0"/>
              <a:t>تنفذ ضمان الجودة بلا هوادة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80" dirty="0"/>
              <a:t> تتمثل مهمة </a:t>
            </a:r>
            <a:r>
              <a:rPr lang="en-US" sz="2480" dirty="0">
                <a:solidFill>
                  <a:srgbClr val="C00000"/>
                </a:solidFill>
              </a:rPr>
              <a:t>FROZENA</a:t>
            </a:r>
            <a:r>
              <a:rPr lang="ar-EG" sz="2480" dirty="0"/>
              <a:t> </a:t>
            </a:r>
            <a:r>
              <a:rPr lang="en-US" sz="2480" dirty="0"/>
              <a:t> </a:t>
            </a:r>
            <a:r>
              <a:rPr lang="ar-EG" sz="2480" dirty="0"/>
              <a:t>في توفير منتج عالي الجودة للمستخدم النهائي من خلال منشأة حديثة وموظفين مدربين تدريباً عالياً والذين سيقدمون فقط أفضل المنتجات المتاحة إلى السوق.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80" dirty="0"/>
              <a:t>تحاول بإستمرار أن تستخدم  </a:t>
            </a:r>
            <a:r>
              <a:rPr lang="en-US" sz="2480" dirty="0" err="1">
                <a:solidFill>
                  <a:srgbClr val="C00000"/>
                </a:solidFill>
              </a:rPr>
              <a:t>Frozena</a:t>
            </a:r>
            <a:r>
              <a:rPr lang="ar-EG" sz="2480" dirty="0"/>
              <a:t> </a:t>
            </a:r>
            <a:r>
              <a:rPr lang="en-US" sz="2480" dirty="0"/>
              <a:t> </a:t>
            </a:r>
            <a:r>
              <a:rPr lang="ar-EG" sz="2480" dirty="0"/>
              <a:t>أحدث التقنيات 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80" dirty="0"/>
              <a:t>إن الحصول على شهادات </a:t>
            </a:r>
            <a:r>
              <a:rPr lang="en-US" sz="2480" dirty="0"/>
              <a:t>ISO 9001: 2008 ، ISO 22000: 2005 ، HACCP ، OHSAS 18001: 2007 </a:t>
            </a:r>
            <a:r>
              <a:rPr lang="ar-EG" sz="2480" dirty="0"/>
              <a:t>دليل قوي على التزامها بالتميز فضبلا عن اعتماد الهيئة العامة لسلامة الغذاء.</a:t>
            </a:r>
            <a:endParaRPr lang="en-US" sz="248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80" dirty="0"/>
              <a:t>تم تأسيسها في عام </a:t>
            </a:r>
            <a:r>
              <a:rPr lang="ar-EG" sz="2480" dirty="0">
                <a:solidFill>
                  <a:srgbClr val="00B050"/>
                </a:solidFill>
              </a:rPr>
              <a:t>2006</a:t>
            </a:r>
            <a:r>
              <a:rPr lang="ar-EG" sz="2480" dirty="0"/>
              <a:t>. وتعمل </a:t>
            </a:r>
            <a:r>
              <a:rPr lang="ar-EG" sz="2480" dirty="0">
                <a:solidFill>
                  <a:srgbClr val="C00000"/>
                </a:solidFill>
              </a:rPr>
              <a:t>(24 ساعة في اليوم ، 7 أيام في الأسبوع)</a:t>
            </a:r>
            <a:r>
              <a:rPr lang="ar-EG" sz="2480" dirty="0"/>
              <a:t> ، بتكلفة إستثمارية بلغت </a:t>
            </a:r>
            <a:r>
              <a:rPr lang="ar-EG" sz="2480" dirty="0">
                <a:solidFill>
                  <a:srgbClr val="FF0000"/>
                </a:solidFill>
              </a:rPr>
              <a:t>10</a:t>
            </a:r>
            <a:r>
              <a:rPr lang="ar-EG" sz="2480" dirty="0"/>
              <a:t> </a:t>
            </a:r>
            <a:r>
              <a:rPr lang="ar-EG" sz="2480" dirty="0">
                <a:solidFill>
                  <a:srgbClr val="FF0000"/>
                </a:solidFill>
              </a:rPr>
              <a:t>مليون جنيه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2C27FE9-53C3-0C47-D16E-363A0400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3" y="3755354"/>
            <a:ext cx="3653349" cy="54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976A09-B722-F569-C127-EBDBE367BE59}"/>
              </a:ext>
            </a:extLst>
          </p:cNvPr>
          <p:cNvSpPr txBox="1">
            <a:spLocks/>
          </p:cNvSpPr>
          <p:nvPr/>
        </p:nvSpPr>
        <p:spPr>
          <a:xfrm>
            <a:off x="11741120" y="7924849"/>
            <a:ext cx="3156209" cy="879393"/>
          </a:xfrm>
          <a:prstGeom prst="rect">
            <a:avLst/>
          </a:prstGeom>
          <a:effectLst/>
        </p:spPr>
        <p:txBody>
          <a:bodyPr vert="horz" lIns="113395" tIns="56698" rIns="113395" bIns="5669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EG" sz="2480" dirty="0">
                <a:solidFill>
                  <a:srgbClr val="FF0000"/>
                </a:solidFill>
              </a:rPr>
              <a:t>مساحة التي يبلغها مصنع فروزينا حوالي </a:t>
            </a:r>
            <a:r>
              <a:rPr lang="ar-EG" sz="24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15,000</a:t>
            </a:r>
            <a:r>
              <a:rPr lang="ar-EG" sz="2480" dirty="0">
                <a:solidFill>
                  <a:srgbClr val="FF0000"/>
                </a:solidFill>
              </a:rPr>
              <a:t> متر مربع</a:t>
            </a:r>
            <a:endParaRPr lang="en-US" sz="248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7D6025-15CA-924D-92A3-3E3E8500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754" y="7225604"/>
            <a:ext cx="7375702" cy="22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64466" y="1176896"/>
            <a:ext cx="5421752" cy="564537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3947" rtl="1">
              <a:defRPr/>
            </a:pPr>
            <a:r>
              <a:rPr lang="ar-EG" sz="3968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أثر المشروع وتطبيقاته</a:t>
            </a:r>
            <a:endParaRPr lang="en-US" sz="3968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7F553-D243-6BA9-93F7-E4E49F5A9B62}"/>
              </a:ext>
            </a:extLst>
          </p:cNvPr>
          <p:cNvSpPr txBox="1"/>
          <p:nvPr/>
        </p:nvSpPr>
        <p:spPr>
          <a:xfrm>
            <a:off x="925978" y="2229105"/>
            <a:ext cx="13298728" cy="241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sz="3025" dirty="0"/>
              <a:t>تم تأسيسها في عام </a:t>
            </a:r>
            <a:r>
              <a:rPr lang="ar-EG" sz="3025" dirty="0">
                <a:solidFill>
                  <a:srgbClr val="C00000"/>
                </a:solidFill>
              </a:rPr>
              <a:t>2006</a:t>
            </a:r>
            <a:r>
              <a:rPr lang="ar-EG" sz="3025" dirty="0"/>
              <a:t>. وتعمل </a:t>
            </a:r>
            <a:r>
              <a:rPr lang="ar-EG" sz="3025" dirty="0">
                <a:solidFill>
                  <a:srgbClr val="C00000"/>
                </a:solidFill>
              </a:rPr>
              <a:t>(24 ساعة في اليوم ، 7 أيام في الأسبوع) </a:t>
            </a:r>
            <a:r>
              <a:rPr lang="ar-EG" sz="3025" dirty="0"/>
              <a:t>، بتكلفة إستثمارية بلغت </a:t>
            </a:r>
            <a:r>
              <a:rPr lang="ar-EG" sz="3025" dirty="0">
                <a:solidFill>
                  <a:srgbClr val="FF0000"/>
                </a:solidFill>
              </a:rPr>
              <a:t>10 مليون جنيه </a:t>
            </a:r>
            <a:r>
              <a:rPr lang="ar-EG" sz="3025" dirty="0"/>
              <a:t>وتطورت التكاليف في عام 2022 إلى </a:t>
            </a:r>
            <a:r>
              <a:rPr lang="ar-EG" sz="3025" dirty="0">
                <a:solidFill>
                  <a:srgbClr val="FF0000"/>
                </a:solidFill>
              </a:rPr>
              <a:t>180 مليون جنيه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025" dirty="0"/>
              <a:t>بلغ عدد العاملين الدائمين </a:t>
            </a:r>
            <a:r>
              <a:rPr lang="ar-EG" sz="3025" dirty="0">
                <a:solidFill>
                  <a:srgbClr val="C00000"/>
                </a:solidFill>
              </a:rPr>
              <a:t>219 موظف </a:t>
            </a:r>
            <a:r>
              <a:rPr lang="ar-EG" sz="3025" dirty="0"/>
              <a:t>ويوفر عمالة يومية </a:t>
            </a:r>
            <a:r>
              <a:rPr lang="ar-EG" sz="3025" dirty="0">
                <a:solidFill>
                  <a:srgbClr val="C00000"/>
                </a:solidFill>
              </a:rPr>
              <a:t>65 عامل</a:t>
            </a:r>
            <a:r>
              <a:rPr lang="ar-EG" sz="3025" dirty="0"/>
              <a:t>.</a:t>
            </a:r>
            <a:endParaRPr lang="en-US" sz="3025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025" dirty="0"/>
              <a:t>تصدر إلى أكثر من</a:t>
            </a:r>
            <a:r>
              <a:rPr lang="ar-EG" sz="3025" dirty="0">
                <a:solidFill>
                  <a:srgbClr val="C00000"/>
                </a:solidFill>
              </a:rPr>
              <a:t> 20 دولة </a:t>
            </a:r>
            <a:r>
              <a:rPr lang="ar-EG" sz="3025" dirty="0"/>
              <a:t>حول العالم. يبدأ ضمان جودة فروزينا من التربة التي تزرع فيها النباتات حتى تسليم البضائع للعملاء.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E7594-B784-A340-8044-F96291192905}"/>
              </a:ext>
            </a:extLst>
          </p:cNvPr>
          <p:cNvSpPr txBox="1"/>
          <p:nvPr/>
        </p:nvSpPr>
        <p:spPr>
          <a:xfrm>
            <a:off x="1168600" y="4612484"/>
            <a:ext cx="1304043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25" b="1" dirty="0">
                <a:solidFill>
                  <a:srgbClr val="C00000"/>
                </a:solidFill>
              </a:rPr>
              <a:t>المشروع منفذ بالكامل </a:t>
            </a:r>
          </a:p>
          <a:p>
            <a:pPr algn="r" rtl="1"/>
            <a:r>
              <a:rPr lang="ar-EG" sz="3025" dirty="0"/>
              <a:t>والخطط المستقبلية للمشروع :-</a:t>
            </a:r>
            <a:endParaRPr lang="en-US" sz="3025" dirty="0"/>
          </a:p>
          <a:p>
            <a:pPr algn="r" rtl="1"/>
            <a:r>
              <a:rPr lang="ar-EG" sz="3025" dirty="0"/>
              <a:t>هو توفيرالطاقة من الكهرباء أو الغاز ما يقرب من</a:t>
            </a:r>
            <a:r>
              <a:rPr lang="ar-EG" sz="3025" dirty="0">
                <a:solidFill>
                  <a:srgbClr val="00B050"/>
                </a:solidFill>
              </a:rPr>
              <a:t> 60% </a:t>
            </a:r>
            <a:r>
              <a:rPr lang="ar-EG" sz="3025" dirty="0"/>
              <a:t>من الطاقة المستخدمة الحالية إذا تم إستبدال النظام بنظام تكنولوجي يكلف من 2</a:t>
            </a:r>
            <a:r>
              <a:rPr lang="ar-EG" sz="3025" dirty="0">
                <a:solidFill>
                  <a:srgbClr val="C00000"/>
                </a:solidFill>
              </a:rPr>
              <a:t> إلى 2.25 مليون يورو 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2080AF-8A0A-5510-0848-2249183B4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932312"/>
              </p:ext>
            </p:extLst>
          </p:nvPr>
        </p:nvGraphicFramePr>
        <p:xfrm>
          <a:off x="405764" y="6751467"/>
          <a:ext cx="4127854" cy="3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DBD9FC45-CB74-A7C8-5381-A39A069CE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614592"/>
              </p:ext>
            </p:extLst>
          </p:nvPr>
        </p:nvGraphicFramePr>
        <p:xfrm>
          <a:off x="7955064" y="6751466"/>
          <a:ext cx="3627809" cy="3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34FC3DC9-C758-8FD9-49B1-8BCE4BEBA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20590"/>
              </p:ext>
            </p:extLst>
          </p:nvPr>
        </p:nvGraphicFramePr>
        <p:xfrm>
          <a:off x="4574588" y="6751467"/>
          <a:ext cx="3270228" cy="3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BB5678A4-E9FD-3DE6-3FDF-706887425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290220"/>
              </p:ext>
            </p:extLst>
          </p:nvPr>
        </p:nvGraphicFramePr>
        <p:xfrm>
          <a:off x="11693122" y="6751467"/>
          <a:ext cx="3270232" cy="296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838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DF053C-A158-E7B0-72A0-269E755677D8}"/>
              </a:ext>
            </a:extLst>
          </p:cNvPr>
          <p:cNvCxnSpPr>
            <a:cxnSpLocks/>
          </p:cNvCxnSpPr>
          <p:nvPr/>
        </p:nvCxnSpPr>
        <p:spPr>
          <a:xfrm>
            <a:off x="7370683" y="3424489"/>
            <a:ext cx="0" cy="593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E1E85-F50F-A720-4750-707CB7AFB27E}"/>
              </a:ext>
            </a:extLst>
          </p:cNvPr>
          <p:cNvSpPr/>
          <p:nvPr/>
        </p:nvSpPr>
        <p:spPr>
          <a:xfrm>
            <a:off x="7862063" y="2674265"/>
            <a:ext cx="6094937" cy="1030395"/>
          </a:xfrm>
          <a:prstGeom prst="rect">
            <a:avLst/>
          </a:prstGeom>
          <a:noFill/>
        </p:spPr>
        <p:txBody>
          <a:bodyPr wrap="square" lIns="113395" tIns="56698" rIns="113395" bIns="56698">
            <a:spAutoFit/>
          </a:bodyPr>
          <a:lstStyle/>
          <a:p>
            <a:pPr algn="ctr"/>
            <a:r>
              <a:rPr lang="ar-EG" sz="297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بعد إستبدال النظام التكنولوجي وتأثيره على إستهلاك الطاقة</a:t>
            </a:r>
            <a:endParaRPr lang="en-US" sz="297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179513-219B-6873-14E9-B38F0778CD25}"/>
              </a:ext>
            </a:extLst>
          </p:cNvPr>
          <p:cNvSpPr/>
          <p:nvPr/>
        </p:nvSpPr>
        <p:spPr>
          <a:xfrm>
            <a:off x="883564" y="2674263"/>
            <a:ext cx="6094937" cy="1030395"/>
          </a:xfrm>
          <a:prstGeom prst="rect">
            <a:avLst/>
          </a:prstGeom>
          <a:noFill/>
        </p:spPr>
        <p:txBody>
          <a:bodyPr wrap="square" lIns="113395" tIns="56698" rIns="113395" bIns="56698">
            <a:spAutoFit/>
          </a:bodyPr>
          <a:lstStyle/>
          <a:p>
            <a:pPr algn="ctr"/>
            <a:r>
              <a:rPr lang="ar-EG" sz="297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قبل إستبدال النظام التكنولوجي وتأثيره على إستهلاك الطاقة</a:t>
            </a:r>
            <a:endParaRPr lang="en-US" sz="297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FED06A73-6B66-2BEB-8DF5-C39CD677B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041330"/>
              </p:ext>
            </p:extLst>
          </p:nvPr>
        </p:nvGraphicFramePr>
        <p:xfrm>
          <a:off x="511003" y="3905326"/>
          <a:ext cx="6200135" cy="545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02DB524D-1EDF-A20C-20EC-2781B5016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739245"/>
              </p:ext>
            </p:extLst>
          </p:nvPr>
        </p:nvGraphicFramePr>
        <p:xfrm>
          <a:off x="8300530" y="3782189"/>
          <a:ext cx="6214522" cy="557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130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478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Office Theme</vt:lpstr>
      <vt:lpstr>التنمية المستدامة في التصنيع الزراعي لإنتاج البطاطس   النصف مقلية (French Fries 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6</cp:revision>
  <dcterms:created xsi:type="dcterms:W3CDTF">2022-09-29T13:35:57Z</dcterms:created>
  <dcterms:modified xsi:type="dcterms:W3CDTF">2022-10-24T07:03:18Z</dcterms:modified>
</cp:coreProperties>
</file>