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79" r:id="rId2"/>
    <p:sldId id="257" r:id="rId3"/>
    <p:sldId id="266" r:id="rId4"/>
    <p:sldId id="267" r:id="rId5"/>
    <p:sldId id="276" r:id="rId6"/>
    <p:sldId id="280"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974338-4990-426D-9533-12BE77AA14AE}" type="doc">
      <dgm:prSet loTypeId="urn:microsoft.com/office/officeart/2005/8/layout/process1" loCatId="process" qsTypeId="urn:microsoft.com/office/officeart/2005/8/quickstyle/simple1" qsCatId="simple" csTypeId="urn:microsoft.com/office/officeart/2005/8/colors/accent1_2" csCatId="accent1" phldr="1"/>
      <dgm:spPr/>
    </dgm:pt>
    <dgm:pt modelId="{2673EC7A-C28A-4311-9631-5191B385D265}">
      <dgm:prSet phldrT="[Text]" custT="1"/>
      <dgm:spPr>
        <a:solidFill>
          <a:srgbClr val="528705"/>
        </a:solidFill>
      </dgm:spPr>
      <dgm:t>
        <a:bodyPr/>
        <a:lstStyle/>
        <a:p>
          <a:pPr rtl="1"/>
          <a:r>
            <a:rPr lang="ar-EG" sz="3200" dirty="0">
              <a:solidFill>
                <a:schemeClr val="bg1"/>
              </a:solidFill>
              <a:latin typeface="Arabic Typesetting" panose="03020402040406030203" pitchFamily="66" charset="-78"/>
              <a:cs typeface="Arabic Typesetting" panose="03020402040406030203" pitchFamily="66" charset="-78"/>
            </a:rPr>
            <a:t>نعمل على </a:t>
          </a:r>
          <a:r>
            <a:rPr lang="ar-SA" sz="3200" dirty="0">
              <a:solidFill>
                <a:schemeClr val="bg1"/>
              </a:solidFill>
              <a:latin typeface="Arabic Typesetting" panose="03020402040406030203" pitchFamily="66" charset="-78"/>
              <a:cs typeface="Arabic Typesetting" panose="03020402040406030203" pitchFamily="66" charset="-78"/>
            </a:rPr>
            <a:t>إعادة تدوير مخلفات الاقمشة والملابس القديمة وانتاج منها منتجات يدوية (سجاد يدوى ، كليم ، شنط) </a:t>
          </a:r>
          <a:endParaRPr lang="en-US" sz="3200" dirty="0">
            <a:solidFill>
              <a:schemeClr val="bg1"/>
            </a:solidFill>
            <a:latin typeface="Arabic Typesetting" panose="03020402040406030203" pitchFamily="66" charset="-78"/>
            <a:cs typeface="Arabic Typesetting" panose="03020402040406030203" pitchFamily="66" charset="-78"/>
          </a:endParaRPr>
        </a:p>
      </dgm:t>
    </dgm:pt>
    <dgm:pt modelId="{FB84A230-9B97-4A07-A9B2-034FA402DDEB}" type="parTrans" cxnId="{62B69294-C793-484D-9D48-40BD2C5CA2C2}">
      <dgm:prSet/>
      <dgm:spPr/>
      <dgm:t>
        <a:bodyPr/>
        <a:lstStyle/>
        <a:p>
          <a:endParaRPr lang="en-US"/>
        </a:p>
      </dgm:t>
    </dgm:pt>
    <dgm:pt modelId="{69C6D7CF-408D-4D81-8C44-83442DCFB308}" type="sibTrans" cxnId="{62B69294-C793-484D-9D48-40BD2C5CA2C2}">
      <dgm:prSet/>
      <dgm:spPr/>
      <dgm:t>
        <a:bodyPr/>
        <a:lstStyle/>
        <a:p>
          <a:endParaRPr lang="en-US"/>
        </a:p>
      </dgm:t>
    </dgm:pt>
    <dgm:pt modelId="{A04D32DC-CE23-47F1-B329-2C8A0A451821}">
      <dgm:prSet phldrT="[Text]" custT="1"/>
      <dgm:spPr>
        <a:solidFill>
          <a:srgbClr val="C68100"/>
        </a:solidFill>
      </dgm:spPr>
      <dgm:t>
        <a:bodyPr/>
        <a:lstStyle/>
        <a:p>
          <a:pPr rtl="1"/>
          <a:r>
            <a:rPr lang="ar-SA" sz="3200" dirty="0">
              <a:solidFill>
                <a:schemeClr val="bg1"/>
              </a:solidFill>
              <a:latin typeface="Arabic Typesetting" panose="03020402040406030203" pitchFamily="66" charset="-78"/>
              <a:cs typeface="Arabic Typesetting" panose="03020402040406030203" pitchFamily="66" charset="-78"/>
            </a:rPr>
            <a:t>وذلك </a:t>
          </a:r>
          <a:r>
            <a:rPr lang="ar-EG" sz="3200" dirty="0">
              <a:solidFill>
                <a:schemeClr val="bg1"/>
              </a:solidFill>
              <a:latin typeface="Arabic Typesetting" panose="03020402040406030203" pitchFamily="66" charset="-78"/>
              <a:cs typeface="Arabic Typesetting" panose="03020402040406030203" pitchFamily="66" charset="-78"/>
            </a:rPr>
            <a:t>عن طريق تدريب السيد</a:t>
          </a:r>
          <a:r>
            <a:rPr lang="ar-SA" sz="3200" dirty="0">
              <a:solidFill>
                <a:schemeClr val="bg1"/>
              </a:solidFill>
              <a:latin typeface="Arabic Typesetting" panose="03020402040406030203" pitchFamily="66" charset="-78"/>
              <a:cs typeface="Arabic Typesetting" panose="03020402040406030203" pitchFamily="66" charset="-78"/>
            </a:rPr>
            <a:t>ا</a:t>
          </a:r>
          <a:r>
            <a:rPr lang="ar-EG" sz="3200" dirty="0">
              <a:solidFill>
                <a:schemeClr val="bg1"/>
              </a:solidFill>
              <a:latin typeface="Arabic Typesetting" panose="03020402040406030203" pitchFamily="66" charset="-78"/>
              <a:cs typeface="Arabic Typesetting" panose="03020402040406030203" pitchFamily="66" charset="-78"/>
            </a:rPr>
            <a:t>ت المعيل</a:t>
          </a:r>
          <a:r>
            <a:rPr lang="ar-SA" sz="3200" dirty="0">
              <a:solidFill>
                <a:schemeClr val="bg1"/>
              </a:solidFill>
              <a:latin typeface="Arabic Typesetting" panose="03020402040406030203" pitchFamily="66" charset="-78"/>
              <a:cs typeface="Arabic Typesetting" panose="03020402040406030203" pitchFamily="66" charset="-78"/>
            </a:rPr>
            <a:t>ا</a:t>
          </a:r>
          <a:r>
            <a:rPr lang="ar-EG" sz="3200" dirty="0">
              <a:solidFill>
                <a:schemeClr val="bg1"/>
              </a:solidFill>
              <a:latin typeface="Arabic Typesetting" panose="03020402040406030203" pitchFamily="66" charset="-78"/>
              <a:cs typeface="Arabic Typesetting" panose="03020402040406030203" pitchFamily="66" charset="-78"/>
            </a:rPr>
            <a:t>ت والأرامل والمطلقات ب</a:t>
          </a:r>
          <a:r>
            <a:rPr lang="ar-SA" sz="3200" dirty="0">
              <a:solidFill>
                <a:schemeClr val="bg1"/>
              </a:solidFill>
              <a:latin typeface="Arabic Typesetting" panose="03020402040406030203" pitchFamily="66" charset="-78"/>
              <a:cs typeface="Arabic Typesetting" panose="03020402040406030203" pitchFamily="66" charset="-78"/>
            </a:rPr>
            <a:t>ا</a:t>
          </a:r>
          <a:r>
            <a:rPr lang="ar-EG" sz="3200" dirty="0">
              <a:solidFill>
                <a:schemeClr val="bg1"/>
              </a:solidFill>
              <a:latin typeface="Arabic Typesetting" panose="03020402040406030203" pitchFamily="66" charset="-78"/>
              <a:cs typeface="Arabic Typesetting" panose="03020402040406030203" pitchFamily="66" charset="-78"/>
            </a:rPr>
            <a:t>ل</a:t>
          </a:r>
          <a:r>
            <a:rPr lang="ar-SA" sz="3200" dirty="0">
              <a:solidFill>
                <a:schemeClr val="bg1"/>
              </a:solidFill>
              <a:latin typeface="Arabic Typesetting" panose="03020402040406030203" pitchFamily="66" charset="-78"/>
              <a:cs typeface="Arabic Typesetting" panose="03020402040406030203" pitchFamily="66" charset="-78"/>
            </a:rPr>
            <a:t>ا</a:t>
          </a:r>
          <a:r>
            <a:rPr lang="ar-EG" sz="3200" dirty="0">
              <a:solidFill>
                <a:schemeClr val="bg1"/>
              </a:solidFill>
              <a:latin typeface="Arabic Typesetting" panose="03020402040406030203" pitchFamily="66" charset="-78"/>
              <a:cs typeface="Arabic Typesetting" panose="03020402040406030203" pitchFamily="66" charset="-78"/>
            </a:rPr>
            <a:t>قصر حيث قمن</a:t>
          </a:r>
          <a:r>
            <a:rPr lang="ar-SA" sz="3200" dirty="0">
              <a:solidFill>
                <a:schemeClr val="bg1"/>
              </a:solidFill>
              <a:latin typeface="Arabic Typesetting" panose="03020402040406030203" pitchFamily="66" charset="-78"/>
              <a:cs typeface="Arabic Typesetting" panose="03020402040406030203" pitchFamily="66" charset="-78"/>
            </a:rPr>
            <a:t>ا</a:t>
          </a:r>
          <a:r>
            <a:rPr lang="ar-EG" sz="3200" dirty="0">
              <a:solidFill>
                <a:schemeClr val="bg1"/>
              </a:solidFill>
              <a:latin typeface="Arabic Typesetting" panose="03020402040406030203" pitchFamily="66" charset="-78"/>
              <a:cs typeface="Arabic Typesetting" panose="03020402040406030203" pitchFamily="66" charset="-78"/>
            </a:rPr>
            <a:t> بتدريبهم  </a:t>
          </a:r>
          <a:r>
            <a:rPr lang="ar-SA" sz="3200" dirty="0">
              <a:solidFill>
                <a:schemeClr val="bg1"/>
              </a:solidFill>
              <a:latin typeface="Arabic Typesetting" panose="03020402040406030203" pitchFamily="66" charset="-78"/>
              <a:cs typeface="Arabic Typesetting" panose="03020402040406030203" pitchFamily="66" charset="-78"/>
            </a:rPr>
            <a:t>على ماكينة النول اليدوى </a:t>
          </a:r>
          <a:r>
            <a:rPr lang="ar-EG" sz="3200" dirty="0">
              <a:solidFill>
                <a:schemeClr val="bg1"/>
              </a:solidFill>
              <a:latin typeface="Arabic Typesetting" panose="03020402040406030203" pitchFamily="66" charset="-78"/>
              <a:cs typeface="Arabic Typesetting" panose="03020402040406030203" pitchFamily="66" charset="-78"/>
            </a:rPr>
            <a:t>و</a:t>
          </a:r>
          <a:r>
            <a:rPr lang="ar-SA" sz="3200" dirty="0">
              <a:solidFill>
                <a:schemeClr val="bg1"/>
              </a:solidFill>
              <a:latin typeface="Arabic Typesetting" panose="03020402040406030203" pitchFamily="66" charset="-78"/>
              <a:cs typeface="Arabic Typesetting" panose="03020402040406030203" pitchFamily="66" charset="-78"/>
            </a:rPr>
            <a:t>انتاج المنتجات اليدوية</a:t>
          </a:r>
          <a:r>
            <a:rPr lang="ar-EG" sz="3200" dirty="0">
              <a:solidFill>
                <a:schemeClr val="bg1"/>
              </a:solidFill>
              <a:latin typeface="Arabic Typesetting" panose="03020402040406030203" pitchFamily="66" charset="-78"/>
              <a:cs typeface="Arabic Typesetting" panose="03020402040406030203" pitchFamily="66" charset="-78"/>
            </a:rPr>
            <a:t> ومس</a:t>
          </a:r>
          <a:r>
            <a:rPr lang="ar-SA" sz="3200" dirty="0">
              <a:solidFill>
                <a:schemeClr val="bg1"/>
              </a:solidFill>
              <a:latin typeface="Arabic Typesetting" panose="03020402040406030203" pitchFamily="66" charset="-78"/>
              <a:cs typeface="Arabic Typesetting" panose="03020402040406030203" pitchFamily="66" charset="-78"/>
            </a:rPr>
            <a:t>ا</a:t>
          </a:r>
          <a:r>
            <a:rPr lang="ar-EG" sz="3200" dirty="0">
              <a:solidFill>
                <a:schemeClr val="bg1"/>
              </a:solidFill>
              <a:latin typeface="Arabic Typesetting" panose="03020402040406030203" pitchFamily="66" charset="-78"/>
              <a:cs typeface="Arabic Typesetting" panose="03020402040406030203" pitchFamily="66" charset="-78"/>
            </a:rPr>
            <a:t>عدتهم على تسويق منتج</a:t>
          </a:r>
          <a:r>
            <a:rPr lang="ar-SA" sz="3200" dirty="0">
              <a:solidFill>
                <a:schemeClr val="bg1"/>
              </a:solidFill>
              <a:latin typeface="Arabic Typesetting" panose="03020402040406030203" pitchFamily="66" charset="-78"/>
              <a:cs typeface="Arabic Typesetting" panose="03020402040406030203" pitchFamily="66" charset="-78"/>
            </a:rPr>
            <a:t>ا</a:t>
          </a:r>
          <a:r>
            <a:rPr lang="ar-EG" sz="3200" dirty="0">
              <a:solidFill>
                <a:schemeClr val="bg1"/>
              </a:solidFill>
              <a:latin typeface="Arabic Typesetting" panose="03020402040406030203" pitchFamily="66" charset="-78"/>
              <a:cs typeface="Arabic Typesetting" panose="03020402040406030203" pitchFamily="66" charset="-78"/>
            </a:rPr>
            <a:t>تهم </a:t>
          </a:r>
          <a:endParaRPr lang="en-US" sz="3200" dirty="0">
            <a:solidFill>
              <a:schemeClr val="bg1"/>
            </a:solidFill>
            <a:latin typeface="Arabic Typesetting" panose="03020402040406030203" pitchFamily="66" charset="-78"/>
            <a:cs typeface="Arabic Typesetting" panose="03020402040406030203" pitchFamily="66" charset="-78"/>
          </a:endParaRPr>
        </a:p>
      </dgm:t>
    </dgm:pt>
    <dgm:pt modelId="{A9B149BE-BFAF-4959-B107-A35603960EC1}" type="parTrans" cxnId="{D31854A5-7D02-4669-A12F-0B2FCFB0D036}">
      <dgm:prSet/>
      <dgm:spPr/>
      <dgm:t>
        <a:bodyPr/>
        <a:lstStyle/>
        <a:p>
          <a:endParaRPr lang="en-US"/>
        </a:p>
      </dgm:t>
    </dgm:pt>
    <dgm:pt modelId="{7956F2BB-D8E4-46EC-875D-9497A523CCAC}" type="sibTrans" cxnId="{D31854A5-7D02-4669-A12F-0B2FCFB0D036}">
      <dgm:prSet/>
      <dgm:spPr/>
      <dgm:t>
        <a:bodyPr/>
        <a:lstStyle/>
        <a:p>
          <a:endParaRPr lang="en-US"/>
        </a:p>
      </dgm:t>
    </dgm:pt>
    <dgm:pt modelId="{69B9F7C8-C0C7-4E28-9680-474E8DAD422C}">
      <dgm:prSet phldrT="[Text]" custT="1"/>
      <dgm:spPr>
        <a:solidFill>
          <a:srgbClr val="660066"/>
        </a:solidFill>
      </dgm:spPr>
      <dgm:t>
        <a:bodyPr/>
        <a:lstStyle/>
        <a:p>
          <a:r>
            <a:rPr lang="ar-EG" sz="3200" dirty="0">
              <a:solidFill>
                <a:schemeClr val="bg1"/>
              </a:solidFill>
              <a:latin typeface="Arabic Typesetting" panose="03020402040406030203" pitchFamily="66" charset="-78"/>
              <a:cs typeface="Arabic Typesetting" panose="03020402040406030203" pitchFamily="66" charset="-78"/>
            </a:rPr>
            <a:t>وب</a:t>
          </a:r>
          <a:r>
            <a:rPr lang="ar-SA" sz="3200" dirty="0">
              <a:solidFill>
                <a:schemeClr val="bg1"/>
              </a:solidFill>
              <a:latin typeface="Arabic Typesetting" panose="03020402040406030203" pitchFamily="66" charset="-78"/>
              <a:cs typeface="Arabic Typesetting" panose="03020402040406030203" pitchFamily="66" charset="-78"/>
            </a:rPr>
            <a:t>ا</a:t>
          </a:r>
          <a:r>
            <a:rPr lang="ar-EG" sz="3200" dirty="0">
              <a:solidFill>
                <a:schemeClr val="bg1"/>
              </a:solidFill>
              <a:latin typeface="Arabic Typesetting" panose="03020402040406030203" pitchFamily="66" charset="-78"/>
              <a:cs typeface="Arabic Typesetting" panose="03020402040406030203" pitchFamily="66" charset="-78"/>
            </a:rPr>
            <a:t>لت</a:t>
          </a:r>
          <a:r>
            <a:rPr lang="ar-SA" sz="3200" dirty="0">
              <a:solidFill>
                <a:schemeClr val="bg1"/>
              </a:solidFill>
              <a:latin typeface="Arabic Typesetting" panose="03020402040406030203" pitchFamily="66" charset="-78"/>
              <a:cs typeface="Arabic Typesetting" panose="03020402040406030203" pitchFamily="66" charset="-78"/>
            </a:rPr>
            <a:t>ا</a:t>
          </a:r>
          <a:r>
            <a:rPr lang="ar-EG" sz="3200" dirty="0">
              <a:solidFill>
                <a:schemeClr val="bg1"/>
              </a:solidFill>
              <a:latin typeface="Arabic Typesetting" panose="03020402040406030203" pitchFamily="66" charset="-78"/>
              <a:cs typeface="Arabic Typesetting" panose="03020402040406030203" pitchFamily="66" charset="-78"/>
            </a:rPr>
            <a:t>لي </a:t>
          </a:r>
          <a:r>
            <a:rPr lang="ar-SA" sz="3200" dirty="0">
              <a:solidFill>
                <a:schemeClr val="bg1"/>
              </a:solidFill>
              <a:latin typeface="Arabic Typesetting" panose="03020402040406030203" pitchFamily="66" charset="-78"/>
              <a:cs typeface="Arabic Typesetting" panose="03020402040406030203" pitchFamily="66" charset="-78"/>
            </a:rPr>
            <a:t>توفير</a:t>
          </a:r>
          <a:r>
            <a:rPr lang="ar-EG" sz="3200" dirty="0">
              <a:solidFill>
                <a:schemeClr val="bg1"/>
              </a:solidFill>
              <a:latin typeface="Arabic Typesetting" panose="03020402040406030203" pitchFamily="66" charset="-78"/>
              <a:cs typeface="Arabic Typesetting" panose="03020402040406030203" pitchFamily="66" charset="-78"/>
            </a:rPr>
            <a:t> فرص عمل</a:t>
          </a:r>
          <a:r>
            <a:rPr lang="ar-SA" sz="3200" dirty="0">
              <a:solidFill>
                <a:schemeClr val="bg1"/>
              </a:solidFill>
              <a:latin typeface="Arabic Typesetting" panose="03020402040406030203" pitchFamily="66" charset="-78"/>
              <a:cs typeface="Arabic Typesetting" panose="03020402040406030203" pitchFamily="66" charset="-78"/>
            </a:rPr>
            <a:t> </a:t>
          </a:r>
          <a:r>
            <a:rPr lang="ar-EG" sz="3200" dirty="0">
              <a:solidFill>
                <a:schemeClr val="bg1"/>
              </a:solidFill>
              <a:latin typeface="Arabic Typesetting" panose="03020402040406030203" pitchFamily="66" charset="-78"/>
              <a:cs typeface="Arabic Typesetting" panose="03020402040406030203" pitchFamily="66" charset="-78"/>
            </a:rPr>
            <a:t>و</a:t>
          </a:r>
          <a:r>
            <a:rPr lang="ar-SA" sz="3200" dirty="0">
              <a:solidFill>
                <a:schemeClr val="bg1"/>
              </a:solidFill>
              <a:latin typeface="Arabic Typesetting" panose="03020402040406030203" pitchFamily="66" charset="-78"/>
              <a:cs typeface="Arabic Typesetting" panose="03020402040406030203" pitchFamily="66" charset="-78"/>
            </a:rPr>
            <a:t>مصدر دخل يساعد السيدات فى الاسر الفقيرة</a:t>
          </a:r>
          <a:r>
            <a:rPr lang="ar-EG" sz="3200" dirty="0">
              <a:solidFill>
                <a:schemeClr val="bg1"/>
              </a:solidFill>
              <a:latin typeface="Arabic Typesetting" panose="03020402040406030203" pitchFamily="66" charset="-78"/>
              <a:cs typeface="Arabic Typesetting" panose="03020402040406030203" pitchFamily="66" charset="-78"/>
            </a:rPr>
            <a:t>، وقدرن</a:t>
          </a:r>
          <a:r>
            <a:rPr lang="ar-SA" sz="3200" dirty="0">
              <a:solidFill>
                <a:schemeClr val="bg1"/>
              </a:solidFill>
              <a:latin typeface="Arabic Typesetting" panose="03020402040406030203" pitchFamily="66" charset="-78"/>
              <a:cs typeface="Arabic Typesetting" panose="03020402040406030203" pitchFamily="66" charset="-78"/>
            </a:rPr>
            <a:t>ا</a:t>
          </a:r>
          <a:r>
            <a:rPr lang="ar-EG" sz="3200" dirty="0">
              <a:solidFill>
                <a:schemeClr val="bg1"/>
              </a:solidFill>
              <a:latin typeface="Arabic Typesetting" panose="03020402040406030203" pitchFamily="66" charset="-78"/>
              <a:cs typeface="Arabic Typesetting" panose="03020402040406030203" pitchFamily="66" charset="-78"/>
            </a:rPr>
            <a:t> ننتج 200 منتج وسوقن</a:t>
          </a:r>
          <a:r>
            <a:rPr lang="ar-SA" sz="3200" dirty="0">
              <a:solidFill>
                <a:schemeClr val="bg1"/>
              </a:solidFill>
              <a:latin typeface="Arabic Typesetting" panose="03020402040406030203" pitchFamily="66" charset="-78"/>
              <a:cs typeface="Arabic Typesetting" panose="03020402040406030203" pitchFamily="66" charset="-78"/>
            </a:rPr>
            <a:t>ا</a:t>
          </a:r>
          <a:r>
            <a:rPr lang="ar-EG" sz="3200" dirty="0">
              <a:solidFill>
                <a:schemeClr val="bg1"/>
              </a:solidFill>
              <a:latin typeface="Arabic Typesetting" panose="03020402040406030203" pitchFamily="66" charset="-78"/>
              <a:cs typeface="Arabic Typesetting" panose="03020402040406030203" pitchFamily="66" charset="-78"/>
            </a:rPr>
            <a:t>هم وتم بيعهم.</a:t>
          </a:r>
          <a:endParaRPr lang="en-US" sz="3200" dirty="0">
            <a:solidFill>
              <a:schemeClr val="bg1"/>
            </a:solidFill>
            <a:latin typeface="Arabic Typesetting" panose="03020402040406030203" pitchFamily="66" charset="-78"/>
            <a:cs typeface="Arabic Typesetting" panose="03020402040406030203" pitchFamily="66" charset="-78"/>
          </a:endParaRPr>
        </a:p>
      </dgm:t>
    </dgm:pt>
    <dgm:pt modelId="{94612256-52ED-491A-92EF-D53409845B20}" type="parTrans" cxnId="{73299B59-1014-4344-833F-E8D3A0297DD7}">
      <dgm:prSet/>
      <dgm:spPr/>
      <dgm:t>
        <a:bodyPr/>
        <a:lstStyle/>
        <a:p>
          <a:endParaRPr lang="en-US"/>
        </a:p>
      </dgm:t>
    </dgm:pt>
    <dgm:pt modelId="{0377D73D-B906-4A88-B6CF-67545BBE7356}" type="sibTrans" cxnId="{73299B59-1014-4344-833F-E8D3A0297DD7}">
      <dgm:prSet/>
      <dgm:spPr/>
      <dgm:t>
        <a:bodyPr/>
        <a:lstStyle/>
        <a:p>
          <a:endParaRPr lang="en-US"/>
        </a:p>
      </dgm:t>
    </dgm:pt>
    <dgm:pt modelId="{D2F4F615-463B-4143-8842-EA5D66360976}" type="pres">
      <dgm:prSet presAssocID="{5C974338-4990-426D-9533-12BE77AA14AE}" presName="Name0" presStyleCnt="0">
        <dgm:presLayoutVars>
          <dgm:dir val="rev"/>
          <dgm:resizeHandles val="exact"/>
        </dgm:presLayoutVars>
      </dgm:prSet>
      <dgm:spPr/>
    </dgm:pt>
    <dgm:pt modelId="{D8029134-26DB-48A1-AEE6-2F29BC9532E5}" type="pres">
      <dgm:prSet presAssocID="{2673EC7A-C28A-4311-9631-5191B385D265}" presName="node" presStyleLbl="node1" presStyleIdx="0" presStyleCnt="3">
        <dgm:presLayoutVars>
          <dgm:bulletEnabled val="1"/>
        </dgm:presLayoutVars>
      </dgm:prSet>
      <dgm:spPr/>
    </dgm:pt>
    <dgm:pt modelId="{CD57F2A4-F2A9-420F-A6CB-6086D6EF57D7}" type="pres">
      <dgm:prSet presAssocID="{69C6D7CF-408D-4D81-8C44-83442DCFB308}" presName="sibTrans" presStyleLbl="sibTrans2D1" presStyleIdx="0" presStyleCnt="2"/>
      <dgm:spPr/>
    </dgm:pt>
    <dgm:pt modelId="{6B19C8BB-2BEA-494D-84CD-3F1C73FF216D}" type="pres">
      <dgm:prSet presAssocID="{69C6D7CF-408D-4D81-8C44-83442DCFB308}" presName="connectorText" presStyleLbl="sibTrans2D1" presStyleIdx="0" presStyleCnt="2"/>
      <dgm:spPr/>
    </dgm:pt>
    <dgm:pt modelId="{E26A2E0F-FE4B-47E3-B411-FE4969F47134}" type="pres">
      <dgm:prSet presAssocID="{A04D32DC-CE23-47F1-B329-2C8A0A451821}" presName="node" presStyleLbl="node1" presStyleIdx="1" presStyleCnt="3">
        <dgm:presLayoutVars>
          <dgm:bulletEnabled val="1"/>
        </dgm:presLayoutVars>
      </dgm:prSet>
      <dgm:spPr/>
    </dgm:pt>
    <dgm:pt modelId="{03ECDA4A-8DF5-4EA5-83F8-EA95A85C307C}" type="pres">
      <dgm:prSet presAssocID="{7956F2BB-D8E4-46EC-875D-9497A523CCAC}" presName="sibTrans" presStyleLbl="sibTrans2D1" presStyleIdx="1" presStyleCnt="2"/>
      <dgm:spPr/>
    </dgm:pt>
    <dgm:pt modelId="{E33AAE22-72EA-467D-BB9D-07907F57487A}" type="pres">
      <dgm:prSet presAssocID="{7956F2BB-D8E4-46EC-875D-9497A523CCAC}" presName="connectorText" presStyleLbl="sibTrans2D1" presStyleIdx="1" presStyleCnt="2"/>
      <dgm:spPr/>
    </dgm:pt>
    <dgm:pt modelId="{204343FD-2C18-4FD8-9EAE-92ABAF773484}" type="pres">
      <dgm:prSet presAssocID="{69B9F7C8-C0C7-4E28-9680-474E8DAD422C}" presName="node" presStyleLbl="node1" presStyleIdx="2" presStyleCnt="3">
        <dgm:presLayoutVars>
          <dgm:bulletEnabled val="1"/>
        </dgm:presLayoutVars>
      </dgm:prSet>
      <dgm:spPr/>
    </dgm:pt>
  </dgm:ptLst>
  <dgm:cxnLst>
    <dgm:cxn modelId="{06A1A722-D05D-4DE9-8BB3-8C8100DB5A55}" type="presOf" srcId="{2673EC7A-C28A-4311-9631-5191B385D265}" destId="{D8029134-26DB-48A1-AEE6-2F29BC9532E5}" srcOrd="0" destOrd="0" presId="urn:microsoft.com/office/officeart/2005/8/layout/process1"/>
    <dgm:cxn modelId="{93D3805C-4944-4346-8E4C-025FDB23C6DF}" type="presOf" srcId="{5C974338-4990-426D-9533-12BE77AA14AE}" destId="{D2F4F615-463B-4143-8842-EA5D66360976}" srcOrd="0" destOrd="0" presId="urn:microsoft.com/office/officeart/2005/8/layout/process1"/>
    <dgm:cxn modelId="{36DF035E-843E-48D3-893C-1CF3B5A31A07}" type="presOf" srcId="{69B9F7C8-C0C7-4E28-9680-474E8DAD422C}" destId="{204343FD-2C18-4FD8-9EAE-92ABAF773484}" srcOrd="0" destOrd="0" presId="urn:microsoft.com/office/officeart/2005/8/layout/process1"/>
    <dgm:cxn modelId="{73EE8958-5625-461B-A022-156CDCF98C7F}" type="presOf" srcId="{7956F2BB-D8E4-46EC-875D-9497A523CCAC}" destId="{03ECDA4A-8DF5-4EA5-83F8-EA95A85C307C}" srcOrd="0" destOrd="0" presId="urn:microsoft.com/office/officeart/2005/8/layout/process1"/>
    <dgm:cxn modelId="{73299B59-1014-4344-833F-E8D3A0297DD7}" srcId="{5C974338-4990-426D-9533-12BE77AA14AE}" destId="{69B9F7C8-C0C7-4E28-9680-474E8DAD422C}" srcOrd="2" destOrd="0" parTransId="{94612256-52ED-491A-92EF-D53409845B20}" sibTransId="{0377D73D-B906-4A88-B6CF-67545BBE7356}"/>
    <dgm:cxn modelId="{6BAD3790-A346-4830-80A8-A1BF17BB9731}" type="presOf" srcId="{69C6D7CF-408D-4D81-8C44-83442DCFB308}" destId="{6B19C8BB-2BEA-494D-84CD-3F1C73FF216D}" srcOrd="1" destOrd="0" presId="urn:microsoft.com/office/officeart/2005/8/layout/process1"/>
    <dgm:cxn modelId="{62B69294-C793-484D-9D48-40BD2C5CA2C2}" srcId="{5C974338-4990-426D-9533-12BE77AA14AE}" destId="{2673EC7A-C28A-4311-9631-5191B385D265}" srcOrd="0" destOrd="0" parTransId="{FB84A230-9B97-4A07-A9B2-034FA402DDEB}" sibTransId="{69C6D7CF-408D-4D81-8C44-83442DCFB308}"/>
    <dgm:cxn modelId="{D31854A5-7D02-4669-A12F-0B2FCFB0D036}" srcId="{5C974338-4990-426D-9533-12BE77AA14AE}" destId="{A04D32DC-CE23-47F1-B329-2C8A0A451821}" srcOrd="1" destOrd="0" parTransId="{A9B149BE-BFAF-4959-B107-A35603960EC1}" sibTransId="{7956F2BB-D8E4-46EC-875D-9497A523CCAC}"/>
    <dgm:cxn modelId="{6DAEEAAE-9C2C-49D2-82C9-B73EB148B413}" type="presOf" srcId="{69C6D7CF-408D-4D81-8C44-83442DCFB308}" destId="{CD57F2A4-F2A9-420F-A6CB-6086D6EF57D7}" srcOrd="0" destOrd="0" presId="urn:microsoft.com/office/officeart/2005/8/layout/process1"/>
    <dgm:cxn modelId="{8AC893D5-4790-4C73-830D-31572ADF44B3}" type="presOf" srcId="{A04D32DC-CE23-47F1-B329-2C8A0A451821}" destId="{E26A2E0F-FE4B-47E3-B411-FE4969F47134}" srcOrd="0" destOrd="0" presId="urn:microsoft.com/office/officeart/2005/8/layout/process1"/>
    <dgm:cxn modelId="{264908E4-790D-445D-B763-406CA96675AB}" type="presOf" srcId="{7956F2BB-D8E4-46EC-875D-9497A523CCAC}" destId="{E33AAE22-72EA-467D-BB9D-07907F57487A}" srcOrd="1" destOrd="0" presId="urn:microsoft.com/office/officeart/2005/8/layout/process1"/>
    <dgm:cxn modelId="{79D47194-5D69-4F77-A272-E5EA2CB478F9}" type="presParOf" srcId="{D2F4F615-463B-4143-8842-EA5D66360976}" destId="{D8029134-26DB-48A1-AEE6-2F29BC9532E5}" srcOrd="0" destOrd="0" presId="urn:microsoft.com/office/officeart/2005/8/layout/process1"/>
    <dgm:cxn modelId="{6BA67321-A41C-484A-8B6E-D0BC00C83D5C}" type="presParOf" srcId="{D2F4F615-463B-4143-8842-EA5D66360976}" destId="{CD57F2A4-F2A9-420F-A6CB-6086D6EF57D7}" srcOrd="1" destOrd="0" presId="urn:microsoft.com/office/officeart/2005/8/layout/process1"/>
    <dgm:cxn modelId="{FFCE8C86-8BBD-4BA0-8B50-4B4665B8DAE0}" type="presParOf" srcId="{CD57F2A4-F2A9-420F-A6CB-6086D6EF57D7}" destId="{6B19C8BB-2BEA-494D-84CD-3F1C73FF216D}" srcOrd="0" destOrd="0" presId="urn:microsoft.com/office/officeart/2005/8/layout/process1"/>
    <dgm:cxn modelId="{30E582CE-CDA4-44E6-A2A2-0AEC227574C8}" type="presParOf" srcId="{D2F4F615-463B-4143-8842-EA5D66360976}" destId="{E26A2E0F-FE4B-47E3-B411-FE4969F47134}" srcOrd="2" destOrd="0" presId="urn:microsoft.com/office/officeart/2005/8/layout/process1"/>
    <dgm:cxn modelId="{A7A2F7BF-A7E0-4EE8-B9CF-7B21374607FA}" type="presParOf" srcId="{D2F4F615-463B-4143-8842-EA5D66360976}" destId="{03ECDA4A-8DF5-4EA5-83F8-EA95A85C307C}" srcOrd="3" destOrd="0" presId="urn:microsoft.com/office/officeart/2005/8/layout/process1"/>
    <dgm:cxn modelId="{1E6FC976-1192-4AC6-A268-DB863A79DF8E}" type="presParOf" srcId="{03ECDA4A-8DF5-4EA5-83F8-EA95A85C307C}" destId="{E33AAE22-72EA-467D-BB9D-07907F57487A}" srcOrd="0" destOrd="0" presId="urn:microsoft.com/office/officeart/2005/8/layout/process1"/>
    <dgm:cxn modelId="{D300E19D-FB05-4AB7-8DD1-A7BF5FA1E9DB}" type="presParOf" srcId="{D2F4F615-463B-4143-8842-EA5D66360976}" destId="{204343FD-2C18-4FD8-9EAE-92ABAF773484}"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159CB1-FE3B-434F-A376-3D0174B7544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1AE5345-D460-48BD-BCB8-1DDCCF014E66}">
      <dgm:prSet phldrT="[Text]" custT="1"/>
      <dgm:spPr>
        <a:solidFill>
          <a:srgbClr val="660066"/>
        </a:solidFill>
      </dgm:spPr>
      <dgm:t>
        <a:bodyPr/>
        <a:lstStyle/>
        <a:p>
          <a:pPr algn="ctr" rtl="1"/>
          <a:endParaRPr lang="ar-EG" sz="3200" dirty="0">
            <a:solidFill>
              <a:schemeClr val="bg1"/>
            </a:solidFill>
            <a:latin typeface="Arabic Typesetting" panose="03020402040406030203" pitchFamily="66" charset="-78"/>
            <a:cs typeface="Arabic Typesetting" panose="03020402040406030203" pitchFamily="66" charset="-78"/>
          </a:endParaRPr>
        </a:p>
        <a:p>
          <a:pPr algn="ctr" rtl="1"/>
          <a:endParaRPr lang="ar-EG" sz="3200" dirty="0">
            <a:solidFill>
              <a:schemeClr val="bg1"/>
            </a:solidFill>
            <a:latin typeface="Arabic Typesetting" panose="03020402040406030203" pitchFamily="66" charset="-78"/>
            <a:cs typeface="Arabic Typesetting" panose="03020402040406030203" pitchFamily="66" charset="-78"/>
          </a:endParaRPr>
        </a:p>
        <a:p>
          <a:pPr algn="ctr" rtl="1"/>
          <a:r>
            <a:rPr lang="ar-EG" sz="3200" b="1" dirty="0">
              <a:solidFill>
                <a:schemeClr val="bg1"/>
              </a:solidFill>
              <a:latin typeface="Arabic Typesetting" panose="03020402040406030203" pitchFamily="66" charset="-78"/>
              <a:cs typeface="Arabic Typesetting" panose="03020402040406030203" pitchFamily="66" charset="-78"/>
            </a:rPr>
            <a:t>خطة العامان القادمين 2022 2024</a:t>
          </a:r>
          <a:endParaRPr lang="en-US" sz="3200" b="1" dirty="0">
            <a:solidFill>
              <a:schemeClr val="bg1"/>
            </a:solidFill>
            <a:latin typeface="Arabic Typesetting" panose="03020402040406030203" pitchFamily="66" charset="-78"/>
            <a:cs typeface="Arabic Typesetting" panose="03020402040406030203" pitchFamily="66" charset="-78"/>
          </a:endParaRPr>
        </a:p>
      </dgm:t>
    </dgm:pt>
    <dgm:pt modelId="{A36BD8B8-5C38-45E8-9B88-6F9EAFEA0B80}" type="parTrans" cxnId="{BA10A689-0459-45D1-B126-5215DEC54875}">
      <dgm:prSet/>
      <dgm:spPr/>
      <dgm:t>
        <a:bodyPr/>
        <a:lstStyle/>
        <a:p>
          <a:endParaRPr lang="en-US"/>
        </a:p>
      </dgm:t>
    </dgm:pt>
    <dgm:pt modelId="{8AF2FC01-3669-415D-B617-2B61D552A306}" type="sibTrans" cxnId="{BA10A689-0459-45D1-B126-5215DEC54875}">
      <dgm:prSet/>
      <dgm:spPr/>
      <dgm:t>
        <a:bodyPr/>
        <a:lstStyle/>
        <a:p>
          <a:endParaRPr lang="en-US"/>
        </a:p>
      </dgm:t>
    </dgm:pt>
    <dgm:pt modelId="{96BA2E58-C416-40F7-9AE0-39A2A7A51ABB}">
      <dgm:prSet phldrT="[Text]" custT="1"/>
      <dgm:spPr/>
      <dgm:t>
        <a:bodyPr/>
        <a:lstStyle/>
        <a:p>
          <a:pPr algn="ctr" rtl="1"/>
          <a:r>
            <a:rPr lang="ar-SA" sz="2000" b="1" dirty="0">
              <a:latin typeface="Arabic Typesetting" panose="03020402040406030203" pitchFamily="66" charset="-78"/>
              <a:cs typeface="Arabic Typesetting" panose="03020402040406030203" pitchFamily="66" charset="-78"/>
            </a:rPr>
            <a:t>تسجيل شركة "سجادة«</a:t>
          </a:r>
          <a:r>
            <a:rPr lang="ar-EG" sz="2000" b="1" dirty="0">
              <a:latin typeface="Arabic Typesetting" panose="03020402040406030203" pitchFamily="66" charset="-78"/>
              <a:cs typeface="Arabic Typesetting" panose="03020402040406030203" pitchFamily="66" charset="-78"/>
            </a:rPr>
            <a:t> بشكل قانونى فى شهر نوفمبر2022</a:t>
          </a:r>
          <a:endParaRPr lang="en-US" sz="2000" dirty="0">
            <a:latin typeface="Arabic Typesetting" panose="03020402040406030203" pitchFamily="66" charset="-78"/>
            <a:cs typeface="Arabic Typesetting" panose="03020402040406030203" pitchFamily="66" charset="-78"/>
          </a:endParaRPr>
        </a:p>
      </dgm:t>
    </dgm:pt>
    <dgm:pt modelId="{5450FFB0-7EC6-461A-8CDE-158E2C59E295}" type="parTrans" cxnId="{3E3D4BD3-6F1A-4E98-87B8-ACF63FA34947}">
      <dgm:prSet/>
      <dgm:spPr/>
      <dgm:t>
        <a:bodyPr/>
        <a:lstStyle/>
        <a:p>
          <a:endParaRPr lang="en-US"/>
        </a:p>
      </dgm:t>
    </dgm:pt>
    <dgm:pt modelId="{5D30ACE2-1FB1-4D5C-86BB-C6C2BC60733C}" type="sibTrans" cxnId="{3E3D4BD3-6F1A-4E98-87B8-ACF63FA34947}">
      <dgm:prSet/>
      <dgm:spPr/>
      <dgm:t>
        <a:bodyPr/>
        <a:lstStyle/>
        <a:p>
          <a:endParaRPr lang="en-US"/>
        </a:p>
      </dgm:t>
    </dgm:pt>
    <dgm:pt modelId="{495B32B9-DD7A-4870-A683-C9D7B6BDF947}">
      <dgm:prSet phldrT="[Text]" custT="1"/>
      <dgm:spPr/>
      <dgm:t>
        <a:bodyPr/>
        <a:lstStyle/>
        <a:p>
          <a:pPr algn="ctr" rtl="1"/>
          <a:r>
            <a:rPr lang="ar-EG" sz="2000" b="1" dirty="0">
              <a:latin typeface="Arabic Typesetting" panose="03020402040406030203" pitchFamily="66" charset="-78"/>
              <a:cs typeface="Arabic Typesetting" panose="03020402040406030203" pitchFamily="66" charset="-78"/>
            </a:rPr>
            <a:t>التوسع فى معظم محافظات الجمهورية ل</a:t>
          </a:r>
          <a:r>
            <a:rPr lang="ar-SA" sz="2000" b="1" dirty="0">
              <a:latin typeface="Arabic Typesetting" panose="03020402040406030203" pitchFamily="66" charset="-78"/>
              <a:cs typeface="Arabic Typesetting" panose="03020402040406030203" pitchFamily="66" charset="-78"/>
            </a:rPr>
            <a:t>لحصول على</a:t>
          </a:r>
          <a:r>
            <a:rPr lang="ar-EG" sz="2000" b="1" dirty="0">
              <a:latin typeface="Arabic Typesetting" panose="03020402040406030203" pitchFamily="66" charset="-78"/>
              <a:cs typeface="Arabic Typesetting" panose="03020402040406030203" pitchFamily="66" charset="-78"/>
            </a:rPr>
            <a:t> كميات أكبر من مخلفات الاقمشة لاعادة تدويرها</a:t>
          </a:r>
          <a:endParaRPr lang="en-US" sz="2000" dirty="0">
            <a:latin typeface="Arabic Typesetting" panose="03020402040406030203" pitchFamily="66" charset="-78"/>
            <a:cs typeface="Arabic Typesetting" panose="03020402040406030203" pitchFamily="66" charset="-78"/>
          </a:endParaRPr>
        </a:p>
      </dgm:t>
    </dgm:pt>
    <dgm:pt modelId="{E8B9BAE3-C73B-461B-93D7-967ABF569E8A}" type="parTrans" cxnId="{2824139F-DB81-4B0D-95B1-E762465FADE7}">
      <dgm:prSet/>
      <dgm:spPr/>
      <dgm:t>
        <a:bodyPr/>
        <a:lstStyle/>
        <a:p>
          <a:endParaRPr lang="en-US"/>
        </a:p>
      </dgm:t>
    </dgm:pt>
    <dgm:pt modelId="{0F58F792-F0F0-4361-9EA8-4429F38FAACF}" type="sibTrans" cxnId="{2824139F-DB81-4B0D-95B1-E762465FADE7}">
      <dgm:prSet/>
      <dgm:spPr/>
      <dgm:t>
        <a:bodyPr/>
        <a:lstStyle/>
        <a:p>
          <a:endParaRPr lang="en-US"/>
        </a:p>
      </dgm:t>
    </dgm:pt>
    <dgm:pt modelId="{2ACE3B94-1DB6-4107-A92F-0D4B31D755D8}">
      <dgm:prSet phldrT="[Text]" custT="1"/>
      <dgm:spPr/>
      <dgm:t>
        <a:bodyPr/>
        <a:lstStyle/>
        <a:p>
          <a:pPr algn="ctr" rtl="1"/>
          <a:endParaRPr lang="en-US" sz="2000" dirty="0">
            <a:latin typeface="Arabic Typesetting" panose="03020402040406030203" pitchFamily="66" charset="-78"/>
            <a:cs typeface="Arabic Typesetting" panose="03020402040406030203" pitchFamily="66" charset="-78"/>
          </a:endParaRPr>
        </a:p>
      </dgm:t>
    </dgm:pt>
    <dgm:pt modelId="{91F4EA35-DA39-47E2-9EBB-5B31A65B7436}" type="parTrans" cxnId="{F0EFD905-BFE7-4E12-B0B8-2486F1491A9C}">
      <dgm:prSet/>
      <dgm:spPr/>
      <dgm:t>
        <a:bodyPr/>
        <a:lstStyle/>
        <a:p>
          <a:endParaRPr lang="en-US"/>
        </a:p>
      </dgm:t>
    </dgm:pt>
    <dgm:pt modelId="{F113C00D-E0B4-48E8-98E1-429D6ECEAB61}" type="sibTrans" cxnId="{F0EFD905-BFE7-4E12-B0B8-2486F1491A9C}">
      <dgm:prSet/>
      <dgm:spPr/>
      <dgm:t>
        <a:bodyPr/>
        <a:lstStyle/>
        <a:p>
          <a:endParaRPr lang="en-US"/>
        </a:p>
      </dgm:t>
    </dgm:pt>
    <dgm:pt modelId="{24DE0D8E-7B76-440D-B2C9-F0D6617692D6}">
      <dgm:prSet phldrT="[Text]" custT="1"/>
      <dgm:spPr/>
      <dgm:t>
        <a:bodyPr/>
        <a:lstStyle/>
        <a:p>
          <a:pPr algn="ctr" rtl="1"/>
          <a:r>
            <a:rPr lang="ar-EG" sz="2000" b="1" dirty="0">
              <a:latin typeface="Arabic Typesetting" panose="03020402040406030203" pitchFamily="66" charset="-78"/>
              <a:cs typeface="Arabic Typesetting" panose="03020402040406030203" pitchFamily="66" charset="-78"/>
            </a:rPr>
            <a:t>تدريب عدد 1000 سيدة جديدة بمحافظات الصعيد عن طريق </a:t>
          </a:r>
          <a:r>
            <a:rPr lang="ar-SA" sz="2000" b="1" dirty="0">
              <a:latin typeface="Arabic Typesetting" panose="03020402040406030203" pitchFamily="66" charset="-78"/>
              <a:cs typeface="Arabic Typesetting" panose="03020402040406030203" pitchFamily="66" charset="-78"/>
            </a:rPr>
            <a:t>عقد شراكات مع المجلس القومى للمرأة </a:t>
          </a:r>
          <a:r>
            <a:rPr lang="ar-EG" sz="2000" b="1" dirty="0">
              <a:latin typeface="Arabic Typesetting" panose="03020402040406030203" pitchFamily="66" charset="-78"/>
              <a:cs typeface="Arabic Typesetting" panose="03020402040406030203" pitchFamily="66" charset="-78"/>
            </a:rPr>
            <a:t>ووزارة </a:t>
          </a:r>
          <a:r>
            <a:rPr lang="ar-SA" sz="2000" b="1" dirty="0">
              <a:latin typeface="Arabic Typesetting" panose="03020402040406030203" pitchFamily="66" charset="-78"/>
              <a:cs typeface="Arabic Typesetting" panose="03020402040406030203" pitchFamily="66" charset="-78"/>
            </a:rPr>
            <a:t>التضامن الاجتماعى</a:t>
          </a:r>
          <a:r>
            <a:rPr lang="ar-EG" sz="2000" b="1" dirty="0">
              <a:latin typeface="Arabic Typesetting" panose="03020402040406030203" pitchFamily="66" charset="-78"/>
              <a:cs typeface="Arabic Typesetting" panose="03020402040406030203" pitchFamily="66" charset="-78"/>
            </a:rPr>
            <a:t>.</a:t>
          </a:r>
          <a:endParaRPr lang="en-US" sz="2000" dirty="0">
            <a:latin typeface="Arabic Typesetting" panose="03020402040406030203" pitchFamily="66" charset="-78"/>
            <a:cs typeface="Arabic Typesetting" panose="03020402040406030203" pitchFamily="66" charset="-78"/>
          </a:endParaRPr>
        </a:p>
      </dgm:t>
    </dgm:pt>
    <dgm:pt modelId="{94A0986C-2109-4FD3-9A52-94B1D809D61A}" type="parTrans" cxnId="{5F70511D-6899-4F3D-9D50-70A8D4EBBAA1}">
      <dgm:prSet/>
      <dgm:spPr/>
      <dgm:t>
        <a:bodyPr/>
        <a:lstStyle/>
        <a:p>
          <a:endParaRPr lang="en-US"/>
        </a:p>
      </dgm:t>
    </dgm:pt>
    <dgm:pt modelId="{4998226E-8426-4BBE-81DE-AAA055333A84}" type="sibTrans" cxnId="{5F70511D-6899-4F3D-9D50-70A8D4EBBAA1}">
      <dgm:prSet/>
      <dgm:spPr/>
      <dgm:t>
        <a:bodyPr/>
        <a:lstStyle/>
        <a:p>
          <a:endParaRPr lang="en-US"/>
        </a:p>
      </dgm:t>
    </dgm:pt>
    <dgm:pt modelId="{02365950-9129-4A9B-87A4-656AC082ABE5}">
      <dgm:prSet phldrT="[Text]" custT="1"/>
      <dgm:spPr/>
      <dgm:t>
        <a:bodyPr/>
        <a:lstStyle/>
        <a:p>
          <a:pPr algn="ctr" rtl="1"/>
          <a:r>
            <a:rPr lang="ar-EG" sz="2200" b="1" i="0" u="none" dirty="0">
              <a:latin typeface="Arabic Typesetting" panose="03020402040406030203" pitchFamily="66" charset="-78"/>
              <a:cs typeface="Arabic Typesetting" panose="03020402040406030203" pitchFamily="66" charset="-78"/>
            </a:rPr>
            <a:t>عمل تطبيق موبايل ليستخدمة افراد المجتمع عند تجميع كميات من الملابس القديمة لسهولة الحصول عليها بمقابل.</a:t>
          </a:r>
          <a:endParaRPr lang="en-US" sz="2200" dirty="0">
            <a:latin typeface="Arabic Typesetting" panose="03020402040406030203" pitchFamily="66" charset="-78"/>
            <a:cs typeface="Arabic Typesetting" panose="03020402040406030203" pitchFamily="66" charset="-78"/>
          </a:endParaRPr>
        </a:p>
      </dgm:t>
    </dgm:pt>
    <dgm:pt modelId="{D5100C69-4FDB-4713-9712-B902CCC03DA6}" type="parTrans" cxnId="{32C8A923-CE5D-49D6-964F-FC8316C0470C}">
      <dgm:prSet/>
      <dgm:spPr/>
      <dgm:t>
        <a:bodyPr/>
        <a:lstStyle/>
        <a:p>
          <a:endParaRPr lang="en-US"/>
        </a:p>
      </dgm:t>
    </dgm:pt>
    <dgm:pt modelId="{DE249865-384C-4F79-B7A2-C454B498E63D}" type="sibTrans" cxnId="{32C8A923-CE5D-49D6-964F-FC8316C0470C}">
      <dgm:prSet/>
      <dgm:spPr/>
      <dgm:t>
        <a:bodyPr/>
        <a:lstStyle/>
        <a:p>
          <a:endParaRPr lang="en-US"/>
        </a:p>
      </dgm:t>
    </dgm:pt>
    <dgm:pt modelId="{35813C8A-2A64-441E-861A-3AB3BFE4DB9A}">
      <dgm:prSet custT="1"/>
      <dgm:spPr/>
      <dgm:t>
        <a:bodyPr/>
        <a:lstStyle/>
        <a:p>
          <a:pPr algn="ctr" rtl="1"/>
          <a:r>
            <a:rPr lang="ar-EG" sz="2200" b="1" i="0" u="none" dirty="0">
              <a:latin typeface="Arabic Typesetting" panose="03020402040406030203" pitchFamily="66" charset="-78"/>
              <a:cs typeface="Arabic Typesetting" panose="03020402040406030203" pitchFamily="66" charset="-78"/>
            </a:rPr>
            <a:t>عمل عدد 5 مستودعات ذكية بكل محافظة يتم تجميع فيها بواقى ومخلفات الأقمشة والملابس القديمة بكميات كبيرة وربطها بتطبيق موبايل.</a:t>
          </a:r>
          <a:endParaRPr lang="en-US" sz="2200" b="0" i="0" u="none" dirty="0">
            <a:latin typeface="Arabic Typesetting" panose="03020402040406030203" pitchFamily="66" charset="-78"/>
            <a:cs typeface="Arabic Typesetting" panose="03020402040406030203" pitchFamily="66" charset="-78"/>
          </a:endParaRPr>
        </a:p>
      </dgm:t>
    </dgm:pt>
    <dgm:pt modelId="{DAA7102C-E513-4FB3-AAE8-AA6F9387CE1E}" type="parTrans" cxnId="{A789BD11-FB70-4884-AE18-5A71008DEB8A}">
      <dgm:prSet/>
      <dgm:spPr/>
      <dgm:t>
        <a:bodyPr/>
        <a:lstStyle/>
        <a:p>
          <a:endParaRPr lang="en-US"/>
        </a:p>
      </dgm:t>
    </dgm:pt>
    <dgm:pt modelId="{FA2BC372-B759-477C-9C41-84F0FB1F6116}" type="sibTrans" cxnId="{A789BD11-FB70-4884-AE18-5A71008DEB8A}">
      <dgm:prSet/>
      <dgm:spPr/>
      <dgm:t>
        <a:bodyPr/>
        <a:lstStyle/>
        <a:p>
          <a:endParaRPr lang="en-US"/>
        </a:p>
      </dgm:t>
    </dgm:pt>
    <dgm:pt modelId="{62E13BA3-24FB-436A-A406-12F1E61229A3}">
      <dgm:prSet custT="1"/>
      <dgm:spPr/>
      <dgm:t>
        <a:bodyPr/>
        <a:lstStyle/>
        <a:p>
          <a:pPr algn="ctr" rtl="1"/>
          <a:r>
            <a:rPr lang="ar-SA" sz="2200" b="1" i="0" u="none" dirty="0">
              <a:latin typeface="Arabic Typesetting" panose="03020402040406030203" pitchFamily="66" charset="-78"/>
              <a:cs typeface="Arabic Typesetting" panose="03020402040406030203" pitchFamily="66" charset="-78"/>
            </a:rPr>
            <a:t>افتتاح مقر</a:t>
          </a:r>
          <a:r>
            <a:rPr lang="ar-EG" sz="2200" b="1" i="0" u="none" dirty="0">
              <a:latin typeface="Arabic Typesetting" panose="03020402040406030203" pitchFamily="66" charset="-78"/>
              <a:cs typeface="Arabic Typesetting" panose="03020402040406030203" pitchFamily="66" charset="-78"/>
            </a:rPr>
            <a:t> شركة بمحافظة الأقصر ، القاهرة</a:t>
          </a:r>
          <a:r>
            <a:rPr lang="ar-SA" sz="2200" b="1" i="0" u="none" dirty="0">
              <a:latin typeface="Arabic Typesetting" panose="03020402040406030203" pitchFamily="66" charset="-78"/>
              <a:cs typeface="Arabic Typesetting" panose="03020402040406030203" pitchFamily="66" charset="-78"/>
            </a:rPr>
            <a:t>.</a:t>
          </a:r>
          <a:endParaRPr lang="en-US" sz="2200" b="0" i="0" u="none" dirty="0">
            <a:latin typeface="Arabic Typesetting" panose="03020402040406030203" pitchFamily="66" charset="-78"/>
            <a:cs typeface="Arabic Typesetting" panose="03020402040406030203" pitchFamily="66" charset="-78"/>
          </a:endParaRPr>
        </a:p>
      </dgm:t>
    </dgm:pt>
    <dgm:pt modelId="{69313FAB-B2A5-4F78-8602-462C28947535}" type="parTrans" cxnId="{AF4A2000-810A-48C4-8605-4FF6A4F0CE37}">
      <dgm:prSet/>
      <dgm:spPr/>
      <dgm:t>
        <a:bodyPr/>
        <a:lstStyle/>
        <a:p>
          <a:endParaRPr lang="en-US"/>
        </a:p>
      </dgm:t>
    </dgm:pt>
    <dgm:pt modelId="{2B9BF6D0-0DAE-4EFA-B3F9-A94ECC95B939}" type="sibTrans" cxnId="{AF4A2000-810A-48C4-8605-4FF6A4F0CE37}">
      <dgm:prSet/>
      <dgm:spPr/>
      <dgm:t>
        <a:bodyPr/>
        <a:lstStyle/>
        <a:p>
          <a:endParaRPr lang="en-US"/>
        </a:p>
      </dgm:t>
    </dgm:pt>
    <dgm:pt modelId="{28A17A65-692F-412F-A1BF-8DDDC522DE1A}">
      <dgm:prSet custT="1"/>
      <dgm:spPr/>
      <dgm:t>
        <a:bodyPr/>
        <a:lstStyle/>
        <a:p>
          <a:pPr algn="ctr" rtl="1"/>
          <a:r>
            <a:rPr lang="ar-SA" sz="2200" b="1" i="0" u="none" dirty="0">
              <a:latin typeface="Arabic Typesetting" panose="03020402040406030203" pitchFamily="66" charset="-78"/>
              <a:cs typeface="Arabic Typesetting" panose="03020402040406030203" pitchFamily="66" charset="-78"/>
            </a:rPr>
            <a:t>عمل منصة </a:t>
          </a:r>
          <a:r>
            <a:rPr lang="ar-EG" sz="2200" b="1" i="0" u="none" dirty="0">
              <a:latin typeface="Arabic Typesetting" panose="03020402040406030203" pitchFamily="66" charset="-78"/>
              <a:cs typeface="Arabic Typesetting" panose="03020402040406030203" pitchFamily="66" charset="-78"/>
            </a:rPr>
            <a:t>رقمية لتدريب السيدات عليها أونلاين</a:t>
          </a:r>
          <a:endParaRPr lang="en-US" sz="2200" b="0" i="0" u="none" dirty="0">
            <a:latin typeface="Arabic Typesetting" panose="03020402040406030203" pitchFamily="66" charset="-78"/>
            <a:cs typeface="Arabic Typesetting" panose="03020402040406030203" pitchFamily="66" charset="-78"/>
          </a:endParaRPr>
        </a:p>
      </dgm:t>
    </dgm:pt>
    <dgm:pt modelId="{E2EC2037-20FF-4E2F-B606-AAC1B8A443E2}" type="parTrans" cxnId="{A7687BE0-0887-4DFA-90BC-CB7A2781F262}">
      <dgm:prSet/>
      <dgm:spPr/>
      <dgm:t>
        <a:bodyPr/>
        <a:lstStyle/>
        <a:p>
          <a:endParaRPr lang="en-US"/>
        </a:p>
      </dgm:t>
    </dgm:pt>
    <dgm:pt modelId="{F2E91332-9990-4E7D-8123-BA6767DA6E1B}" type="sibTrans" cxnId="{A7687BE0-0887-4DFA-90BC-CB7A2781F262}">
      <dgm:prSet/>
      <dgm:spPr/>
      <dgm:t>
        <a:bodyPr/>
        <a:lstStyle/>
        <a:p>
          <a:endParaRPr lang="en-US"/>
        </a:p>
      </dgm:t>
    </dgm:pt>
    <dgm:pt modelId="{C30549B3-6964-40A1-BC87-E4E7FD4B422A}">
      <dgm:prSet phldrT="[Text]" custT="1"/>
      <dgm:spPr/>
      <dgm:t>
        <a:bodyPr/>
        <a:lstStyle/>
        <a:p>
          <a:pPr algn="ctr" rtl="1"/>
          <a:r>
            <a:rPr lang="ar-EG" sz="2200" b="1" dirty="0">
              <a:solidFill>
                <a:schemeClr val="tx1"/>
              </a:solidFill>
              <a:latin typeface="Arabic Typesetting" panose="03020402040406030203" pitchFamily="66" charset="-78"/>
              <a:cs typeface="Arabic Typesetting" panose="03020402040406030203" pitchFamily="66" charset="-78"/>
            </a:rPr>
            <a:t>إنتاج منتجات يدوية تعبر عن التراث المصرى الأصيل ، وبأشكال فرعونية تجذب السياحة بمصر.</a:t>
          </a:r>
          <a:endParaRPr lang="en-US" sz="2200" dirty="0">
            <a:latin typeface="Arabic Typesetting" panose="03020402040406030203" pitchFamily="66" charset="-78"/>
            <a:cs typeface="Arabic Typesetting" panose="03020402040406030203" pitchFamily="66" charset="-78"/>
          </a:endParaRPr>
        </a:p>
      </dgm:t>
    </dgm:pt>
    <dgm:pt modelId="{7611DA10-5C08-4526-8EBB-7BFF77DD1140}" type="sibTrans" cxnId="{93C3C39F-BFD6-464C-B722-BF385EE9F7C7}">
      <dgm:prSet/>
      <dgm:spPr/>
      <dgm:t>
        <a:bodyPr/>
        <a:lstStyle/>
        <a:p>
          <a:endParaRPr lang="en-US"/>
        </a:p>
      </dgm:t>
    </dgm:pt>
    <dgm:pt modelId="{F7A08683-CA99-47F6-BF66-908299EB0130}" type="parTrans" cxnId="{93C3C39F-BFD6-464C-B722-BF385EE9F7C7}">
      <dgm:prSet/>
      <dgm:spPr/>
      <dgm:t>
        <a:bodyPr/>
        <a:lstStyle/>
        <a:p>
          <a:endParaRPr lang="en-US"/>
        </a:p>
      </dgm:t>
    </dgm:pt>
    <dgm:pt modelId="{B570CC2F-915D-434F-AECA-EC9EDFBE8BBD}" type="pres">
      <dgm:prSet presAssocID="{E0159CB1-FE3B-434F-A376-3D0174B75444}" presName="vert0" presStyleCnt="0">
        <dgm:presLayoutVars>
          <dgm:dir val="rev"/>
          <dgm:animOne val="branch"/>
          <dgm:animLvl val="lvl"/>
        </dgm:presLayoutVars>
      </dgm:prSet>
      <dgm:spPr/>
    </dgm:pt>
    <dgm:pt modelId="{5B903D28-342F-4AF1-857B-3FA88866FED4}" type="pres">
      <dgm:prSet presAssocID="{B1AE5345-D460-48BD-BCB8-1DDCCF014E66}" presName="thickLine" presStyleLbl="alignNode1" presStyleIdx="0" presStyleCnt="1"/>
      <dgm:spPr/>
    </dgm:pt>
    <dgm:pt modelId="{A3D50B47-57EE-45D4-8867-E37296571B73}" type="pres">
      <dgm:prSet presAssocID="{B1AE5345-D460-48BD-BCB8-1DDCCF014E66}" presName="horz1" presStyleCnt="0"/>
      <dgm:spPr/>
    </dgm:pt>
    <dgm:pt modelId="{17391058-DC57-4794-9533-4F433BA3C090}" type="pres">
      <dgm:prSet presAssocID="{B1AE5345-D460-48BD-BCB8-1DDCCF014E66}" presName="tx1" presStyleLbl="revTx" presStyleIdx="0" presStyleCnt="10" custLinFactNeighborX="-252" custLinFactNeighborY="12745"/>
      <dgm:spPr/>
    </dgm:pt>
    <dgm:pt modelId="{C33EDA5F-D197-475D-B571-7B7B8DA943DA}" type="pres">
      <dgm:prSet presAssocID="{B1AE5345-D460-48BD-BCB8-1DDCCF014E66}" presName="vert1" presStyleCnt="0"/>
      <dgm:spPr/>
    </dgm:pt>
    <dgm:pt modelId="{1A6E2B07-5A61-4550-BB56-4ADF73FF50BB}" type="pres">
      <dgm:prSet presAssocID="{96BA2E58-C416-40F7-9AE0-39A2A7A51ABB}" presName="vertSpace2a" presStyleCnt="0"/>
      <dgm:spPr/>
    </dgm:pt>
    <dgm:pt modelId="{E2DFA435-B66B-4A5C-A68C-2976E8027D87}" type="pres">
      <dgm:prSet presAssocID="{96BA2E58-C416-40F7-9AE0-39A2A7A51ABB}" presName="horz2" presStyleCnt="0"/>
      <dgm:spPr/>
    </dgm:pt>
    <dgm:pt modelId="{E829E18B-2E8D-429B-B2BA-13053DD817AF}" type="pres">
      <dgm:prSet presAssocID="{96BA2E58-C416-40F7-9AE0-39A2A7A51ABB}" presName="horzSpace2" presStyleCnt="0"/>
      <dgm:spPr/>
    </dgm:pt>
    <dgm:pt modelId="{634482D8-FD02-4867-BC7D-C90D1FBE96E3}" type="pres">
      <dgm:prSet presAssocID="{96BA2E58-C416-40F7-9AE0-39A2A7A51ABB}" presName="tx2" presStyleLbl="revTx" presStyleIdx="1" presStyleCnt="10"/>
      <dgm:spPr/>
    </dgm:pt>
    <dgm:pt modelId="{DDD59175-1761-457F-845B-69010893AF6F}" type="pres">
      <dgm:prSet presAssocID="{96BA2E58-C416-40F7-9AE0-39A2A7A51ABB}" presName="vert2" presStyleCnt="0"/>
      <dgm:spPr/>
    </dgm:pt>
    <dgm:pt modelId="{65A7A55C-F669-4CFE-B537-73A4BB53A29C}" type="pres">
      <dgm:prSet presAssocID="{96BA2E58-C416-40F7-9AE0-39A2A7A51ABB}" presName="thinLine2b" presStyleLbl="callout" presStyleIdx="0" presStyleCnt="9"/>
      <dgm:spPr/>
    </dgm:pt>
    <dgm:pt modelId="{DC97C977-D714-42C9-B7D4-ABD8CD8BBF2B}" type="pres">
      <dgm:prSet presAssocID="{96BA2E58-C416-40F7-9AE0-39A2A7A51ABB}" presName="vertSpace2b" presStyleCnt="0"/>
      <dgm:spPr/>
    </dgm:pt>
    <dgm:pt modelId="{461782DE-4B35-434A-8EA5-A705AFEBC56E}" type="pres">
      <dgm:prSet presAssocID="{495B32B9-DD7A-4870-A683-C9D7B6BDF947}" presName="horz2" presStyleCnt="0"/>
      <dgm:spPr/>
    </dgm:pt>
    <dgm:pt modelId="{704113A8-2CB7-4E7A-BC98-60D757ECA3E0}" type="pres">
      <dgm:prSet presAssocID="{495B32B9-DD7A-4870-A683-C9D7B6BDF947}" presName="horzSpace2" presStyleCnt="0"/>
      <dgm:spPr/>
    </dgm:pt>
    <dgm:pt modelId="{2D3F983B-5A31-46E4-99FE-7C155DFEFFA7}" type="pres">
      <dgm:prSet presAssocID="{495B32B9-DD7A-4870-A683-C9D7B6BDF947}" presName="tx2" presStyleLbl="revTx" presStyleIdx="2" presStyleCnt="10" custScaleY="139844"/>
      <dgm:spPr/>
    </dgm:pt>
    <dgm:pt modelId="{1941C9E6-B1CE-4F72-95C9-29B24CB485C3}" type="pres">
      <dgm:prSet presAssocID="{495B32B9-DD7A-4870-A683-C9D7B6BDF947}" presName="vert2" presStyleCnt="0"/>
      <dgm:spPr/>
    </dgm:pt>
    <dgm:pt modelId="{DC72B7EC-2CC9-4F8A-AFEF-DB7C6431176B}" type="pres">
      <dgm:prSet presAssocID="{495B32B9-DD7A-4870-A683-C9D7B6BDF947}" presName="thinLine2b" presStyleLbl="callout" presStyleIdx="1" presStyleCnt="9" custLinFactY="-100000" custLinFactNeighborY="-104583"/>
      <dgm:spPr/>
    </dgm:pt>
    <dgm:pt modelId="{C34E4725-D33F-451F-996C-0E63FE4EDF28}" type="pres">
      <dgm:prSet presAssocID="{495B32B9-DD7A-4870-A683-C9D7B6BDF947}" presName="vertSpace2b" presStyleCnt="0"/>
      <dgm:spPr/>
    </dgm:pt>
    <dgm:pt modelId="{0C1BE3AC-AC67-4E67-979B-B61DEC2A1262}" type="pres">
      <dgm:prSet presAssocID="{2ACE3B94-1DB6-4107-A92F-0D4B31D755D8}" presName="horz2" presStyleCnt="0"/>
      <dgm:spPr/>
    </dgm:pt>
    <dgm:pt modelId="{0F6DD720-8418-4793-BBB6-C13C78E5E664}" type="pres">
      <dgm:prSet presAssocID="{2ACE3B94-1DB6-4107-A92F-0D4B31D755D8}" presName="horzSpace2" presStyleCnt="0"/>
      <dgm:spPr/>
    </dgm:pt>
    <dgm:pt modelId="{098F77AE-6875-40DA-9CC2-ADD4991B0782}" type="pres">
      <dgm:prSet presAssocID="{2ACE3B94-1DB6-4107-A92F-0D4B31D755D8}" presName="tx2" presStyleLbl="revTx" presStyleIdx="3" presStyleCnt="10"/>
      <dgm:spPr/>
    </dgm:pt>
    <dgm:pt modelId="{6FD862EE-D320-444A-9D4F-288BBE1B9B1A}" type="pres">
      <dgm:prSet presAssocID="{2ACE3B94-1DB6-4107-A92F-0D4B31D755D8}" presName="vert2" presStyleCnt="0"/>
      <dgm:spPr/>
    </dgm:pt>
    <dgm:pt modelId="{AE84844E-3E03-4364-9DBA-689F830DCFFB}" type="pres">
      <dgm:prSet presAssocID="{2ACE3B94-1DB6-4107-A92F-0D4B31D755D8}" presName="thinLine2b" presStyleLbl="callout" presStyleIdx="2" presStyleCnt="9"/>
      <dgm:spPr/>
    </dgm:pt>
    <dgm:pt modelId="{A040528F-79CE-43B7-A73F-BD83C063F23F}" type="pres">
      <dgm:prSet presAssocID="{2ACE3B94-1DB6-4107-A92F-0D4B31D755D8}" presName="vertSpace2b" presStyleCnt="0"/>
      <dgm:spPr/>
    </dgm:pt>
    <dgm:pt modelId="{244376D3-3E27-4309-B31F-17649280E7EA}" type="pres">
      <dgm:prSet presAssocID="{24DE0D8E-7B76-440D-B2C9-F0D6617692D6}" presName="horz2" presStyleCnt="0"/>
      <dgm:spPr/>
    </dgm:pt>
    <dgm:pt modelId="{9D5666B2-034E-43A7-ADB4-F89D0B72009D}" type="pres">
      <dgm:prSet presAssocID="{24DE0D8E-7B76-440D-B2C9-F0D6617692D6}" presName="horzSpace2" presStyleCnt="0"/>
      <dgm:spPr/>
    </dgm:pt>
    <dgm:pt modelId="{B4D23CE1-51EE-4B84-9CC6-5BAFA460598B}" type="pres">
      <dgm:prSet presAssocID="{24DE0D8E-7B76-440D-B2C9-F0D6617692D6}" presName="tx2" presStyleLbl="revTx" presStyleIdx="4" presStyleCnt="10" custScaleY="121993" custLinFactY="-28279" custLinFactNeighborX="310" custLinFactNeighborY="-100000"/>
      <dgm:spPr/>
    </dgm:pt>
    <dgm:pt modelId="{2ED8048C-EC68-47EE-8B63-7DAE661D9336}" type="pres">
      <dgm:prSet presAssocID="{24DE0D8E-7B76-440D-B2C9-F0D6617692D6}" presName="vert2" presStyleCnt="0"/>
      <dgm:spPr/>
    </dgm:pt>
    <dgm:pt modelId="{887DF790-8F48-4456-858F-90C9685E26E2}" type="pres">
      <dgm:prSet presAssocID="{24DE0D8E-7B76-440D-B2C9-F0D6617692D6}" presName="thinLine2b" presStyleLbl="callout" presStyleIdx="3" presStyleCnt="9"/>
      <dgm:spPr/>
    </dgm:pt>
    <dgm:pt modelId="{869355F9-BAC9-4DCB-B155-2EA8EB89C5CA}" type="pres">
      <dgm:prSet presAssocID="{24DE0D8E-7B76-440D-B2C9-F0D6617692D6}" presName="vertSpace2b" presStyleCnt="0"/>
      <dgm:spPr/>
    </dgm:pt>
    <dgm:pt modelId="{57F1BA83-F287-43B6-A427-80074B2AB81B}" type="pres">
      <dgm:prSet presAssocID="{C30549B3-6964-40A1-BC87-E4E7FD4B422A}" presName="horz2" presStyleCnt="0"/>
      <dgm:spPr/>
    </dgm:pt>
    <dgm:pt modelId="{7E99A1EC-6275-4E04-A57D-0762B74B7C3C}" type="pres">
      <dgm:prSet presAssocID="{C30549B3-6964-40A1-BC87-E4E7FD4B422A}" presName="horzSpace2" presStyleCnt="0"/>
      <dgm:spPr/>
    </dgm:pt>
    <dgm:pt modelId="{2E901402-F6DF-4CED-ABC5-C627E2FDBE71}" type="pres">
      <dgm:prSet presAssocID="{C30549B3-6964-40A1-BC87-E4E7FD4B422A}" presName="tx2" presStyleLbl="revTx" presStyleIdx="5" presStyleCnt="10" custScaleX="100371" custScaleY="109180" custLinFactY="100000" custLinFactNeighborX="2115" custLinFactNeighborY="127104"/>
      <dgm:spPr/>
    </dgm:pt>
    <dgm:pt modelId="{66FFE23F-51E8-4E56-883E-3EF1A8323350}" type="pres">
      <dgm:prSet presAssocID="{C30549B3-6964-40A1-BC87-E4E7FD4B422A}" presName="vert2" presStyleCnt="0"/>
      <dgm:spPr/>
    </dgm:pt>
    <dgm:pt modelId="{CE48ADD4-6F9A-403C-BB1B-31E399207024}" type="pres">
      <dgm:prSet presAssocID="{C30549B3-6964-40A1-BC87-E4E7FD4B422A}" presName="thinLine2b" presStyleLbl="callout" presStyleIdx="4" presStyleCnt="9"/>
      <dgm:spPr/>
    </dgm:pt>
    <dgm:pt modelId="{403C7886-9D25-4641-A4EA-0FE5032AC8DF}" type="pres">
      <dgm:prSet presAssocID="{C30549B3-6964-40A1-BC87-E4E7FD4B422A}" presName="vertSpace2b" presStyleCnt="0"/>
      <dgm:spPr/>
    </dgm:pt>
    <dgm:pt modelId="{A02A69B9-3200-4158-BFD3-94F98FB7F058}" type="pres">
      <dgm:prSet presAssocID="{02365950-9129-4A9B-87A4-656AC082ABE5}" presName="horz2" presStyleCnt="0"/>
      <dgm:spPr/>
    </dgm:pt>
    <dgm:pt modelId="{963F4B80-948F-4877-A298-FC7E8E4F4EB9}" type="pres">
      <dgm:prSet presAssocID="{02365950-9129-4A9B-87A4-656AC082ABE5}" presName="horzSpace2" presStyleCnt="0"/>
      <dgm:spPr/>
    </dgm:pt>
    <dgm:pt modelId="{3E83FD22-92F5-4788-92A2-DFA9C4DF99DC}" type="pres">
      <dgm:prSet presAssocID="{02365950-9129-4A9B-87A4-656AC082ABE5}" presName="tx2" presStyleLbl="revTx" presStyleIdx="6" presStyleCnt="10" custLinFactY="-100000" custLinFactNeighborX="1240" custLinFactNeighborY="-129128"/>
      <dgm:spPr/>
    </dgm:pt>
    <dgm:pt modelId="{3CDC763E-D37C-478C-A262-AF910AC26171}" type="pres">
      <dgm:prSet presAssocID="{02365950-9129-4A9B-87A4-656AC082ABE5}" presName="vert2" presStyleCnt="0"/>
      <dgm:spPr/>
    </dgm:pt>
    <dgm:pt modelId="{C3DC9FA1-5A7B-4A08-AC2E-F507BEFD6A7A}" type="pres">
      <dgm:prSet presAssocID="{02365950-9129-4A9B-87A4-656AC082ABE5}" presName="thinLine2b" presStyleLbl="callout" presStyleIdx="5" presStyleCnt="9"/>
      <dgm:spPr/>
    </dgm:pt>
    <dgm:pt modelId="{BF0E28F0-4439-4BE2-A40A-FF9FFD0153C5}" type="pres">
      <dgm:prSet presAssocID="{02365950-9129-4A9B-87A4-656AC082ABE5}" presName="vertSpace2b" presStyleCnt="0"/>
      <dgm:spPr/>
    </dgm:pt>
    <dgm:pt modelId="{ED81EC8B-F7E1-4FAD-B432-6D53092A3A12}" type="pres">
      <dgm:prSet presAssocID="{35813C8A-2A64-441E-861A-3AB3BFE4DB9A}" presName="horz2" presStyleCnt="0"/>
      <dgm:spPr/>
    </dgm:pt>
    <dgm:pt modelId="{08C538FE-1AB2-48B7-A695-93FD16D8863B}" type="pres">
      <dgm:prSet presAssocID="{35813C8A-2A64-441E-861A-3AB3BFE4DB9A}" presName="horzSpace2" presStyleCnt="0"/>
      <dgm:spPr/>
    </dgm:pt>
    <dgm:pt modelId="{761FE88E-816F-4A4E-9F5A-E0AA9E5CA44A}" type="pres">
      <dgm:prSet presAssocID="{35813C8A-2A64-441E-861A-3AB3BFE4DB9A}" presName="tx2" presStyleLbl="revTx" presStyleIdx="7" presStyleCnt="10" custLinFactY="-15510" custLinFactNeighborX="604" custLinFactNeighborY="-100000"/>
      <dgm:spPr/>
    </dgm:pt>
    <dgm:pt modelId="{55B9AD0D-2898-4FE8-8897-3FB9B948ED0D}" type="pres">
      <dgm:prSet presAssocID="{35813C8A-2A64-441E-861A-3AB3BFE4DB9A}" presName="vert2" presStyleCnt="0"/>
      <dgm:spPr/>
    </dgm:pt>
    <dgm:pt modelId="{C60B67E3-4FB8-4D5F-B475-F94268EEF0AB}" type="pres">
      <dgm:prSet presAssocID="{35813C8A-2A64-441E-861A-3AB3BFE4DB9A}" presName="thinLine2b" presStyleLbl="callout" presStyleIdx="6" presStyleCnt="9" custLinFactY="200000" custLinFactNeighborX="148" custLinFactNeighborY="289198"/>
      <dgm:spPr/>
    </dgm:pt>
    <dgm:pt modelId="{014EADAE-2457-4F19-83C0-11FEADAAD4AA}" type="pres">
      <dgm:prSet presAssocID="{35813C8A-2A64-441E-861A-3AB3BFE4DB9A}" presName="vertSpace2b" presStyleCnt="0"/>
      <dgm:spPr/>
    </dgm:pt>
    <dgm:pt modelId="{E1EA197C-3B6B-40E0-97DF-A748D4371B74}" type="pres">
      <dgm:prSet presAssocID="{28A17A65-692F-412F-A1BF-8DDDC522DE1A}" presName="horz2" presStyleCnt="0"/>
      <dgm:spPr/>
    </dgm:pt>
    <dgm:pt modelId="{DE5DF1FF-D6A0-4D2B-BE6D-E847877BA6EF}" type="pres">
      <dgm:prSet presAssocID="{28A17A65-692F-412F-A1BF-8DDDC522DE1A}" presName="horzSpace2" presStyleCnt="0"/>
      <dgm:spPr/>
    </dgm:pt>
    <dgm:pt modelId="{69F3FC86-843C-4ED3-8A53-03D1D76EB78E}" type="pres">
      <dgm:prSet presAssocID="{28A17A65-692F-412F-A1BF-8DDDC522DE1A}" presName="tx2" presStyleLbl="revTx" presStyleIdx="8" presStyleCnt="10" custLinFactY="-124993" custLinFactNeighborX="2266" custLinFactNeighborY="-200000"/>
      <dgm:spPr/>
    </dgm:pt>
    <dgm:pt modelId="{FDA5018D-64FC-401A-A85C-E15F755C3A5E}" type="pres">
      <dgm:prSet presAssocID="{28A17A65-692F-412F-A1BF-8DDDC522DE1A}" presName="vert2" presStyleCnt="0"/>
      <dgm:spPr/>
    </dgm:pt>
    <dgm:pt modelId="{6608CB7B-F65C-455C-87E8-BF2A389FE467}" type="pres">
      <dgm:prSet presAssocID="{28A17A65-692F-412F-A1BF-8DDDC522DE1A}" presName="thinLine2b" presStyleLbl="callout" presStyleIdx="7" presStyleCnt="9"/>
      <dgm:spPr/>
    </dgm:pt>
    <dgm:pt modelId="{898C1AF7-2604-492B-8B12-C24E31969C53}" type="pres">
      <dgm:prSet presAssocID="{28A17A65-692F-412F-A1BF-8DDDC522DE1A}" presName="vertSpace2b" presStyleCnt="0"/>
      <dgm:spPr/>
    </dgm:pt>
    <dgm:pt modelId="{90BDA78E-5454-40F9-9BAF-25B7D98632B7}" type="pres">
      <dgm:prSet presAssocID="{62E13BA3-24FB-436A-A406-12F1E61229A3}" presName="horz2" presStyleCnt="0"/>
      <dgm:spPr/>
    </dgm:pt>
    <dgm:pt modelId="{596FB1AA-DE2C-4BFB-A8DE-DFC8AE271A44}" type="pres">
      <dgm:prSet presAssocID="{62E13BA3-24FB-436A-A406-12F1E61229A3}" presName="horzSpace2" presStyleCnt="0"/>
      <dgm:spPr/>
    </dgm:pt>
    <dgm:pt modelId="{B1341E75-FA82-4F5D-8151-92ACCDD72560}" type="pres">
      <dgm:prSet presAssocID="{62E13BA3-24FB-436A-A406-12F1E61229A3}" presName="tx2" presStyleLbl="revTx" presStyleIdx="9" presStyleCnt="10" custLinFactNeighborY="-79725"/>
      <dgm:spPr/>
    </dgm:pt>
    <dgm:pt modelId="{0C2B5115-C2F2-4AEC-8C22-4F98A4DCEA32}" type="pres">
      <dgm:prSet presAssocID="{62E13BA3-24FB-436A-A406-12F1E61229A3}" presName="vert2" presStyleCnt="0"/>
      <dgm:spPr/>
    </dgm:pt>
    <dgm:pt modelId="{0F702943-936D-461C-82BE-5D6966EA5CA6}" type="pres">
      <dgm:prSet presAssocID="{62E13BA3-24FB-436A-A406-12F1E61229A3}" presName="thinLine2b" presStyleLbl="callout" presStyleIdx="8" presStyleCnt="9"/>
      <dgm:spPr/>
    </dgm:pt>
    <dgm:pt modelId="{6F47C2D1-CDF7-4E83-9892-3785BCD31FFF}" type="pres">
      <dgm:prSet presAssocID="{62E13BA3-24FB-436A-A406-12F1E61229A3}" presName="vertSpace2b" presStyleCnt="0"/>
      <dgm:spPr/>
    </dgm:pt>
  </dgm:ptLst>
  <dgm:cxnLst>
    <dgm:cxn modelId="{AF4A2000-810A-48C4-8605-4FF6A4F0CE37}" srcId="{B1AE5345-D460-48BD-BCB8-1DDCCF014E66}" destId="{62E13BA3-24FB-436A-A406-12F1E61229A3}" srcOrd="8" destOrd="0" parTransId="{69313FAB-B2A5-4F78-8602-462C28947535}" sibTransId="{2B9BF6D0-0DAE-4EFA-B3F9-A94ECC95B939}"/>
    <dgm:cxn modelId="{F0EFD905-BFE7-4E12-B0B8-2486F1491A9C}" srcId="{B1AE5345-D460-48BD-BCB8-1DDCCF014E66}" destId="{2ACE3B94-1DB6-4107-A92F-0D4B31D755D8}" srcOrd="2" destOrd="0" parTransId="{91F4EA35-DA39-47E2-9EBB-5B31A65B7436}" sibTransId="{F113C00D-E0B4-48E8-98E1-429D6ECEAB61}"/>
    <dgm:cxn modelId="{A789BD11-FB70-4884-AE18-5A71008DEB8A}" srcId="{B1AE5345-D460-48BD-BCB8-1DDCCF014E66}" destId="{35813C8A-2A64-441E-861A-3AB3BFE4DB9A}" srcOrd="6" destOrd="0" parTransId="{DAA7102C-E513-4FB3-AAE8-AA6F9387CE1E}" sibTransId="{FA2BC372-B759-477C-9C41-84F0FB1F6116}"/>
    <dgm:cxn modelId="{47F9BB12-5551-4EB4-B77D-3581968C24FB}" type="presOf" srcId="{02365950-9129-4A9B-87A4-656AC082ABE5}" destId="{3E83FD22-92F5-4788-92A2-DFA9C4DF99DC}" srcOrd="0" destOrd="0" presId="urn:microsoft.com/office/officeart/2008/layout/LinedList"/>
    <dgm:cxn modelId="{5F70511D-6899-4F3D-9D50-70A8D4EBBAA1}" srcId="{B1AE5345-D460-48BD-BCB8-1DDCCF014E66}" destId="{24DE0D8E-7B76-440D-B2C9-F0D6617692D6}" srcOrd="3" destOrd="0" parTransId="{94A0986C-2109-4FD3-9A52-94B1D809D61A}" sibTransId="{4998226E-8426-4BBE-81DE-AAA055333A84}"/>
    <dgm:cxn modelId="{32C8A923-CE5D-49D6-964F-FC8316C0470C}" srcId="{B1AE5345-D460-48BD-BCB8-1DDCCF014E66}" destId="{02365950-9129-4A9B-87A4-656AC082ABE5}" srcOrd="5" destOrd="0" parTransId="{D5100C69-4FDB-4713-9712-B902CCC03DA6}" sibTransId="{DE249865-384C-4F79-B7A2-C454B498E63D}"/>
    <dgm:cxn modelId="{55C5B623-DEC4-4C2F-AC67-C238C3577EAD}" type="presOf" srcId="{C30549B3-6964-40A1-BC87-E4E7FD4B422A}" destId="{2E901402-F6DF-4CED-ABC5-C627E2FDBE71}" srcOrd="0" destOrd="0" presId="urn:microsoft.com/office/officeart/2008/layout/LinedList"/>
    <dgm:cxn modelId="{58DB4B26-2992-4455-B65E-5CCEFB293CC0}" type="presOf" srcId="{28A17A65-692F-412F-A1BF-8DDDC522DE1A}" destId="{69F3FC86-843C-4ED3-8A53-03D1D76EB78E}" srcOrd="0" destOrd="0" presId="urn:microsoft.com/office/officeart/2008/layout/LinedList"/>
    <dgm:cxn modelId="{21D2C932-2BA8-468E-A7EF-D01E93ADEA2F}" type="presOf" srcId="{24DE0D8E-7B76-440D-B2C9-F0D6617692D6}" destId="{B4D23CE1-51EE-4B84-9CC6-5BAFA460598B}" srcOrd="0" destOrd="0" presId="urn:microsoft.com/office/officeart/2008/layout/LinedList"/>
    <dgm:cxn modelId="{00E01A68-3F08-49B7-86FB-75AABF6FBFB4}" type="presOf" srcId="{B1AE5345-D460-48BD-BCB8-1DDCCF014E66}" destId="{17391058-DC57-4794-9533-4F433BA3C090}" srcOrd="0" destOrd="0" presId="urn:microsoft.com/office/officeart/2008/layout/LinedList"/>
    <dgm:cxn modelId="{06FA9774-79FC-48F5-AB13-2EF6EBDEF8F5}" type="presOf" srcId="{35813C8A-2A64-441E-861A-3AB3BFE4DB9A}" destId="{761FE88E-816F-4A4E-9F5A-E0AA9E5CA44A}" srcOrd="0" destOrd="0" presId="urn:microsoft.com/office/officeart/2008/layout/LinedList"/>
    <dgm:cxn modelId="{BA10A689-0459-45D1-B126-5215DEC54875}" srcId="{E0159CB1-FE3B-434F-A376-3D0174B75444}" destId="{B1AE5345-D460-48BD-BCB8-1DDCCF014E66}" srcOrd="0" destOrd="0" parTransId="{A36BD8B8-5C38-45E8-9B88-6F9EAFEA0B80}" sibTransId="{8AF2FC01-3669-415D-B617-2B61D552A306}"/>
    <dgm:cxn modelId="{2824139F-DB81-4B0D-95B1-E762465FADE7}" srcId="{B1AE5345-D460-48BD-BCB8-1DDCCF014E66}" destId="{495B32B9-DD7A-4870-A683-C9D7B6BDF947}" srcOrd="1" destOrd="0" parTransId="{E8B9BAE3-C73B-461B-93D7-967ABF569E8A}" sibTransId="{0F58F792-F0F0-4361-9EA8-4429F38FAACF}"/>
    <dgm:cxn modelId="{93C3C39F-BFD6-464C-B722-BF385EE9F7C7}" srcId="{B1AE5345-D460-48BD-BCB8-1DDCCF014E66}" destId="{C30549B3-6964-40A1-BC87-E4E7FD4B422A}" srcOrd="4" destOrd="0" parTransId="{F7A08683-CA99-47F6-BF66-908299EB0130}" sibTransId="{7611DA10-5C08-4526-8EBB-7BFF77DD1140}"/>
    <dgm:cxn modelId="{61F8DCD1-025E-472F-BD01-475981026C33}" type="presOf" srcId="{62E13BA3-24FB-436A-A406-12F1E61229A3}" destId="{B1341E75-FA82-4F5D-8151-92ACCDD72560}" srcOrd="0" destOrd="0" presId="urn:microsoft.com/office/officeart/2008/layout/LinedList"/>
    <dgm:cxn modelId="{3E3D4BD3-6F1A-4E98-87B8-ACF63FA34947}" srcId="{B1AE5345-D460-48BD-BCB8-1DDCCF014E66}" destId="{96BA2E58-C416-40F7-9AE0-39A2A7A51ABB}" srcOrd="0" destOrd="0" parTransId="{5450FFB0-7EC6-461A-8CDE-158E2C59E295}" sibTransId="{5D30ACE2-1FB1-4D5C-86BB-C6C2BC60733C}"/>
    <dgm:cxn modelId="{2D2147D7-0950-4AD4-A046-45CFBA341766}" type="presOf" srcId="{E0159CB1-FE3B-434F-A376-3D0174B75444}" destId="{B570CC2F-915D-434F-AECA-EC9EDFBE8BBD}" srcOrd="0" destOrd="0" presId="urn:microsoft.com/office/officeart/2008/layout/LinedList"/>
    <dgm:cxn modelId="{9E4BE0DD-048A-4AAB-9DA4-DAEB9B4D8D91}" type="presOf" srcId="{96BA2E58-C416-40F7-9AE0-39A2A7A51ABB}" destId="{634482D8-FD02-4867-BC7D-C90D1FBE96E3}" srcOrd="0" destOrd="0" presId="urn:microsoft.com/office/officeart/2008/layout/LinedList"/>
    <dgm:cxn modelId="{A7687BE0-0887-4DFA-90BC-CB7A2781F262}" srcId="{B1AE5345-D460-48BD-BCB8-1DDCCF014E66}" destId="{28A17A65-692F-412F-A1BF-8DDDC522DE1A}" srcOrd="7" destOrd="0" parTransId="{E2EC2037-20FF-4E2F-B606-AAC1B8A443E2}" sibTransId="{F2E91332-9990-4E7D-8123-BA6767DA6E1B}"/>
    <dgm:cxn modelId="{0827A9EB-D82E-4A61-A422-6D46429F024D}" type="presOf" srcId="{2ACE3B94-1DB6-4107-A92F-0D4B31D755D8}" destId="{098F77AE-6875-40DA-9CC2-ADD4991B0782}" srcOrd="0" destOrd="0" presId="urn:microsoft.com/office/officeart/2008/layout/LinedList"/>
    <dgm:cxn modelId="{F822F9F5-78E4-4D4F-8026-95A4F7C9F8E1}" type="presOf" srcId="{495B32B9-DD7A-4870-A683-C9D7B6BDF947}" destId="{2D3F983B-5A31-46E4-99FE-7C155DFEFFA7}" srcOrd="0" destOrd="0" presId="urn:microsoft.com/office/officeart/2008/layout/LinedList"/>
    <dgm:cxn modelId="{ED53CD1D-263D-414F-B36E-CFDB2488F82E}" type="presParOf" srcId="{B570CC2F-915D-434F-AECA-EC9EDFBE8BBD}" destId="{5B903D28-342F-4AF1-857B-3FA88866FED4}" srcOrd="0" destOrd="0" presId="urn:microsoft.com/office/officeart/2008/layout/LinedList"/>
    <dgm:cxn modelId="{76BEC4FA-7B01-4A20-B80B-AC4927C45F4B}" type="presParOf" srcId="{B570CC2F-915D-434F-AECA-EC9EDFBE8BBD}" destId="{A3D50B47-57EE-45D4-8867-E37296571B73}" srcOrd="1" destOrd="0" presId="urn:microsoft.com/office/officeart/2008/layout/LinedList"/>
    <dgm:cxn modelId="{14AFA5C5-F4C4-4D96-A58E-9A7AA8FEEA88}" type="presParOf" srcId="{A3D50B47-57EE-45D4-8867-E37296571B73}" destId="{17391058-DC57-4794-9533-4F433BA3C090}" srcOrd="0" destOrd="0" presId="urn:microsoft.com/office/officeart/2008/layout/LinedList"/>
    <dgm:cxn modelId="{BC46D104-4C30-4210-B0CC-0C51D4DF0050}" type="presParOf" srcId="{A3D50B47-57EE-45D4-8867-E37296571B73}" destId="{C33EDA5F-D197-475D-B571-7B7B8DA943DA}" srcOrd="1" destOrd="0" presId="urn:microsoft.com/office/officeart/2008/layout/LinedList"/>
    <dgm:cxn modelId="{D22BF974-2D5A-481E-95CE-2F493DD635F6}" type="presParOf" srcId="{C33EDA5F-D197-475D-B571-7B7B8DA943DA}" destId="{1A6E2B07-5A61-4550-BB56-4ADF73FF50BB}" srcOrd="0" destOrd="0" presId="urn:microsoft.com/office/officeart/2008/layout/LinedList"/>
    <dgm:cxn modelId="{490C7CCE-06D4-4317-A8A4-25FD0801D5DF}" type="presParOf" srcId="{C33EDA5F-D197-475D-B571-7B7B8DA943DA}" destId="{E2DFA435-B66B-4A5C-A68C-2976E8027D87}" srcOrd="1" destOrd="0" presId="urn:microsoft.com/office/officeart/2008/layout/LinedList"/>
    <dgm:cxn modelId="{DCD76484-7887-4331-A7F8-D78AAF6B56BA}" type="presParOf" srcId="{E2DFA435-B66B-4A5C-A68C-2976E8027D87}" destId="{E829E18B-2E8D-429B-B2BA-13053DD817AF}" srcOrd="0" destOrd="0" presId="urn:microsoft.com/office/officeart/2008/layout/LinedList"/>
    <dgm:cxn modelId="{C23CF49A-D421-44B4-9D54-5CA9117259E3}" type="presParOf" srcId="{E2DFA435-B66B-4A5C-A68C-2976E8027D87}" destId="{634482D8-FD02-4867-BC7D-C90D1FBE96E3}" srcOrd="1" destOrd="0" presId="urn:microsoft.com/office/officeart/2008/layout/LinedList"/>
    <dgm:cxn modelId="{B6ADA56F-D0D7-4288-9CFA-B3EC229CF521}" type="presParOf" srcId="{E2DFA435-B66B-4A5C-A68C-2976E8027D87}" destId="{DDD59175-1761-457F-845B-69010893AF6F}" srcOrd="2" destOrd="0" presId="urn:microsoft.com/office/officeart/2008/layout/LinedList"/>
    <dgm:cxn modelId="{58A047CC-6739-4D0C-BC74-FD85EA2D8D82}" type="presParOf" srcId="{C33EDA5F-D197-475D-B571-7B7B8DA943DA}" destId="{65A7A55C-F669-4CFE-B537-73A4BB53A29C}" srcOrd="2" destOrd="0" presId="urn:microsoft.com/office/officeart/2008/layout/LinedList"/>
    <dgm:cxn modelId="{11881806-83BA-460D-91C6-7E3A81283665}" type="presParOf" srcId="{C33EDA5F-D197-475D-B571-7B7B8DA943DA}" destId="{DC97C977-D714-42C9-B7D4-ABD8CD8BBF2B}" srcOrd="3" destOrd="0" presId="urn:microsoft.com/office/officeart/2008/layout/LinedList"/>
    <dgm:cxn modelId="{0188ECA5-B208-4EE5-8644-4B8D5817D6A7}" type="presParOf" srcId="{C33EDA5F-D197-475D-B571-7B7B8DA943DA}" destId="{461782DE-4B35-434A-8EA5-A705AFEBC56E}" srcOrd="4" destOrd="0" presId="urn:microsoft.com/office/officeart/2008/layout/LinedList"/>
    <dgm:cxn modelId="{AA0B31D7-152B-4245-9858-7726FC528377}" type="presParOf" srcId="{461782DE-4B35-434A-8EA5-A705AFEBC56E}" destId="{704113A8-2CB7-4E7A-BC98-60D757ECA3E0}" srcOrd="0" destOrd="0" presId="urn:microsoft.com/office/officeart/2008/layout/LinedList"/>
    <dgm:cxn modelId="{AAF2D035-1074-4B09-8B8C-FC129F623144}" type="presParOf" srcId="{461782DE-4B35-434A-8EA5-A705AFEBC56E}" destId="{2D3F983B-5A31-46E4-99FE-7C155DFEFFA7}" srcOrd="1" destOrd="0" presId="urn:microsoft.com/office/officeart/2008/layout/LinedList"/>
    <dgm:cxn modelId="{07CFDF6C-6D80-46E0-9E37-3FFDF2BBA1AA}" type="presParOf" srcId="{461782DE-4B35-434A-8EA5-A705AFEBC56E}" destId="{1941C9E6-B1CE-4F72-95C9-29B24CB485C3}" srcOrd="2" destOrd="0" presId="urn:microsoft.com/office/officeart/2008/layout/LinedList"/>
    <dgm:cxn modelId="{0EB15FA9-25B7-4515-BE77-A98FE303E300}" type="presParOf" srcId="{C33EDA5F-D197-475D-B571-7B7B8DA943DA}" destId="{DC72B7EC-2CC9-4F8A-AFEF-DB7C6431176B}" srcOrd="5" destOrd="0" presId="urn:microsoft.com/office/officeart/2008/layout/LinedList"/>
    <dgm:cxn modelId="{3A9E12DA-E8F3-47F4-B13B-0F48D8E0D0EB}" type="presParOf" srcId="{C33EDA5F-D197-475D-B571-7B7B8DA943DA}" destId="{C34E4725-D33F-451F-996C-0E63FE4EDF28}" srcOrd="6" destOrd="0" presId="urn:microsoft.com/office/officeart/2008/layout/LinedList"/>
    <dgm:cxn modelId="{B0329DDC-48D8-4EC8-A317-A730A73A5B86}" type="presParOf" srcId="{C33EDA5F-D197-475D-B571-7B7B8DA943DA}" destId="{0C1BE3AC-AC67-4E67-979B-B61DEC2A1262}" srcOrd="7" destOrd="0" presId="urn:microsoft.com/office/officeart/2008/layout/LinedList"/>
    <dgm:cxn modelId="{63AECACF-54AF-416D-8E56-D70B2EAEDF12}" type="presParOf" srcId="{0C1BE3AC-AC67-4E67-979B-B61DEC2A1262}" destId="{0F6DD720-8418-4793-BBB6-C13C78E5E664}" srcOrd="0" destOrd="0" presId="urn:microsoft.com/office/officeart/2008/layout/LinedList"/>
    <dgm:cxn modelId="{F0A4DA2E-196E-455C-9589-3271536CAEFD}" type="presParOf" srcId="{0C1BE3AC-AC67-4E67-979B-B61DEC2A1262}" destId="{098F77AE-6875-40DA-9CC2-ADD4991B0782}" srcOrd="1" destOrd="0" presId="urn:microsoft.com/office/officeart/2008/layout/LinedList"/>
    <dgm:cxn modelId="{48E3832D-B07F-4D8C-B9FC-5C062D927BB7}" type="presParOf" srcId="{0C1BE3AC-AC67-4E67-979B-B61DEC2A1262}" destId="{6FD862EE-D320-444A-9D4F-288BBE1B9B1A}" srcOrd="2" destOrd="0" presId="urn:microsoft.com/office/officeart/2008/layout/LinedList"/>
    <dgm:cxn modelId="{5E09D27F-E4B8-4BA0-BF1E-09C7BF44C952}" type="presParOf" srcId="{C33EDA5F-D197-475D-B571-7B7B8DA943DA}" destId="{AE84844E-3E03-4364-9DBA-689F830DCFFB}" srcOrd="8" destOrd="0" presId="urn:microsoft.com/office/officeart/2008/layout/LinedList"/>
    <dgm:cxn modelId="{5D7EE0E2-9C08-4651-B3AE-C5094600B70D}" type="presParOf" srcId="{C33EDA5F-D197-475D-B571-7B7B8DA943DA}" destId="{A040528F-79CE-43B7-A73F-BD83C063F23F}" srcOrd="9" destOrd="0" presId="urn:microsoft.com/office/officeart/2008/layout/LinedList"/>
    <dgm:cxn modelId="{8FCB13FB-8489-48FA-88F6-2985E80FC97C}" type="presParOf" srcId="{C33EDA5F-D197-475D-B571-7B7B8DA943DA}" destId="{244376D3-3E27-4309-B31F-17649280E7EA}" srcOrd="10" destOrd="0" presId="urn:microsoft.com/office/officeart/2008/layout/LinedList"/>
    <dgm:cxn modelId="{8D145EE5-9A61-4AA3-8BDC-719D452480D5}" type="presParOf" srcId="{244376D3-3E27-4309-B31F-17649280E7EA}" destId="{9D5666B2-034E-43A7-ADB4-F89D0B72009D}" srcOrd="0" destOrd="0" presId="urn:microsoft.com/office/officeart/2008/layout/LinedList"/>
    <dgm:cxn modelId="{32085BAF-4DD2-4CA7-BA07-78DB011D8E42}" type="presParOf" srcId="{244376D3-3E27-4309-B31F-17649280E7EA}" destId="{B4D23CE1-51EE-4B84-9CC6-5BAFA460598B}" srcOrd="1" destOrd="0" presId="urn:microsoft.com/office/officeart/2008/layout/LinedList"/>
    <dgm:cxn modelId="{2007BCF5-651A-4B33-B99A-5F409A70E9D6}" type="presParOf" srcId="{244376D3-3E27-4309-B31F-17649280E7EA}" destId="{2ED8048C-EC68-47EE-8B63-7DAE661D9336}" srcOrd="2" destOrd="0" presId="urn:microsoft.com/office/officeart/2008/layout/LinedList"/>
    <dgm:cxn modelId="{97F8E3C2-0F71-4175-BE85-AE27F2F881DA}" type="presParOf" srcId="{C33EDA5F-D197-475D-B571-7B7B8DA943DA}" destId="{887DF790-8F48-4456-858F-90C9685E26E2}" srcOrd="11" destOrd="0" presId="urn:microsoft.com/office/officeart/2008/layout/LinedList"/>
    <dgm:cxn modelId="{E6E0070B-8E5C-4FC8-8B36-7E532FC26A07}" type="presParOf" srcId="{C33EDA5F-D197-475D-B571-7B7B8DA943DA}" destId="{869355F9-BAC9-4DCB-B155-2EA8EB89C5CA}" srcOrd="12" destOrd="0" presId="urn:microsoft.com/office/officeart/2008/layout/LinedList"/>
    <dgm:cxn modelId="{722E3D6E-60C7-46B6-8ACD-3E97C8AD95E2}" type="presParOf" srcId="{C33EDA5F-D197-475D-B571-7B7B8DA943DA}" destId="{57F1BA83-F287-43B6-A427-80074B2AB81B}" srcOrd="13" destOrd="0" presId="urn:microsoft.com/office/officeart/2008/layout/LinedList"/>
    <dgm:cxn modelId="{E93EC558-7B05-43F5-8B49-519E64B73D35}" type="presParOf" srcId="{57F1BA83-F287-43B6-A427-80074B2AB81B}" destId="{7E99A1EC-6275-4E04-A57D-0762B74B7C3C}" srcOrd="0" destOrd="0" presId="urn:microsoft.com/office/officeart/2008/layout/LinedList"/>
    <dgm:cxn modelId="{0D3FE83E-9B91-4CB5-AF07-6AEF364BC9F5}" type="presParOf" srcId="{57F1BA83-F287-43B6-A427-80074B2AB81B}" destId="{2E901402-F6DF-4CED-ABC5-C627E2FDBE71}" srcOrd="1" destOrd="0" presId="urn:microsoft.com/office/officeart/2008/layout/LinedList"/>
    <dgm:cxn modelId="{72F0BCC2-BCB3-492A-B135-9DD3C1D8CA67}" type="presParOf" srcId="{57F1BA83-F287-43B6-A427-80074B2AB81B}" destId="{66FFE23F-51E8-4E56-883E-3EF1A8323350}" srcOrd="2" destOrd="0" presId="urn:microsoft.com/office/officeart/2008/layout/LinedList"/>
    <dgm:cxn modelId="{E22DEC16-744B-4B95-B353-1A142D33B535}" type="presParOf" srcId="{C33EDA5F-D197-475D-B571-7B7B8DA943DA}" destId="{CE48ADD4-6F9A-403C-BB1B-31E399207024}" srcOrd="14" destOrd="0" presId="urn:microsoft.com/office/officeart/2008/layout/LinedList"/>
    <dgm:cxn modelId="{AFFA5E3A-4357-4E51-BE42-F01E73A0E3F7}" type="presParOf" srcId="{C33EDA5F-D197-475D-B571-7B7B8DA943DA}" destId="{403C7886-9D25-4641-A4EA-0FE5032AC8DF}" srcOrd="15" destOrd="0" presId="urn:microsoft.com/office/officeart/2008/layout/LinedList"/>
    <dgm:cxn modelId="{D2530181-E0FB-4057-9D04-0EFBD4A23A80}" type="presParOf" srcId="{C33EDA5F-D197-475D-B571-7B7B8DA943DA}" destId="{A02A69B9-3200-4158-BFD3-94F98FB7F058}" srcOrd="16" destOrd="0" presId="urn:microsoft.com/office/officeart/2008/layout/LinedList"/>
    <dgm:cxn modelId="{3F2FDB40-18DE-4DEA-A975-B0012AC740B0}" type="presParOf" srcId="{A02A69B9-3200-4158-BFD3-94F98FB7F058}" destId="{963F4B80-948F-4877-A298-FC7E8E4F4EB9}" srcOrd="0" destOrd="0" presId="urn:microsoft.com/office/officeart/2008/layout/LinedList"/>
    <dgm:cxn modelId="{81CD57AA-C3BF-4BFD-9836-086813A4C796}" type="presParOf" srcId="{A02A69B9-3200-4158-BFD3-94F98FB7F058}" destId="{3E83FD22-92F5-4788-92A2-DFA9C4DF99DC}" srcOrd="1" destOrd="0" presId="urn:microsoft.com/office/officeart/2008/layout/LinedList"/>
    <dgm:cxn modelId="{4C9B7315-3728-41B0-A3DF-3CF5326590F1}" type="presParOf" srcId="{A02A69B9-3200-4158-BFD3-94F98FB7F058}" destId="{3CDC763E-D37C-478C-A262-AF910AC26171}" srcOrd="2" destOrd="0" presId="urn:microsoft.com/office/officeart/2008/layout/LinedList"/>
    <dgm:cxn modelId="{FC808933-2102-43A0-96B7-4374FC930607}" type="presParOf" srcId="{C33EDA5F-D197-475D-B571-7B7B8DA943DA}" destId="{C3DC9FA1-5A7B-4A08-AC2E-F507BEFD6A7A}" srcOrd="17" destOrd="0" presId="urn:microsoft.com/office/officeart/2008/layout/LinedList"/>
    <dgm:cxn modelId="{90C61A58-4B4E-417F-8FDB-5783AD28CD5A}" type="presParOf" srcId="{C33EDA5F-D197-475D-B571-7B7B8DA943DA}" destId="{BF0E28F0-4439-4BE2-A40A-FF9FFD0153C5}" srcOrd="18" destOrd="0" presId="urn:microsoft.com/office/officeart/2008/layout/LinedList"/>
    <dgm:cxn modelId="{B0835B76-DB1B-41F6-B120-AA1515707314}" type="presParOf" srcId="{C33EDA5F-D197-475D-B571-7B7B8DA943DA}" destId="{ED81EC8B-F7E1-4FAD-B432-6D53092A3A12}" srcOrd="19" destOrd="0" presId="urn:microsoft.com/office/officeart/2008/layout/LinedList"/>
    <dgm:cxn modelId="{42F3F87D-A4EA-49D1-BF8A-88A0874DB139}" type="presParOf" srcId="{ED81EC8B-F7E1-4FAD-B432-6D53092A3A12}" destId="{08C538FE-1AB2-48B7-A695-93FD16D8863B}" srcOrd="0" destOrd="0" presId="urn:microsoft.com/office/officeart/2008/layout/LinedList"/>
    <dgm:cxn modelId="{359D45B6-2393-4597-8ADB-EC2CB186C2B4}" type="presParOf" srcId="{ED81EC8B-F7E1-4FAD-B432-6D53092A3A12}" destId="{761FE88E-816F-4A4E-9F5A-E0AA9E5CA44A}" srcOrd="1" destOrd="0" presId="urn:microsoft.com/office/officeart/2008/layout/LinedList"/>
    <dgm:cxn modelId="{106A74AC-1F6E-4FAD-8275-F55CF958C110}" type="presParOf" srcId="{ED81EC8B-F7E1-4FAD-B432-6D53092A3A12}" destId="{55B9AD0D-2898-4FE8-8897-3FB9B948ED0D}" srcOrd="2" destOrd="0" presId="urn:microsoft.com/office/officeart/2008/layout/LinedList"/>
    <dgm:cxn modelId="{9BA7C9B1-B800-45F5-AEFA-928470930AA5}" type="presParOf" srcId="{C33EDA5F-D197-475D-B571-7B7B8DA943DA}" destId="{C60B67E3-4FB8-4D5F-B475-F94268EEF0AB}" srcOrd="20" destOrd="0" presId="urn:microsoft.com/office/officeart/2008/layout/LinedList"/>
    <dgm:cxn modelId="{A27F5724-765D-4FC4-9BDA-BD8F4F79DBD2}" type="presParOf" srcId="{C33EDA5F-D197-475D-B571-7B7B8DA943DA}" destId="{014EADAE-2457-4F19-83C0-11FEADAAD4AA}" srcOrd="21" destOrd="0" presId="urn:microsoft.com/office/officeart/2008/layout/LinedList"/>
    <dgm:cxn modelId="{C75F3AD6-5ECA-472D-91C2-E2E7B306C6B5}" type="presParOf" srcId="{C33EDA5F-D197-475D-B571-7B7B8DA943DA}" destId="{E1EA197C-3B6B-40E0-97DF-A748D4371B74}" srcOrd="22" destOrd="0" presId="urn:microsoft.com/office/officeart/2008/layout/LinedList"/>
    <dgm:cxn modelId="{37B98C95-5445-4407-918B-5A9312D1E43C}" type="presParOf" srcId="{E1EA197C-3B6B-40E0-97DF-A748D4371B74}" destId="{DE5DF1FF-D6A0-4D2B-BE6D-E847877BA6EF}" srcOrd="0" destOrd="0" presId="urn:microsoft.com/office/officeart/2008/layout/LinedList"/>
    <dgm:cxn modelId="{B7F71AD0-A673-4F8C-A072-DB2999B01390}" type="presParOf" srcId="{E1EA197C-3B6B-40E0-97DF-A748D4371B74}" destId="{69F3FC86-843C-4ED3-8A53-03D1D76EB78E}" srcOrd="1" destOrd="0" presId="urn:microsoft.com/office/officeart/2008/layout/LinedList"/>
    <dgm:cxn modelId="{D2C33E0A-E84E-4179-84C7-BBF6E3768F3E}" type="presParOf" srcId="{E1EA197C-3B6B-40E0-97DF-A748D4371B74}" destId="{FDA5018D-64FC-401A-A85C-E15F755C3A5E}" srcOrd="2" destOrd="0" presId="urn:microsoft.com/office/officeart/2008/layout/LinedList"/>
    <dgm:cxn modelId="{497DC0E7-55CA-4F89-84CC-5C5E65FFA415}" type="presParOf" srcId="{C33EDA5F-D197-475D-B571-7B7B8DA943DA}" destId="{6608CB7B-F65C-455C-87E8-BF2A389FE467}" srcOrd="23" destOrd="0" presId="urn:microsoft.com/office/officeart/2008/layout/LinedList"/>
    <dgm:cxn modelId="{0CEB3F43-05E5-4787-B8DC-42DEBAF4199A}" type="presParOf" srcId="{C33EDA5F-D197-475D-B571-7B7B8DA943DA}" destId="{898C1AF7-2604-492B-8B12-C24E31969C53}" srcOrd="24" destOrd="0" presId="urn:microsoft.com/office/officeart/2008/layout/LinedList"/>
    <dgm:cxn modelId="{E4541DF6-E077-4FC3-903B-B5BD8F596D24}" type="presParOf" srcId="{C33EDA5F-D197-475D-B571-7B7B8DA943DA}" destId="{90BDA78E-5454-40F9-9BAF-25B7D98632B7}" srcOrd="25" destOrd="0" presId="urn:microsoft.com/office/officeart/2008/layout/LinedList"/>
    <dgm:cxn modelId="{93BC646F-E9B1-40B6-AE06-DA67D6BFE578}" type="presParOf" srcId="{90BDA78E-5454-40F9-9BAF-25B7D98632B7}" destId="{596FB1AA-DE2C-4BFB-A8DE-DFC8AE271A44}" srcOrd="0" destOrd="0" presId="urn:microsoft.com/office/officeart/2008/layout/LinedList"/>
    <dgm:cxn modelId="{350EA559-F016-46D3-958F-787876BCAF22}" type="presParOf" srcId="{90BDA78E-5454-40F9-9BAF-25B7D98632B7}" destId="{B1341E75-FA82-4F5D-8151-92ACCDD72560}" srcOrd="1" destOrd="0" presId="urn:microsoft.com/office/officeart/2008/layout/LinedList"/>
    <dgm:cxn modelId="{82DE48C0-3709-4B48-BB3B-791C6CB887C1}" type="presParOf" srcId="{90BDA78E-5454-40F9-9BAF-25B7D98632B7}" destId="{0C2B5115-C2F2-4AEC-8C22-4F98A4DCEA32}" srcOrd="2" destOrd="0" presId="urn:microsoft.com/office/officeart/2008/layout/LinedList"/>
    <dgm:cxn modelId="{D6B72A7E-E225-4F67-9604-99FABDE83B85}" type="presParOf" srcId="{C33EDA5F-D197-475D-B571-7B7B8DA943DA}" destId="{0F702943-936D-461C-82BE-5D6966EA5CA6}" srcOrd="26" destOrd="0" presId="urn:microsoft.com/office/officeart/2008/layout/LinedList"/>
    <dgm:cxn modelId="{DAF6FACF-51F9-463B-8D29-1155C07379A6}" type="presParOf" srcId="{C33EDA5F-D197-475D-B571-7B7B8DA943DA}" destId="{6F47C2D1-CDF7-4E83-9892-3785BCD31FFF}" srcOrd="27"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029134-26DB-48A1-AEE6-2F29BC9532E5}">
      <dsp:nvSpPr>
        <dsp:cNvPr id="0" name=""/>
        <dsp:cNvSpPr/>
      </dsp:nvSpPr>
      <dsp:spPr>
        <a:xfrm>
          <a:off x="9938806" y="1219684"/>
          <a:ext cx="3545337" cy="3024616"/>
        </a:xfrm>
        <a:prstGeom prst="roundRect">
          <a:avLst>
            <a:gd name="adj" fmla="val 10000"/>
          </a:avLst>
        </a:prstGeom>
        <a:solidFill>
          <a:srgbClr val="52870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EG" sz="3200" kern="1200" dirty="0">
              <a:solidFill>
                <a:schemeClr val="bg1"/>
              </a:solidFill>
              <a:latin typeface="Arabic Typesetting" panose="03020402040406030203" pitchFamily="66" charset="-78"/>
              <a:cs typeface="Arabic Typesetting" panose="03020402040406030203" pitchFamily="66" charset="-78"/>
            </a:rPr>
            <a:t>نعمل على </a:t>
          </a:r>
          <a:r>
            <a:rPr lang="ar-SA" sz="3200" kern="1200" dirty="0">
              <a:solidFill>
                <a:schemeClr val="bg1"/>
              </a:solidFill>
              <a:latin typeface="Arabic Typesetting" panose="03020402040406030203" pitchFamily="66" charset="-78"/>
              <a:cs typeface="Arabic Typesetting" panose="03020402040406030203" pitchFamily="66" charset="-78"/>
            </a:rPr>
            <a:t>إعادة تدوير مخلفات الاقمشة والملابس القديمة وانتاج منها منتجات يدوية (سجاد يدوى ، كليم ، شنط) </a:t>
          </a:r>
          <a:endParaRPr lang="en-US" sz="3200" kern="1200" dirty="0">
            <a:solidFill>
              <a:schemeClr val="bg1"/>
            </a:solidFill>
            <a:latin typeface="Arabic Typesetting" panose="03020402040406030203" pitchFamily="66" charset="-78"/>
            <a:cs typeface="Arabic Typesetting" panose="03020402040406030203" pitchFamily="66" charset="-78"/>
          </a:endParaRPr>
        </a:p>
      </dsp:txBody>
      <dsp:txXfrm>
        <a:off x="10027394" y="1308272"/>
        <a:ext cx="3368161" cy="2847440"/>
      </dsp:txXfrm>
    </dsp:sp>
    <dsp:sp modelId="{CD57F2A4-F2A9-420F-A6CB-6086D6EF57D7}">
      <dsp:nvSpPr>
        <dsp:cNvPr id="0" name=""/>
        <dsp:cNvSpPr/>
      </dsp:nvSpPr>
      <dsp:spPr>
        <a:xfrm rot="10800000">
          <a:off x="8832661" y="2292371"/>
          <a:ext cx="751611" cy="8792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44650">
            <a:lnSpc>
              <a:spcPct val="90000"/>
            </a:lnSpc>
            <a:spcBef>
              <a:spcPct val="0"/>
            </a:spcBef>
            <a:spcAft>
              <a:spcPct val="35000"/>
            </a:spcAft>
            <a:buNone/>
          </a:pPr>
          <a:endParaRPr lang="en-US" sz="3700" kern="1200"/>
        </a:p>
      </dsp:txBody>
      <dsp:txXfrm rot="10800000">
        <a:off x="9058144" y="2468220"/>
        <a:ext cx="526128" cy="527545"/>
      </dsp:txXfrm>
    </dsp:sp>
    <dsp:sp modelId="{E26A2E0F-FE4B-47E3-B411-FE4969F47134}">
      <dsp:nvSpPr>
        <dsp:cNvPr id="0" name=""/>
        <dsp:cNvSpPr/>
      </dsp:nvSpPr>
      <dsp:spPr>
        <a:xfrm>
          <a:off x="4975334" y="1219684"/>
          <a:ext cx="3545337" cy="3024616"/>
        </a:xfrm>
        <a:prstGeom prst="roundRect">
          <a:avLst>
            <a:gd name="adj" fmla="val 10000"/>
          </a:avLst>
        </a:prstGeom>
        <a:solidFill>
          <a:srgbClr val="C681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SA" sz="3200" kern="1200" dirty="0">
              <a:solidFill>
                <a:schemeClr val="bg1"/>
              </a:solidFill>
              <a:latin typeface="Arabic Typesetting" panose="03020402040406030203" pitchFamily="66" charset="-78"/>
              <a:cs typeface="Arabic Typesetting" panose="03020402040406030203" pitchFamily="66" charset="-78"/>
            </a:rPr>
            <a:t>وذلك </a:t>
          </a:r>
          <a:r>
            <a:rPr lang="ar-EG" sz="3200" kern="1200" dirty="0">
              <a:solidFill>
                <a:schemeClr val="bg1"/>
              </a:solidFill>
              <a:latin typeface="Arabic Typesetting" panose="03020402040406030203" pitchFamily="66" charset="-78"/>
              <a:cs typeface="Arabic Typesetting" panose="03020402040406030203" pitchFamily="66" charset="-78"/>
            </a:rPr>
            <a:t>عن طريق تدريب السيد</a:t>
          </a:r>
          <a:r>
            <a:rPr lang="ar-SA" sz="3200" kern="1200" dirty="0">
              <a:solidFill>
                <a:schemeClr val="bg1"/>
              </a:solidFill>
              <a:latin typeface="Arabic Typesetting" panose="03020402040406030203" pitchFamily="66" charset="-78"/>
              <a:cs typeface="Arabic Typesetting" panose="03020402040406030203" pitchFamily="66" charset="-78"/>
            </a:rPr>
            <a:t>ا</a:t>
          </a:r>
          <a:r>
            <a:rPr lang="ar-EG" sz="3200" kern="1200" dirty="0">
              <a:solidFill>
                <a:schemeClr val="bg1"/>
              </a:solidFill>
              <a:latin typeface="Arabic Typesetting" panose="03020402040406030203" pitchFamily="66" charset="-78"/>
              <a:cs typeface="Arabic Typesetting" panose="03020402040406030203" pitchFamily="66" charset="-78"/>
            </a:rPr>
            <a:t>ت المعيل</a:t>
          </a:r>
          <a:r>
            <a:rPr lang="ar-SA" sz="3200" kern="1200" dirty="0">
              <a:solidFill>
                <a:schemeClr val="bg1"/>
              </a:solidFill>
              <a:latin typeface="Arabic Typesetting" panose="03020402040406030203" pitchFamily="66" charset="-78"/>
              <a:cs typeface="Arabic Typesetting" panose="03020402040406030203" pitchFamily="66" charset="-78"/>
            </a:rPr>
            <a:t>ا</a:t>
          </a:r>
          <a:r>
            <a:rPr lang="ar-EG" sz="3200" kern="1200" dirty="0">
              <a:solidFill>
                <a:schemeClr val="bg1"/>
              </a:solidFill>
              <a:latin typeface="Arabic Typesetting" panose="03020402040406030203" pitchFamily="66" charset="-78"/>
              <a:cs typeface="Arabic Typesetting" panose="03020402040406030203" pitchFamily="66" charset="-78"/>
            </a:rPr>
            <a:t>ت والأرامل والمطلقات ب</a:t>
          </a:r>
          <a:r>
            <a:rPr lang="ar-SA" sz="3200" kern="1200" dirty="0">
              <a:solidFill>
                <a:schemeClr val="bg1"/>
              </a:solidFill>
              <a:latin typeface="Arabic Typesetting" panose="03020402040406030203" pitchFamily="66" charset="-78"/>
              <a:cs typeface="Arabic Typesetting" panose="03020402040406030203" pitchFamily="66" charset="-78"/>
            </a:rPr>
            <a:t>ا</a:t>
          </a:r>
          <a:r>
            <a:rPr lang="ar-EG" sz="3200" kern="1200" dirty="0">
              <a:solidFill>
                <a:schemeClr val="bg1"/>
              </a:solidFill>
              <a:latin typeface="Arabic Typesetting" panose="03020402040406030203" pitchFamily="66" charset="-78"/>
              <a:cs typeface="Arabic Typesetting" panose="03020402040406030203" pitchFamily="66" charset="-78"/>
            </a:rPr>
            <a:t>ل</a:t>
          </a:r>
          <a:r>
            <a:rPr lang="ar-SA" sz="3200" kern="1200" dirty="0">
              <a:solidFill>
                <a:schemeClr val="bg1"/>
              </a:solidFill>
              <a:latin typeface="Arabic Typesetting" panose="03020402040406030203" pitchFamily="66" charset="-78"/>
              <a:cs typeface="Arabic Typesetting" panose="03020402040406030203" pitchFamily="66" charset="-78"/>
            </a:rPr>
            <a:t>ا</a:t>
          </a:r>
          <a:r>
            <a:rPr lang="ar-EG" sz="3200" kern="1200" dirty="0">
              <a:solidFill>
                <a:schemeClr val="bg1"/>
              </a:solidFill>
              <a:latin typeface="Arabic Typesetting" panose="03020402040406030203" pitchFamily="66" charset="-78"/>
              <a:cs typeface="Arabic Typesetting" panose="03020402040406030203" pitchFamily="66" charset="-78"/>
            </a:rPr>
            <a:t>قصر حيث قمن</a:t>
          </a:r>
          <a:r>
            <a:rPr lang="ar-SA" sz="3200" kern="1200" dirty="0">
              <a:solidFill>
                <a:schemeClr val="bg1"/>
              </a:solidFill>
              <a:latin typeface="Arabic Typesetting" panose="03020402040406030203" pitchFamily="66" charset="-78"/>
              <a:cs typeface="Arabic Typesetting" panose="03020402040406030203" pitchFamily="66" charset="-78"/>
            </a:rPr>
            <a:t>ا</a:t>
          </a:r>
          <a:r>
            <a:rPr lang="ar-EG" sz="3200" kern="1200" dirty="0">
              <a:solidFill>
                <a:schemeClr val="bg1"/>
              </a:solidFill>
              <a:latin typeface="Arabic Typesetting" panose="03020402040406030203" pitchFamily="66" charset="-78"/>
              <a:cs typeface="Arabic Typesetting" panose="03020402040406030203" pitchFamily="66" charset="-78"/>
            </a:rPr>
            <a:t> بتدريبهم  </a:t>
          </a:r>
          <a:r>
            <a:rPr lang="ar-SA" sz="3200" kern="1200" dirty="0">
              <a:solidFill>
                <a:schemeClr val="bg1"/>
              </a:solidFill>
              <a:latin typeface="Arabic Typesetting" panose="03020402040406030203" pitchFamily="66" charset="-78"/>
              <a:cs typeface="Arabic Typesetting" panose="03020402040406030203" pitchFamily="66" charset="-78"/>
            </a:rPr>
            <a:t>على ماكينة النول اليدوى </a:t>
          </a:r>
          <a:r>
            <a:rPr lang="ar-EG" sz="3200" kern="1200" dirty="0">
              <a:solidFill>
                <a:schemeClr val="bg1"/>
              </a:solidFill>
              <a:latin typeface="Arabic Typesetting" panose="03020402040406030203" pitchFamily="66" charset="-78"/>
              <a:cs typeface="Arabic Typesetting" panose="03020402040406030203" pitchFamily="66" charset="-78"/>
            </a:rPr>
            <a:t>و</a:t>
          </a:r>
          <a:r>
            <a:rPr lang="ar-SA" sz="3200" kern="1200" dirty="0">
              <a:solidFill>
                <a:schemeClr val="bg1"/>
              </a:solidFill>
              <a:latin typeface="Arabic Typesetting" panose="03020402040406030203" pitchFamily="66" charset="-78"/>
              <a:cs typeface="Arabic Typesetting" panose="03020402040406030203" pitchFamily="66" charset="-78"/>
            </a:rPr>
            <a:t>انتاج المنتجات اليدوية</a:t>
          </a:r>
          <a:r>
            <a:rPr lang="ar-EG" sz="3200" kern="1200" dirty="0">
              <a:solidFill>
                <a:schemeClr val="bg1"/>
              </a:solidFill>
              <a:latin typeface="Arabic Typesetting" panose="03020402040406030203" pitchFamily="66" charset="-78"/>
              <a:cs typeface="Arabic Typesetting" panose="03020402040406030203" pitchFamily="66" charset="-78"/>
            </a:rPr>
            <a:t> ومس</a:t>
          </a:r>
          <a:r>
            <a:rPr lang="ar-SA" sz="3200" kern="1200" dirty="0">
              <a:solidFill>
                <a:schemeClr val="bg1"/>
              </a:solidFill>
              <a:latin typeface="Arabic Typesetting" panose="03020402040406030203" pitchFamily="66" charset="-78"/>
              <a:cs typeface="Arabic Typesetting" panose="03020402040406030203" pitchFamily="66" charset="-78"/>
            </a:rPr>
            <a:t>ا</a:t>
          </a:r>
          <a:r>
            <a:rPr lang="ar-EG" sz="3200" kern="1200" dirty="0">
              <a:solidFill>
                <a:schemeClr val="bg1"/>
              </a:solidFill>
              <a:latin typeface="Arabic Typesetting" panose="03020402040406030203" pitchFamily="66" charset="-78"/>
              <a:cs typeface="Arabic Typesetting" panose="03020402040406030203" pitchFamily="66" charset="-78"/>
            </a:rPr>
            <a:t>عدتهم على تسويق منتج</a:t>
          </a:r>
          <a:r>
            <a:rPr lang="ar-SA" sz="3200" kern="1200" dirty="0">
              <a:solidFill>
                <a:schemeClr val="bg1"/>
              </a:solidFill>
              <a:latin typeface="Arabic Typesetting" panose="03020402040406030203" pitchFamily="66" charset="-78"/>
              <a:cs typeface="Arabic Typesetting" panose="03020402040406030203" pitchFamily="66" charset="-78"/>
            </a:rPr>
            <a:t>ا</a:t>
          </a:r>
          <a:r>
            <a:rPr lang="ar-EG" sz="3200" kern="1200" dirty="0">
              <a:solidFill>
                <a:schemeClr val="bg1"/>
              </a:solidFill>
              <a:latin typeface="Arabic Typesetting" panose="03020402040406030203" pitchFamily="66" charset="-78"/>
              <a:cs typeface="Arabic Typesetting" panose="03020402040406030203" pitchFamily="66" charset="-78"/>
            </a:rPr>
            <a:t>تهم </a:t>
          </a:r>
          <a:endParaRPr lang="en-US" sz="3200" kern="1200" dirty="0">
            <a:solidFill>
              <a:schemeClr val="bg1"/>
            </a:solidFill>
            <a:latin typeface="Arabic Typesetting" panose="03020402040406030203" pitchFamily="66" charset="-78"/>
            <a:cs typeface="Arabic Typesetting" panose="03020402040406030203" pitchFamily="66" charset="-78"/>
          </a:endParaRPr>
        </a:p>
      </dsp:txBody>
      <dsp:txXfrm>
        <a:off x="5063922" y="1308272"/>
        <a:ext cx="3368161" cy="2847440"/>
      </dsp:txXfrm>
    </dsp:sp>
    <dsp:sp modelId="{03ECDA4A-8DF5-4EA5-83F8-EA95A85C307C}">
      <dsp:nvSpPr>
        <dsp:cNvPr id="0" name=""/>
        <dsp:cNvSpPr/>
      </dsp:nvSpPr>
      <dsp:spPr>
        <a:xfrm rot="10800000">
          <a:off x="3869188" y="2292371"/>
          <a:ext cx="751611" cy="8792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44650">
            <a:lnSpc>
              <a:spcPct val="90000"/>
            </a:lnSpc>
            <a:spcBef>
              <a:spcPct val="0"/>
            </a:spcBef>
            <a:spcAft>
              <a:spcPct val="35000"/>
            </a:spcAft>
            <a:buNone/>
          </a:pPr>
          <a:endParaRPr lang="en-US" sz="3700" kern="1200"/>
        </a:p>
      </dsp:txBody>
      <dsp:txXfrm rot="10800000">
        <a:off x="4094671" y="2468220"/>
        <a:ext cx="526128" cy="527545"/>
      </dsp:txXfrm>
    </dsp:sp>
    <dsp:sp modelId="{204343FD-2C18-4FD8-9EAE-92ABAF773484}">
      <dsp:nvSpPr>
        <dsp:cNvPr id="0" name=""/>
        <dsp:cNvSpPr/>
      </dsp:nvSpPr>
      <dsp:spPr>
        <a:xfrm>
          <a:off x="11861" y="1219684"/>
          <a:ext cx="3545337" cy="3024616"/>
        </a:xfrm>
        <a:prstGeom prst="roundRect">
          <a:avLst>
            <a:gd name="adj" fmla="val 10000"/>
          </a:avLst>
        </a:prstGeom>
        <a:solidFill>
          <a:srgbClr val="6600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EG" sz="3200" kern="1200" dirty="0">
              <a:solidFill>
                <a:schemeClr val="bg1"/>
              </a:solidFill>
              <a:latin typeface="Arabic Typesetting" panose="03020402040406030203" pitchFamily="66" charset="-78"/>
              <a:cs typeface="Arabic Typesetting" panose="03020402040406030203" pitchFamily="66" charset="-78"/>
            </a:rPr>
            <a:t>وب</a:t>
          </a:r>
          <a:r>
            <a:rPr lang="ar-SA" sz="3200" kern="1200" dirty="0">
              <a:solidFill>
                <a:schemeClr val="bg1"/>
              </a:solidFill>
              <a:latin typeface="Arabic Typesetting" panose="03020402040406030203" pitchFamily="66" charset="-78"/>
              <a:cs typeface="Arabic Typesetting" panose="03020402040406030203" pitchFamily="66" charset="-78"/>
            </a:rPr>
            <a:t>ا</a:t>
          </a:r>
          <a:r>
            <a:rPr lang="ar-EG" sz="3200" kern="1200" dirty="0">
              <a:solidFill>
                <a:schemeClr val="bg1"/>
              </a:solidFill>
              <a:latin typeface="Arabic Typesetting" panose="03020402040406030203" pitchFamily="66" charset="-78"/>
              <a:cs typeface="Arabic Typesetting" panose="03020402040406030203" pitchFamily="66" charset="-78"/>
            </a:rPr>
            <a:t>لت</a:t>
          </a:r>
          <a:r>
            <a:rPr lang="ar-SA" sz="3200" kern="1200" dirty="0">
              <a:solidFill>
                <a:schemeClr val="bg1"/>
              </a:solidFill>
              <a:latin typeface="Arabic Typesetting" panose="03020402040406030203" pitchFamily="66" charset="-78"/>
              <a:cs typeface="Arabic Typesetting" panose="03020402040406030203" pitchFamily="66" charset="-78"/>
            </a:rPr>
            <a:t>ا</a:t>
          </a:r>
          <a:r>
            <a:rPr lang="ar-EG" sz="3200" kern="1200" dirty="0">
              <a:solidFill>
                <a:schemeClr val="bg1"/>
              </a:solidFill>
              <a:latin typeface="Arabic Typesetting" panose="03020402040406030203" pitchFamily="66" charset="-78"/>
              <a:cs typeface="Arabic Typesetting" panose="03020402040406030203" pitchFamily="66" charset="-78"/>
            </a:rPr>
            <a:t>لي </a:t>
          </a:r>
          <a:r>
            <a:rPr lang="ar-SA" sz="3200" kern="1200" dirty="0">
              <a:solidFill>
                <a:schemeClr val="bg1"/>
              </a:solidFill>
              <a:latin typeface="Arabic Typesetting" panose="03020402040406030203" pitchFamily="66" charset="-78"/>
              <a:cs typeface="Arabic Typesetting" panose="03020402040406030203" pitchFamily="66" charset="-78"/>
            </a:rPr>
            <a:t>توفير</a:t>
          </a:r>
          <a:r>
            <a:rPr lang="ar-EG" sz="3200" kern="1200" dirty="0">
              <a:solidFill>
                <a:schemeClr val="bg1"/>
              </a:solidFill>
              <a:latin typeface="Arabic Typesetting" panose="03020402040406030203" pitchFamily="66" charset="-78"/>
              <a:cs typeface="Arabic Typesetting" panose="03020402040406030203" pitchFamily="66" charset="-78"/>
            </a:rPr>
            <a:t> فرص عمل</a:t>
          </a:r>
          <a:r>
            <a:rPr lang="ar-SA" sz="3200" kern="1200" dirty="0">
              <a:solidFill>
                <a:schemeClr val="bg1"/>
              </a:solidFill>
              <a:latin typeface="Arabic Typesetting" panose="03020402040406030203" pitchFamily="66" charset="-78"/>
              <a:cs typeface="Arabic Typesetting" panose="03020402040406030203" pitchFamily="66" charset="-78"/>
            </a:rPr>
            <a:t> </a:t>
          </a:r>
          <a:r>
            <a:rPr lang="ar-EG" sz="3200" kern="1200" dirty="0">
              <a:solidFill>
                <a:schemeClr val="bg1"/>
              </a:solidFill>
              <a:latin typeface="Arabic Typesetting" panose="03020402040406030203" pitchFamily="66" charset="-78"/>
              <a:cs typeface="Arabic Typesetting" panose="03020402040406030203" pitchFamily="66" charset="-78"/>
            </a:rPr>
            <a:t>و</a:t>
          </a:r>
          <a:r>
            <a:rPr lang="ar-SA" sz="3200" kern="1200" dirty="0">
              <a:solidFill>
                <a:schemeClr val="bg1"/>
              </a:solidFill>
              <a:latin typeface="Arabic Typesetting" panose="03020402040406030203" pitchFamily="66" charset="-78"/>
              <a:cs typeface="Arabic Typesetting" panose="03020402040406030203" pitchFamily="66" charset="-78"/>
            </a:rPr>
            <a:t>مصدر دخل يساعد السيدات فى الاسر الفقيرة</a:t>
          </a:r>
          <a:r>
            <a:rPr lang="ar-EG" sz="3200" kern="1200" dirty="0">
              <a:solidFill>
                <a:schemeClr val="bg1"/>
              </a:solidFill>
              <a:latin typeface="Arabic Typesetting" panose="03020402040406030203" pitchFamily="66" charset="-78"/>
              <a:cs typeface="Arabic Typesetting" panose="03020402040406030203" pitchFamily="66" charset="-78"/>
            </a:rPr>
            <a:t>، وقدرن</a:t>
          </a:r>
          <a:r>
            <a:rPr lang="ar-SA" sz="3200" kern="1200" dirty="0">
              <a:solidFill>
                <a:schemeClr val="bg1"/>
              </a:solidFill>
              <a:latin typeface="Arabic Typesetting" panose="03020402040406030203" pitchFamily="66" charset="-78"/>
              <a:cs typeface="Arabic Typesetting" panose="03020402040406030203" pitchFamily="66" charset="-78"/>
            </a:rPr>
            <a:t>ا</a:t>
          </a:r>
          <a:r>
            <a:rPr lang="ar-EG" sz="3200" kern="1200" dirty="0">
              <a:solidFill>
                <a:schemeClr val="bg1"/>
              </a:solidFill>
              <a:latin typeface="Arabic Typesetting" panose="03020402040406030203" pitchFamily="66" charset="-78"/>
              <a:cs typeface="Arabic Typesetting" panose="03020402040406030203" pitchFamily="66" charset="-78"/>
            </a:rPr>
            <a:t> ننتج 200 منتج وسوقن</a:t>
          </a:r>
          <a:r>
            <a:rPr lang="ar-SA" sz="3200" kern="1200" dirty="0">
              <a:solidFill>
                <a:schemeClr val="bg1"/>
              </a:solidFill>
              <a:latin typeface="Arabic Typesetting" panose="03020402040406030203" pitchFamily="66" charset="-78"/>
              <a:cs typeface="Arabic Typesetting" panose="03020402040406030203" pitchFamily="66" charset="-78"/>
            </a:rPr>
            <a:t>ا</a:t>
          </a:r>
          <a:r>
            <a:rPr lang="ar-EG" sz="3200" kern="1200" dirty="0">
              <a:solidFill>
                <a:schemeClr val="bg1"/>
              </a:solidFill>
              <a:latin typeface="Arabic Typesetting" panose="03020402040406030203" pitchFamily="66" charset="-78"/>
              <a:cs typeface="Arabic Typesetting" panose="03020402040406030203" pitchFamily="66" charset="-78"/>
            </a:rPr>
            <a:t>هم وتم بيعهم.</a:t>
          </a:r>
          <a:endParaRPr lang="en-US" sz="3200" kern="1200" dirty="0">
            <a:solidFill>
              <a:schemeClr val="bg1"/>
            </a:solidFill>
            <a:latin typeface="Arabic Typesetting" panose="03020402040406030203" pitchFamily="66" charset="-78"/>
            <a:cs typeface="Arabic Typesetting" panose="03020402040406030203" pitchFamily="66" charset="-78"/>
          </a:endParaRPr>
        </a:p>
      </dsp:txBody>
      <dsp:txXfrm>
        <a:off x="100449" y="1308272"/>
        <a:ext cx="3368161" cy="2847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903D28-342F-4AF1-857B-3FA88866FED4}">
      <dsp:nvSpPr>
        <dsp:cNvPr id="0" name=""/>
        <dsp:cNvSpPr/>
      </dsp:nvSpPr>
      <dsp:spPr>
        <a:xfrm>
          <a:off x="0" y="1771"/>
          <a:ext cx="1390136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391058-DC57-4794-9533-4F433BA3C090}">
      <dsp:nvSpPr>
        <dsp:cNvPr id="0" name=""/>
        <dsp:cNvSpPr/>
      </dsp:nvSpPr>
      <dsp:spPr>
        <a:xfrm>
          <a:off x="11101189" y="3542"/>
          <a:ext cx="2772126" cy="3623630"/>
        </a:xfrm>
        <a:prstGeom prst="rect">
          <a:avLst/>
        </a:prstGeom>
        <a:solidFill>
          <a:srgbClr val="660066"/>
        </a:solid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ctr" defTabSz="1422400" rtl="1">
            <a:lnSpc>
              <a:spcPct val="90000"/>
            </a:lnSpc>
            <a:spcBef>
              <a:spcPct val="0"/>
            </a:spcBef>
            <a:spcAft>
              <a:spcPct val="35000"/>
            </a:spcAft>
            <a:buNone/>
          </a:pPr>
          <a:endParaRPr lang="ar-EG" sz="3200" kern="1200" dirty="0">
            <a:solidFill>
              <a:schemeClr val="bg1"/>
            </a:solidFill>
            <a:latin typeface="Arabic Typesetting" panose="03020402040406030203" pitchFamily="66" charset="-78"/>
            <a:cs typeface="Arabic Typesetting" panose="03020402040406030203" pitchFamily="66" charset="-78"/>
          </a:endParaRPr>
        </a:p>
        <a:p>
          <a:pPr marL="0" lvl="0" indent="0" algn="ctr" defTabSz="1422400" rtl="1">
            <a:lnSpc>
              <a:spcPct val="90000"/>
            </a:lnSpc>
            <a:spcBef>
              <a:spcPct val="0"/>
            </a:spcBef>
            <a:spcAft>
              <a:spcPct val="35000"/>
            </a:spcAft>
            <a:buNone/>
          </a:pPr>
          <a:endParaRPr lang="ar-EG" sz="3200" kern="1200" dirty="0">
            <a:solidFill>
              <a:schemeClr val="bg1"/>
            </a:solidFill>
            <a:latin typeface="Arabic Typesetting" panose="03020402040406030203" pitchFamily="66" charset="-78"/>
            <a:cs typeface="Arabic Typesetting" panose="03020402040406030203" pitchFamily="66" charset="-78"/>
          </a:endParaRPr>
        </a:p>
        <a:p>
          <a:pPr marL="0" lvl="0" indent="0" algn="ctr" defTabSz="1422400" rtl="1">
            <a:lnSpc>
              <a:spcPct val="90000"/>
            </a:lnSpc>
            <a:spcBef>
              <a:spcPct val="0"/>
            </a:spcBef>
            <a:spcAft>
              <a:spcPct val="35000"/>
            </a:spcAft>
            <a:buNone/>
          </a:pPr>
          <a:r>
            <a:rPr lang="ar-EG" sz="3200" b="1" kern="1200" dirty="0">
              <a:solidFill>
                <a:schemeClr val="bg1"/>
              </a:solidFill>
              <a:latin typeface="Arabic Typesetting" panose="03020402040406030203" pitchFamily="66" charset="-78"/>
              <a:cs typeface="Arabic Typesetting" panose="03020402040406030203" pitchFamily="66" charset="-78"/>
            </a:rPr>
            <a:t>خطة العامان القادمين 2022 2024</a:t>
          </a:r>
          <a:endParaRPr lang="en-US" sz="3200" b="1" kern="1200" dirty="0">
            <a:solidFill>
              <a:schemeClr val="bg1"/>
            </a:solidFill>
            <a:latin typeface="Arabic Typesetting" panose="03020402040406030203" pitchFamily="66" charset="-78"/>
            <a:cs typeface="Arabic Typesetting" panose="03020402040406030203" pitchFamily="66" charset="-78"/>
          </a:endParaRPr>
        </a:p>
      </dsp:txBody>
      <dsp:txXfrm>
        <a:off x="11101189" y="3542"/>
        <a:ext cx="2772126" cy="3623630"/>
      </dsp:txXfrm>
    </dsp:sp>
    <dsp:sp modelId="{634482D8-FD02-4867-BC7D-C90D1FBE96E3}">
      <dsp:nvSpPr>
        <dsp:cNvPr id="0" name=""/>
        <dsp:cNvSpPr/>
      </dsp:nvSpPr>
      <dsp:spPr>
        <a:xfrm>
          <a:off x="40726" y="19508"/>
          <a:ext cx="10880597" cy="354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rtl="1">
            <a:lnSpc>
              <a:spcPct val="90000"/>
            </a:lnSpc>
            <a:spcBef>
              <a:spcPct val="0"/>
            </a:spcBef>
            <a:spcAft>
              <a:spcPct val="35000"/>
            </a:spcAft>
            <a:buNone/>
          </a:pPr>
          <a:r>
            <a:rPr lang="ar-SA" sz="2000" b="1" kern="1200" dirty="0">
              <a:latin typeface="Arabic Typesetting" panose="03020402040406030203" pitchFamily="66" charset="-78"/>
              <a:cs typeface="Arabic Typesetting" panose="03020402040406030203" pitchFamily="66" charset="-78"/>
            </a:rPr>
            <a:t>تسجيل شركة "سجادة«</a:t>
          </a:r>
          <a:r>
            <a:rPr lang="ar-EG" sz="2000" b="1" kern="1200" dirty="0">
              <a:latin typeface="Arabic Typesetting" panose="03020402040406030203" pitchFamily="66" charset="-78"/>
              <a:cs typeface="Arabic Typesetting" panose="03020402040406030203" pitchFamily="66" charset="-78"/>
            </a:rPr>
            <a:t> بشكل قانونى فى شهر نوفمبر2022</a:t>
          </a:r>
          <a:endParaRPr lang="en-US" sz="2000" kern="1200" dirty="0">
            <a:latin typeface="Arabic Typesetting" panose="03020402040406030203" pitchFamily="66" charset="-78"/>
            <a:cs typeface="Arabic Typesetting" panose="03020402040406030203" pitchFamily="66" charset="-78"/>
          </a:endParaRPr>
        </a:p>
      </dsp:txBody>
      <dsp:txXfrm>
        <a:off x="40726" y="19508"/>
        <a:ext cx="10880597" cy="354754"/>
      </dsp:txXfrm>
    </dsp:sp>
    <dsp:sp modelId="{65A7A55C-F669-4CFE-B537-73A4BB53A29C}">
      <dsp:nvSpPr>
        <dsp:cNvPr id="0" name=""/>
        <dsp:cNvSpPr/>
      </dsp:nvSpPr>
      <dsp:spPr>
        <a:xfrm>
          <a:off x="40726" y="374263"/>
          <a:ext cx="110885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3F983B-5A31-46E4-99FE-7C155DFEFFA7}">
      <dsp:nvSpPr>
        <dsp:cNvPr id="0" name=""/>
        <dsp:cNvSpPr/>
      </dsp:nvSpPr>
      <dsp:spPr>
        <a:xfrm>
          <a:off x="40726" y="392001"/>
          <a:ext cx="10880597" cy="496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rtl="1">
            <a:lnSpc>
              <a:spcPct val="90000"/>
            </a:lnSpc>
            <a:spcBef>
              <a:spcPct val="0"/>
            </a:spcBef>
            <a:spcAft>
              <a:spcPct val="35000"/>
            </a:spcAft>
            <a:buNone/>
          </a:pPr>
          <a:r>
            <a:rPr lang="ar-EG" sz="2000" b="1" kern="1200" dirty="0">
              <a:latin typeface="Arabic Typesetting" panose="03020402040406030203" pitchFamily="66" charset="-78"/>
              <a:cs typeface="Arabic Typesetting" panose="03020402040406030203" pitchFamily="66" charset="-78"/>
            </a:rPr>
            <a:t>التوسع فى معظم محافظات الجمهورية ل</a:t>
          </a:r>
          <a:r>
            <a:rPr lang="ar-SA" sz="2000" b="1" kern="1200" dirty="0">
              <a:latin typeface="Arabic Typesetting" panose="03020402040406030203" pitchFamily="66" charset="-78"/>
              <a:cs typeface="Arabic Typesetting" panose="03020402040406030203" pitchFamily="66" charset="-78"/>
            </a:rPr>
            <a:t>لحصول على</a:t>
          </a:r>
          <a:r>
            <a:rPr lang="ar-EG" sz="2000" b="1" kern="1200" dirty="0">
              <a:latin typeface="Arabic Typesetting" panose="03020402040406030203" pitchFamily="66" charset="-78"/>
              <a:cs typeface="Arabic Typesetting" panose="03020402040406030203" pitchFamily="66" charset="-78"/>
            </a:rPr>
            <a:t> كميات أكبر من مخلفات الاقمشة لاعادة تدويرها</a:t>
          </a:r>
          <a:endParaRPr lang="en-US" sz="2000" kern="1200" dirty="0">
            <a:latin typeface="Arabic Typesetting" panose="03020402040406030203" pitchFamily="66" charset="-78"/>
            <a:cs typeface="Arabic Typesetting" panose="03020402040406030203" pitchFamily="66" charset="-78"/>
          </a:endParaRPr>
        </a:p>
      </dsp:txBody>
      <dsp:txXfrm>
        <a:off x="40726" y="392001"/>
        <a:ext cx="10880597" cy="496103"/>
      </dsp:txXfrm>
    </dsp:sp>
    <dsp:sp modelId="{DC72B7EC-2CC9-4F8A-AFEF-DB7C6431176B}">
      <dsp:nvSpPr>
        <dsp:cNvPr id="0" name=""/>
        <dsp:cNvSpPr/>
      </dsp:nvSpPr>
      <dsp:spPr>
        <a:xfrm>
          <a:off x="40726" y="833554"/>
          <a:ext cx="110885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8F77AE-6875-40DA-9CC2-ADD4991B0782}">
      <dsp:nvSpPr>
        <dsp:cNvPr id="0" name=""/>
        <dsp:cNvSpPr/>
      </dsp:nvSpPr>
      <dsp:spPr>
        <a:xfrm>
          <a:off x="40726" y="905842"/>
          <a:ext cx="10880597" cy="354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rtl="1">
            <a:lnSpc>
              <a:spcPct val="90000"/>
            </a:lnSpc>
            <a:spcBef>
              <a:spcPct val="0"/>
            </a:spcBef>
            <a:spcAft>
              <a:spcPct val="35000"/>
            </a:spcAft>
            <a:buNone/>
          </a:pPr>
          <a:endParaRPr lang="en-US" sz="2000" kern="1200" dirty="0">
            <a:latin typeface="Arabic Typesetting" panose="03020402040406030203" pitchFamily="66" charset="-78"/>
            <a:cs typeface="Arabic Typesetting" panose="03020402040406030203" pitchFamily="66" charset="-78"/>
          </a:endParaRPr>
        </a:p>
      </dsp:txBody>
      <dsp:txXfrm>
        <a:off x="40726" y="905842"/>
        <a:ext cx="10880597" cy="354754"/>
      </dsp:txXfrm>
    </dsp:sp>
    <dsp:sp modelId="{AE84844E-3E03-4364-9DBA-689F830DCFFB}">
      <dsp:nvSpPr>
        <dsp:cNvPr id="0" name=""/>
        <dsp:cNvSpPr/>
      </dsp:nvSpPr>
      <dsp:spPr>
        <a:xfrm>
          <a:off x="40726" y="1260597"/>
          <a:ext cx="110885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D23CE1-51EE-4B84-9CC6-5BAFA460598B}">
      <dsp:nvSpPr>
        <dsp:cNvPr id="0" name=""/>
        <dsp:cNvSpPr/>
      </dsp:nvSpPr>
      <dsp:spPr>
        <a:xfrm>
          <a:off x="74456" y="823259"/>
          <a:ext cx="10880597" cy="432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rtl="1">
            <a:lnSpc>
              <a:spcPct val="90000"/>
            </a:lnSpc>
            <a:spcBef>
              <a:spcPct val="0"/>
            </a:spcBef>
            <a:spcAft>
              <a:spcPct val="35000"/>
            </a:spcAft>
            <a:buNone/>
          </a:pPr>
          <a:r>
            <a:rPr lang="ar-EG" sz="2000" b="1" kern="1200" dirty="0">
              <a:latin typeface="Arabic Typesetting" panose="03020402040406030203" pitchFamily="66" charset="-78"/>
              <a:cs typeface="Arabic Typesetting" panose="03020402040406030203" pitchFamily="66" charset="-78"/>
            </a:rPr>
            <a:t>تدريب عدد 1000 سيدة جديدة بمحافظات الصعيد عن طريق </a:t>
          </a:r>
          <a:r>
            <a:rPr lang="ar-SA" sz="2000" b="1" kern="1200" dirty="0">
              <a:latin typeface="Arabic Typesetting" panose="03020402040406030203" pitchFamily="66" charset="-78"/>
              <a:cs typeface="Arabic Typesetting" panose="03020402040406030203" pitchFamily="66" charset="-78"/>
            </a:rPr>
            <a:t>عقد شراكات مع المجلس القومى للمرأة </a:t>
          </a:r>
          <a:r>
            <a:rPr lang="ar-EG" sz="2000" b="1" kern="1200" dirty="0">
              <a:latin typeface="Arabic Typesetting" panose="03020402040406030203" pitchFamily="66" charset="-78"/>
              <a:cs typeface="Arabic Typesetting" panose="03020402040406030203" pitchFamily="66" charset="-78"/>
            </a:rPr>
            <a:t>ووزارة </a:t>
          </a:r>
          <a:r>
            <a:rPr lang="ar-SA" sz="2000" b="1" kern="1200" dirty="0">
              <a:latin typeface="Arabic Typesetting" panose="03020402040406030203" pitchFamily="66" charset="-78"/>
              <a:cs typeface="Arabic Typesetting" panose="03020402040406030203" pitchFamily="66" charset="-78"/>
            </a:rPr>
            <a:t>التضامن الاجتماعى</a:t>
          </a:r>
          <a:r>
            <a:rPr lang="ar-EG" sz="2000" b="1" kern="1200" dirty="0">
              <a:latin typeface="Arabic Typesetting" panose="03020402040406030203" pitchFamily="66" charset="-78"/>
              <a:cs typeface="Arabic Typesetting" panose="03020402040406030203" pitchFamily="66" charset="-78"/>
            </a:rPr>
            <a:t>.</a:t>
          </a:r>
          <a:endParaRPr lang="en-US" sz="2000" kern="1200" dirty="0">
            <a:latin typeface="Arabic Typesetting" panose="03020402040406030203" pitchFamily="66" charset="-78"/>
            <a:cs typeface="Arabic Typesetting" panose="03020402040406030203" pitchFamily="66" charset="-78"/>
          </a:endParaRPr>
        </a:p>
      </dsp:txBody>
      <dsp:txXfrm>
        <a:off x="74456" y="823259"/>
        <a:ext cx="10880597" cy="432776"/>
      </dsp:txXfrm>
    </dsp:sp>
    <dsp:sp modelId="{887DF790-8F48-4456-858F-90C9685E26E2}">
      <dsp:nvSpPr>
        <dsp:cNvPr id="0" name=""/>
        <dsp:cNvSpPr/>
      </dsp:nvSpPr>
      <dsp:spPr>
        <a:xfrm>
          <a:off x="40726" y="1711111"/>
          <a:ext cx="110885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E901402-F6DF-4CED-ABC5-C627E2FDBE71}">
      <dsp:nvSpPr>
        <dsp:cNvPr id="0" name=""/>
        <dsp:cNvSpPr/>
      </dsp:nvSpPr>
      <dsp:spPr>
        <a:xfrm>
          <a:off x="230484" y="2534511"/>
          <a:ext cx="10920964" cy="387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rtl="1">
            <a:lnSpc>
              <a:spcPct val="90000"/>
            </a:lnSpc>
            <a:spcBef>
              <a:spcPct val="0"/>
            </a:spcBef>
            <a:spcAft>
              <a:spcPct val="35000"/>
            </a:spcAft>
            <a:buNone/>
          </a:pPr>
          <a:r>
            <a:rPr lang="ar-EG" sz="2200" b="1" kern="1200" dirty="0">
              <a:solidFill>
                <a:schemeClr val="tx1"/>
              </a:solidFill>
              <a:latin typeface="Arabic Typesetting" panose="03020402040406030203" pitchFamily="66" charset="-78"/>
              <a:cs typeface="Arabic Typesetting" panose="03020402040406030203" pitchFamily="66" charset="-78"/>
            </a:rPr>
            <a:t>إنتاج منتجات يدوية تعبر عن التراث المصرى الأصيل ، وبأشكال فرعونية تجذب السياحة بمصر.</a:t>
          </a:r>
          <a:endParaRPr lang="en-US" sz="2200" kern="1200" dirty="0">
            <a:latin typeface="Arabic Typesetting" panose="03020402040406030203" pitchFamily="66" charset="-78"/>
            <a:cs typeface="Arabic Typesetting" panose="03020402040406030203" pitchFamily="66" charset="-78"/>
          </a:endParaRPr>
        </a:p>
      </dsp:txBody>
      <dsp:txXfrm>
        <a:off x="230484" y="2534511"/>
        <a:ext cx="10920964" cy="387321"/>
      </dsp:txXfrm>
    </dsp:sp>
    <dsp:sp modelId="{CE48ADD4-6F9A-403C-BB1B-31E399207024}">
      <dsp:nvSpPr>
        <dsp:cNvPr id="0" name=""/>
        <dsp:cNvSpPr/>
      </dsp:nvSpPr>
      <dsp:spPr>
        <a:xfrm>
          <a:off x="40726" y="2116170"/>
          <a:ext cx="110885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E83FD22-92F5-4788-92A2-DFA9C4DF99DC}">
      <dsp:nvSpPr>
        <dsp:cNvPr id="0" name=""/>
        <dsp:cNvSpPr/>
      </dsp:nvSpPr>
      <dsp:spPr>
        <a:xfrm>
          <a:off x="175646" y="1321065"/>
          <a:ext cx="10880597" cy="354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rtl="1">
            <a:lnSpc>
              <a:spcPct val="90000"/>
            </a:lnSpc>
            <a:spcBef>
              <a:spcPct val="0"/>
            </a:spcBef>
            <a:spcAft>
              <a:spcPct val="35000"/>
            </a:spcAft>
            <a:buNone/>
          </a:pPr>
          <a:r>
            <a:rPr lang="ar-EG" sz="2200" b="1" i="0" u="none" kern="1200" dirty="0">
              <a:latin typeface="Arabic Typesetting" panose="03020402040406030203" pitchFamily="66" charset="-78"/>
              <a:cs typeface="Arabic Typesetting" panose="03020402040406030203" pitchFamily="66" charset="-78"/>
            </a:rPr>
            <a:t>عمل تطبيق موبايل ليستخدمة افراد المجتمع عند تجميع كميات من الملابس القديمة لسهولة الحصول عليها بمقابل.</a:t>
          </a:r>
          <a:endParaRPr lang="en-US" sz="2200" kern="1200" dirty="0">
            <a:latin typeface="Arabic Typesetting" panose="03020402040406030203" pitchFamily="66" charset="-78"/>
            <a:cs typeface="Arabic Typesetting" panose="03020402040406030203" pitchFamily="66" charset="-78"/>
          </a:endParaRPr>
        </a:p>
      </dsp:txBody>
      <dsp:txXfrm>
        <a:off x="175646" y="1321065"/>
        <a:ext cx="10880597" cy="354754"/>
      </dsp:txXfrm>
    </dsp:sp>
    <dsp:sp modelId="{C3DC9FA1-5A7B-4A08-AC2E-F507BEFD6A7A}">
      <dsp:nvSpPr>
        <dsp:cNvPr id="0" name=""/>
        <dsp:cNvSpPr/>
      </dsp:nvSpPr>
      <dsp:spPr>
        <a:xfrm>
          <a:off x="40726" y="2488663"/>
          <a:ext cx="110885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1FE88E-816F-4A4E-9F5A-E0AA9E5CA44A}">
      <dsp:nvSpPr>
        <dsp:cNvPr id="0" name=""/>
        <dsp:cNvSpPr/>
      </dsp:nvSpPr>
      <dsp:spPr>
        <a:xfrm>
          <a:off x="106445" y="2096623"/>
          <a:ext cx="10880597" cy="354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rtl="1">
            <a:lnSpc>
              <a:spcPct val="90000"/>
            </a:lnSpc>
            <a:spcBef>
              <a:spcPct val="0"/>
            </a:spcBef>
            <a:spcAft>
              <a:spcPct val="35000"/>
            </a:spcAft>
            <a:buNone/>
          </a:pPr>
          <a:r>
            <a:rPr lang="ar-EG" sz="2200" b="1" i="0" u="none" kern="1200" dirty="0">
              <a:latin typeface="Arabic Typesetting" panose="03020402040406030203" pitchFamily="66" charset="-78"/>
              <a:cs typeface="Arabic Typesetting" panose="03020402040406030203" pitchFamily="66" charset="-78"/>
            </a:rPr>
            <a:t>عمل عدد 5 مستودعات ذكية بكل محافظة يتم تجميع فيها بواقى ومخلفات الأقمشة والملابس القديمة بكميات كبيرة وربطها بتطبيق موبايل.</a:t>
          </a:r>
          <a:endParaRPr lang="en-US" sz="2200" b="0" i="0" u="none" kern="1200" dirty="0">
            <a:latin typeface="Arabic Typesetting" panose="03020402040406030203" pitchFamily="66" charset="-78"/>
            <a:cs typeface="Arabic Typesetting" panose="03020402040406030203" pitchFamily="66" charset="-78"/>
          </a:endParaRPr>
        </a:p>
      </dsp:txBody>
      <dsp:txXfrm>
        <a:off x="106445" y="2096623"/>
        <a:ext cx="10880597" cy="354754"/>
      </dsp:txXfrm>
    </dsp:sp>
    <dsp:sp modelId="{C60B67E3-4FB8-4D5F-B475-F94268EEF0AB}">
      <dsp:nvSpPr>
        <dsp:cNvPr id="0" name=""/>
        <dsp:cNvSpPr/>
      </dsp:nvSpPr>
      <dsp:spPr>
        <a:xfrm>
          <a:off x="57137" y="2984452"/>
          <a:ext cx="110885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F3FC86-843C-4ED3-8A53-03D1D76EB78E}">
      <dsp:nvSpPr>
        <dsp:cNvPr id="0" name=""/>
        <dsp:cNvSpPr/>
      </dsp:nvSpPr>
      <dsp:spPr>
        <a:xfrm>
          <a:off x="287280" y="1725964"/>
          <a:ext cx="10880597" cy="354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rtl="1">
            <a:lnSpc>
              <a:spcPct val="90000"/>
            </a:lnSpc>
            <a:spcBef>
              <a:spcPct val="0"/>
            </a:spcBef>
            <a:spcAft>
              <a:spcPct val="35000"/>
            </a:spcAft>
            <a:buNone/>
          </a:pPr>
          <a:r>
            <a:rPr lang="ar-SA" sz="2200" b="1" i="0" u="none" kern="1200" dirty="0">
              <a:latin typeface="Arabic Typesetting" panose="03020402040406030203" pitchFamily="66" charset="-78"/>
              <a:cs typeface="Arabic Typesetting" panose="03020402040406030203" pitchFamily="66" charset="-78"/>
            </a:rPr>
            <a:t>عمل منصة </a:t>
          </a:r>
          <a:r>
            <a:rPr lang="ar-EG" sz="2200" b="1" i="0" u="none" kern="1200" dirty="0">
              <a:latin typeface="Arabic Typesetting" panose="03020402040406030203" pitchFamily="66" charset="-78"/>
              <a:cs typeface="Arabic Typesetting" panose="03020402040406030203" pitchFamily="66" charset="-78"/>
            </a:rPr>
            <a:t>رقمية لتدريب السيدات عليها أونلاين</a:t>
          </a:r>
          <a:endParaRPr lang="en-US" sz="2200" b="0" i="0" u="none" kern="1200" dirty="0">
            <a:latin typeface="Arabic Typesetting" panose="03020402040406030203" pitchFamily="66" charset="-78"/>
            <a:cs typeface="Arabic Typesetting" panose="03020402040406030203" pitchFamily="66" charset="-78"/>
          </a:endParaRPr>
        </a:p>
      </dsp:txBody>
      <dsp:txXfrm>
        <a:off x="287280" y="1725964"/>
        <a:ext cx="10880597" cy="354754"/>
      </dsp:txXfrm>
    </dsp:sp>
    <dsp:sp modelId="{6608CB7B-F65C-455C-87E8-BF2A389FE467}">
      <dsp:nvSpPr>
        <dsp:cNvPr id="0" name=""/>
        <dsp:cNvSpPr/>
      </dsp:nvSpPr>
      <dsp:spPr>
        <a:xfrm>
          <a:off x="40726" y="3233648"/>
          <a:ext cx="110885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341E75-FA82-4F5D-8151-92ACCDD72560}">
      <dsp:nvSpPr>
        <dsp:cNvPr id="0" name=""/>
        <dsp:cNvSpPr/>
      </dsp:nvSpPr>
      <dsp:spPr>
        <a:xfrm>
          <a:off x="40726" y="2968557"/>
          <a:ext cx="10880597" cy="354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ctr" defTabSz="977900" rtl="1">
            <a:lnSpc>
              <a:spcPct val="90000"/>
            </a:lnSpc>
            <a:spcBef>
              <a:spcPct val="0"/>
            </a:spcBef>
            <a:spcAft>
              <a:spcPct val="35000"/>
            </a:spcAft>
            <a:buNone/>
          </a:pPr>
          <a:r>
            <a:rPr lang="ar-SA" sz="2200" b="1" i="0" u="none" kern="1200" dirty="0">
              <a:latin typeface="Arabic Typesetting" panose="03020402040406030203" pitchFamily="66" charset="-78"/>
              <a:cs typeface="Arabic Typesetting" panose="03020402040406030203" pitchFamily="66" charset="-78"/>
            </a:rPr>
            <a:t>افتتاح مقر</a:t>
          </a:r>
          <a:r>
            <a:rPr lang="ar-EG" sz="2200" b="1" i="0" u="none" kern="1200" dirty="0">
              <a:latin typeface="Arabic Typesetting" panose="03020402040406030203" pitchFamily="66" charset="-78"/>
              <a:cs typeface="Arabic Typesetting" panose="03020402040406030203" pitchFamily="66" charset="-78"/>
            </a:rPr>
            <a:t> شركة بمحافظة الأقصر ، القاهرة</a:t>
          </a:r>
          <a:r>
            <a:rPr lang="ar-SA" sz="2200" b="1" i="0" u="none" kern="1200" dirty="0">
              <a:latin typeface="Arabic Typesetting" panose="03020402040406030203" pitchFamily="66" charset="-78"/>
              <a:cs typeface="Arabic Typesetting" panose="03020402040406030203" pitchFamily="66" charset="-78"/>
            </a:rPr>
            <a:t>.</a:t>
          </a:r>
          <a:endParaRPr lang="en-US" sz="2200" b="0" i="0" u="none" kern="1200" dirty="0">
            <a:latin typeface="Arabic Typesetting" panose="03020402040406030203" pitchFamily="66" charset="-78"/>
            <a:cs typeface="Arabic Typesetting" panose="03020402040406030203" pitchFamily="66" charset="-78"/>
          </a:endParaRPr>
        </a:p>
      </dsp:txBody>
      <dsp:txXfrm>
        <a:off x="40726" y="2968557"/>
        <a:ext cx="10880597" cy="354754"/>
      </dsp:txXfrm>
    </dsp:sp>
    <dsp:sp modelId="{0F702943-936D-461C-82BE-5D6966EA5CA6}">
      <dsp:nvSpPr>
        <dsp:cNvPr id="0" name=""/>
        <dsp:cNvSpPr/>
      </dsp:nvSpPr>
      <dsp:spPr>
        <a:xfrm>
          <a:off x="40726" y="3606140"/>
          <a:ext cx="110885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5800EC-B017-449D-A46D-19853B2188BC}" type="datetimeFigureOut">
              <a:rPr lang="en-US" smtClean="0"/>
              <a:t>10/20/2022</a:t>
            </a:fld>
            <a:endParaRPr lang="en-US"/>
          </a:p>
        </p:txBody>
      </p:sp>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B42BA4-1F86-41D7-9386-9F65CB290D4F}" type="slidenum">
              <a:rPr lang="en-US" smtClean="0"/>
              <a:t>‹#›</a:t>
            </a:fld>
            <a:endParaRPr lang="en-US"/>
          </a:p>
        </p:txBody>
      </p:sp>
    </p:spTree>
    <p:extLst>
      <p:ext uri="{BB962C8B-B14F-4D97-AF65-F5344CB8AC3E}">
        <p14:creationId xmlns:p14="http://schemas.microsoft.com/office/powerpoint/2010/main" val="796437505"/>
      </p:ext>
    </p:extLst>
  </p:cSld>
  <p:clrMap bg1="lt1" tx1="dk1" bg2="lt2" tx2="dk2" accent1="accent1" accent2="accent2" accent3="accent3" accent4="accent4" accent5="accent5" accent6="accent6" hlink="hlink" folHlink="folHlink"/>
  <p:notesStyle>
    <a:lvl1pPr marL="0" algn="l" defTabSz="1238921" rtl="0" eaLnBrk="1" latinLnBrk="0" hangingPunct="1">
      <a:defRPr sz="1626" kern="1200">
        <a:solidFill>
          <a:schemeClr val="tx1"/>
        </a:solidFill>
        <a:latin typeface="+mn-lt"/>
        <a:ea typeface="+mn-ea"/>
        <a:cs typeface="+mn-cs"/>
      </a:defRPr>
    </a:lvl1pPr>
    <a:lvl2pPr marL="619460" algn="l" defTabSz="1238921" rtl="0" eaLnBrk="1" latinLnBrk="0" hangingPunct="1">
      <a:defRPr sz="1626" kern="1200">
        <a:solidFill>
          <a:schemeClr val="tx1"/>
        </a:solidFill>
        <a:latin typeface="+mn-lt"/>
        <a:ea typeface="+mn-ea"/>
        <a:cs typeface="+mn-cs"/>
      </a:defRPr>
    </a:lvl2pPr>
    <a:lvl3pPr marL="1238921" algn="l" defTabSz="1238921" rtl="0" eaLnBrk="1" latinLnBrk="0" hangingPunct="1">
      <a:defRPr sz="1626" kern="1200">
        <a:solidFill>
          <a:schemeClr val="tx1"/>
        </a:solidFill>
        <a:latin typeface="+mn-lt"/>
        <a:ea typeface="+mn-ea"/>
        <a:cs typeface="+mn-cs"/>
      </a:defRPr>
    </a:lvl3pPr>
    <a:lvl4pPr marL="1858381" algn="l" defTabSz="1238921" rtl="0" eaLnBrk="1" latinLnBrk="0" hangingPunct="1">
      <a:defRPr sz="1626" kern="1200">
        <a:solidFill>
          <a:schemeClr val="tx1"/>
        </a:solidFill>
        <a:latin typeface="+mn-lt"/>
        <a:ea typeface="+mn-ea"/>
        <a:cs typeface="+mn-cs"/>
      </a:defRPr>
    </a:lvl4pPr>
    <a:lvl5pPr marL="2477841" algn="l" defTabSz="1238921" rtl="0" eaLnBrk="1" latinLnBrk="0" hangingPunct="1">
      <a:defRPr sz="1626" kern="1200">
        <a:solidFill>
          <a:schemeClr val="tx1"/>
        </a:solidFill>
        <a:latin typeface="+mn-lt"/>
        <a:ea typeface="+mn-ea"/>
        <a:cs typeface="+mn-cs"/>
      </a:defRPr>
    </a:lvl5pPr>
    <a:lvl6pPr marL="3097301" algn="l" defTabSz="1238921" rtl="0" eaLnBrk="1" latinLnBrk="0" hangingPunct="1">
      <a:defRPr sz="1626" kern="1200">
        <a:solidFill>
          <a:schemeClr val="tx1"/>
        </a:solidFill>
        <a:latin typeface="+mn-lt"/>
        <a:ea typeface="+mn-ea"/>
        <a:cs typeface="+mn-cs"/>
      </a:defRPr>
    </a:lvl6pPr>
    <a:lvl7pPr marL="3716762" algn="l" defTabSz="1238921" rtl="0" eaLnBrk="1" latinLnBrk="0" hangingPunct="1">
      <a:defRPr sz="1626" kern="1200">
        <a:solidFill>
          <a:schemeClr val="tx1"/>
        </a:solidFill>
        <a:latin typeface="+mn-lt"/>
        <a:ea typeface="+mn-ea"/>
        <a:cs typeface="+mn-cs"/>
      </a:defRPr>
    </a:lvl7pPr>
    <a:lvl8pPr marL="4336222" algn="l" defTabSz="1238921" rtl="0" eaLnBrk="1" latinLnBrk="0" hangingPunct="1">
      <a:defRPr sz="1626" kern="1200">
        <a:solidFill>
          <a:schemeClr val="tx1"/>
        </a:solidFill>
        <a:latin typeface="+mn-lt"/>
        <a:ea typeface="+mn-ea"/>
        <a:cs typeface="+mn-cs"/>
      </a:defRPr>
    </a:lvl8pPr>
    <a:lvl9pPr marL="4955682" algn="l" defTabSz="1238921" rtl="0" eaLnBrk="1" latinLnBrk="0" hangingPunct="1">
      <a:defRPr sz="162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569825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57858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86956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59601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99659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10282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960804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765287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3701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633352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108201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7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119832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3324539" y="2472371"/>
            <a:ext cx="7357797" cy="1743831"/>
          </a:xfrm>
        </p:spPr>
        <p:txBody>
          <a:bodyPr>
            <a:normAutofit fontScale="25000" lnSpcReduction="20000"/>
          </a:bodyPr>
          <a:lstStyle/>
          <a:p>
            <a:r>
              <a:rPr lang="ar-EG" sz="35715" b="1" dirty="0">
                <a:solidFill>
                  <a:srgbClr val="528705"/>
                </a:solidFill>
                <a:latin typeface="Aldhabi" panose="01000000000000000000" pitchFamily="2" charset="-78"/>
                <a:cs typeface="Aldhabi" panose="01000000000000000000" pitchFamily="2" charset="-78"/>
              </a:rPr>
              <a:t>مشروع</a:t>
            </a:r>
            <a:br>
              <a:rPr lang="en-US" sz="32739" b="1" dirty="0">
                <a:solidFill>
                  <a:srgbClr val="528705"/>
                </a:solidFill>
                <a:latin typeface="Aldhabi" panose="01000000000000000000" pitchFamily="2" charset="-78"/>
                <a:cs typeface="Aldhabi" panose="01000000000000000000" pitchFamily="2" charset="-78"/>
              </a:rPr>
            </a:br>
            <a:r>
              <a:rPr lang="ar-SA" sz="32739" b="1" dirty="0">
                <a:solidFill>
                  <a:srgbClr val="528705"/>
                </a:solidFill>
                <a:latin typeface="Aldhabi" panose="01000000000000000000" pitchFamily="2" charset="-78"/>
                <a:cs typeface="Aldhabi" panose="01000000000000000000" pitchFamily="2" charset="-78"/>
              </a:rPr>
              <a:t> </a:t>
            </a:r>
            <a:br>
              <a:rPr lang="ar-SA" sz="32739" b="1" dirty="0">
                <a:solidFill>
                  <a:srgbClr val="528705"/>
                </a:solidFill>
                <a:latin typeface="Aldhabi" panose="01000000000000000000" pitchFamily="2" charset="-78"/>
                <a:cs typeface="Aldhabi" panose="01000000000000000000" pitchFamily="2" charset="-78"/>
              </a:rPr>
            </a:br>
            <a:endParaRPr lang="ar-SA" sz="32739" b="1" dirty="0">
              <a:solidFill>
                <a:srgbClr val="528705"/>
              </a:solidFill>
              <a:latin typeface="Aldhabi" panose="01000000000000000000" pitchFamily="2" charset="-78"/>
              <a:cs typeface="Aldhabi" panose="01000000000000000000" pitchFamily="2" charset="-78"/>
            </a:endParaRPr>
          </a:p>
          <a:p>
            <a:endParaRPr lang="en-US" dirty="0"/>
          </a:p>
        </p:txBody>
      </p:sp>
      <p:pic>
        <p:nvPicPr>
          <p:cNvPr id="9" name="عنصر نائب للمحتوى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4539" y="4216201"/>
            <a:ext cx="7949047" cy="1980169"/>
          </a:xfrm>
          <a:prstGeom prst="rect">
            <a:avLst/>
          </a:prstGeom>
        </p:spPr>
      </p:pic>
      <p:sp>
        <p:nvSpPr>
          <p:cNvPr id="10" name="Subtitle 7"/>
          <p:cNvSpPr txBox="1">
            <a:spLocks/>
          </p:cNvSpPr>
          <p:nvPr/>
        </p:nvSpPr>
        <p:spPr>
          <a:xfrm>
            <a:off x="788932" y="6709304"/>
            <a:ext cx="13541487" cy="1391666"/>
          </a:xfrm>
          <a:prstGeom prst="rect">
            <a:avLst/>
          </a:prstGeom>
        </p:spPr>
        <p:txBody>
          <a:bodyPr vert="horz" lIns="113395" tIns="56698" rIns="113395" bIns="56698"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ar-EG" sz="15873" b="1" dirty="0">
                <a:solidFill>
                  <a:srgbClr val="528705"/>
                </a:solidFill>
                <a:latin typeface="Aldhabi" panose="01000000000000000000" pitchFamily="2" charset="-78"/>
                <a:cs typeface="Aldhabi" panose="01000000000000000000" pitchFamily="2" charset="-78"/>
              </a:rPr>
              <a:t>فئةالمشروعات التنموية المتعلقة بالمرأة</a:t>
            </a:r>
            <a:br>
              <a:rPr lang="en-US" sz="23810" b="1" dirty="0">
                <a:solidFill>
                  <a:srgbClr val="528705"/>
                </a:solidFill>
                <a:latin typeface="Aldhabi" panose="01000000000000000000" pitchFamily="2" charset="-78"/>
                <a:cs typeface="Aldhabi" panose="01000000000000000000" pitchFamily="2" charset="-78"/>
              </a:rPr>
            </a:br>
            <a:r>
              <a:rPr lang="ar-SA" sz="23810" b="1" dirty="0">
                <a:solidFill>
                  <a:srgbClr val="528705"/>
                </a:solidFill>
                <a:latin typeface="Aldhabi" panose="01000000000000000000" pitchFamily="2" charset="-78"/>
                <a:cs typeface="Aldhabi" panose="01000000000000000000" pitchFamily="2" charset="-78"/>
              </a:rPr>
              <a:t> </a:t>
            </a:r>
            <a:br>
              <a:rPr lang="ar-SA" sz="23810" b="1" dirty="0">
                <a:solidFill>
                  <a:srgbClr val="528705"/>
                </a:solidFill>
                <a:latin typeface="Aldhabi" panose="01000000000000000000" pitchFamily="2" charset="-78"/>
                <a:cs typeface="Aldhabi" panose="01000000000000000000" pitchFamily="2" charset="-78"/>
              </a:rPr>
            </a:br>
            <a:endParaRPr lang="ar-SA" sz="23810" b="1" dirty="0">
              <a:solidFill>
                <a:srgbClr val="528705"/>
              </a:solidFill>
              <a:latin typeface="Aldhabi" panose="01000000000000000000" pitchFamily="2" charset="-78"/>
              <a:cs typeface="Aldhabi" panose="01000000000000000000" pitchFamily="2" charset="-78"/>
            </a:endParaRPr>
          </a:p>
          <a:p>
            <a:endParaRPr lang="en-US" sz="2976" dirty="0"/>
          </a:p>
        </p:txBody>
      </p:sp>
    </p:spTree>
    <p:extLst>
      <p:ext uri="{BB962C8B-B14F-4D97-AF65-F5344CB8AC3E}">
        <p14:creationId xmlns:p14="http://schemas.microsoft.com/office/powerpoint/2010/main" val="794560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072" y="2896280"/>
            <a:ext cx="3920474" cy="5361819"/>
          </a:xfrm>
          <a:prstGeom prst="rect">
            <a:avLst/>
          </a:prstGeom>
        </p:spPr>
      </p:pic>
      <p:sp>
        <p:nvSpPr>
          <p:cNvPr id="7" name="عنوان 1"/>
          <p:cNvSpPr txBox="1">
            <a:spLocks/>
          </p:cNvSpPr>
          <p:nvPr/>
        </p:nvSpPr>
        <p:spPr>
          <a:xfrm>
            <a:off x="4364953" y="3020073"/>
            <a:ext cx="10007100" cy="5988474"/>
          </a:xfrm>
          <a:prstGeom prst="rect">
            <a:avLst/>
          </a:prstGeom>
        </p:spPr>
        <p:txBody>
          <a:bodyPr vert="horz" lIns="113395" tIns="56698" rIns="113395" bIns="56698"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ar-SA" sz="3596" b="1" dirty="0" err="1">
                <a:solidFill>
                  <a:srgbClr val="C68100"/>
                </a:solidFill>
                <a:latin typeface="Arabic Typesetting" panose="03020402040406030203" pitchFamily="66" charset="-78"/>
                <a:cs typeface="Arabic Typesetting" panose="03020402040406030203" pitchFamily="66" charset="-78"/>
              </a:rPr>
              <a:t>الزناتى</a:t>
            </a:r>
            <a:r>
              <a:rPr lang="ar-SA" sz="3596" b="1" dirty="0">
                <a:solidFill>
                  <a:srgbClr val="C68100"/>
                </a:solidFill>
                <a:latin typeface="Arabic Typesetting" panose="03020402040406030203" pitchFamily="66" charset="-78"/>
                <a:cs typeface="Arabic Typesetting" panose="03020402040406030203" pitchFamily="66" charset="-78"/>
              </a:rPr>
              <a:t> على حسن</a:t>
            </a:r>
            <a:r>
              <a:rPr lang="ar-EG" sz="3596" b="1" dirty="0">
                <a:solidFill>
                  <a:srgbClr val="C68100"/>
                </a:solidFill>
                <a:latin typeface="Arabic Typesetting" panose="03020402040406030203" pitchFamily="66" charset="-78"/>
                <a:cs typeface="Arabic Typesetting" panose="03020402040406030203" pitchFamily="66" charset="-78"/>
              </a:rPr>
              <a:t>- من </a:t>
            </a:r>
            <a:r>
              <a:rPr lang="ar-SA" sz="3596" b="1" dirty="0">
                <a:solidFill>
                  <a:srgbClr val="C68100"/>
                </a:solidFill>
                <a:latin typeface="Arabic Typesetting" panose="03020402040406030203" pitchFamily="66" charset="-78"/>
                <a:cs typeface="Arabic Typesetting" panose="03020402040406030203" pitchFamily="66" charset="-78"/>
              </a:rPr>
              <a:t>محافظة ا</a:t>
            </a:r>
            <a:r>
              <a:rPr lang="ar-EG" sz="3596" b="1" dirty="0">
                <a:solidFill>
                  <a:srgbClr val="C68100"/>
                </a:solidFill>
                <a:latin typeface="Arabic Typesetting" panose="03020402040406030203" pitchFamily="66" charset="-78"/>
                <a:cs typeface="Arabic Typesetting" panose="03020402040406030203" pitchFamily="66" charset="-78"/>
              </a:rPr>
              <a:t>ل</a:t>
            </a:r>
            <a:r>
              <a:rPr lang="ar-SA" sz="3596" b="1" dirty="0">
                <a:solidFill>
                  <a:srgbClr val="C68100"/>
                </a:solidFill>
                <a:latin typeface="Arabic Typesetting" panose="03020402040406030203" pitchFamily="66" charset="-78"/>
                <a:cs typeface="Arabic Typesetting" panose="03020402040406030203" pitchFamily="66" charset="-78"/>
              </a:rPr>
              <a:t>ا</a:t>
            </a:r>
            <a:r>
              <a:rPr lang="ar-EG" sz="3596" b="1" dirty="0">
                <a:solidFill>
                  <a:srgbClr val="C68100"/>
                </a:solidFill>
                <a:latin typeface="Arabic Typesetting" panose="03020402040406030203" pitchFamily="66" charset="-78"/>
                <a:cs typeface="Arabic Typesetting" panose="03020402040406030203" pitchFamily="66" charset="-78"/>
              </a:rPr>
              <a:t>قصر  </a:t>
            </a:r>
            <a:br>
              <a:rPr lang="ar-EG" sz="3596" b="1" dirty="0">
                <a:solidFill>
                  <a:srgbClr val="C68100"/>
                </a:solidFill>
                <a:latin typeface="Arabic Typesetting" panose="03020402040406030203" pitchFamily="66" charset="-78"/>
                <a:cs typeface="Arabic Typesetting" panose="03020402040406030203" pitchFamily="66" charset="-78"/>
              </a:rPr>
            </a:br>
            <a:br>
              <a:rPr lang="ar-SA" sz="3596" b="1" dirty="0">
                <a:latin typeface="Arabic Typesetting" panose="03020402040406030203" pitchFamily="66" charset="-78"/>
                <a:cs typeface="Arabic Typesetting" panose="03020402040406030203" pitchFamily="66" charset="-78"/>
              </a:rPr>
            </a:br>
            <a:r>
              <a:rPr lang="ar-SA" sz="3596" b="1" dirty="0">
                <a:latin typeface="Arabic Typesetting" panose="03020402040406030203" pitchFamily="66" charset="-78"/>
                <a:cs typeface="Arabic Typesetting" panose="03020402040406030203" pitchFamily="66" charset="-78"/>
              </a:rPr>
              <a:t>باحث ماجستير في المحاسبة المالية – كلية التجارة – جامعة جنوب </a:t>
            </a:r>
            <a:r>
              <a:rPr lang="ar-SA" sz="3596" b="1" dirty="0" err="1">
                <a:latin typeface="Arabic Typesetting" panose="03020402040406030203" pitchFamily="66" charset="-78"/>
                <a:cs typeface="Arabic Typesetting" panose="03020402040406030203" pitchFamily="66" charset="-78"/>
              </a:rPr>
              <a:t>الوادى</a:t>
            </a:r>
            <a:r>
              <a:rPr lang="ar-SA" sz="3596" b="1" dirty="0">
                <a:latin typeface="Arabic Typesetting" panose="03020402040406030203" pitchFamily="66" charset="-78"/>
                <a:cs typeface="Arabic Typesetting" panose="03020402040406030203" pitchFamily="66" charset="-78"/>
              </a:rPr>
              <a:t>.</a:t>
            </a:r>
            <a:br>
              <a:rPr lang="ar-EG" sz="3596" b="1" dirty="0">
                <a:latin typeface="Arabic Typesetting" panose="03020402040406030203" pitchFamily="66" charset="-78"/>
                <a:cs typeface="Arabic Typesetting" panose="03020402040406030203" pitchFamily="66" charset="-78"/>
              </a:rPr>
            </a:br>
            <a:br>
              <a:rPr lang="ar-SA" sz="3596" b="1" dirty="0">
                <a:latin typeface="Arabic Typesetting" panose="03020402040406030203" pitchFamily="66" charset="-78"/>
                <a:cs typeface="Arabic Typesetting" panose="03020402040406030203" pitchFamily="66" charset="-78"/>
              </a:rPr>
            </a:br>
            <a:r>
              <a:rPr lang="ar-SA" sz="3596" b="1" dirty="0">
                <a:latin typeface="Arabic Typesetting" panose="03020402040406030203" pitchFamily="66" charset="-78"/>
                <a:cs typeface="Arabic Typesetting" panose="03020402040406030203" pitchFamily="66" charset="-78"/>
              </a:rPr>
              <a:t>دورة إدارة المشروعات الصغيرة ومتناهية الصغر من جهاز تنمية </a:t>
            </a:r>
            <a:r>
              <a:rPr lang="ar-SA" sz="3596" b="1" dirty="0" err="1">
                <a:latin typeface="Arabic Typesetting" panose="03020402040406030203" pitchFamily="66" charset="-78"/>
                <a:cs typeface="Arabic Typesetting" panose="03020402040406030203" pitchFamily="66" charset="-78"/>
              </a:rPr>
              <a:t>المشروعات.خبرة</a:t>
            </a:r>
            <a:r>
              <a:rPr lang="ar-SA" sz="3596" b="1" dirty="0">
                <a:latin typeface="Arabic Typesetting" panose="03020402040406030203" pitchFamily="66" charset="-78"/>
                <a:cs typeface="Arabic Typesetting" panose="03020402040406030203" pitchFamily="66" charset="-78"/>
              </a:rPr>
              <a:t> خمس سنوات بالعمل </a:t>
            </a:r>
            <a:r>
              <a:rPr lang="ar-SA" sz="3596" b="1" dirty="0" err="1">
                <a:latin typeface="Arabic Typesetting" panose="03020402040406030203" pitchFamily="66" charset="-78"/>
                <a:cs typeface="Arabic Typesetting" panose="03020402040406030203" pitchFamily="66" charset="-78"/>
              </a:rPr>
              <a:t>المجتمعى</a:t>
            </a:r>
            <a:r>
              <a:rPr lang="ar-SA" sz="3596" b="1" dirty="0">
                <a:latin typeface="Arabic Typesetting" panose="03020402040406030203" pitchFamily="66" charset="-78"/>
                <a:cs typeface="Arabic Typesetting" panose="03020402040406030203" pitchFamily="66" charset="-78"/>
              </a:rPr>
              <a:t> وريادة الاعمال المجتمعية وإدارة المشروعات الصغيرة.</a:t>
            </a:r>
            <a:br>
              <a:rPr lang="ar-EG" sz="3596" b="1" dirty="0">
                <a:latin typeface="Arabic Typesetting" panose="03020402040406030203" pitchFamily="66" charset="-78"/>
                <a:cs typeface="Arabic Typesetting" panose="03020402040406030203" pitchFamily="66" charset="-78"/>
              </a:rPr>
            </a:br>
            <a:br>
              <a:rPr lang="ar-EG" sz="3596" b="1" dirty="0">
                <a:latin typeface="Arabic Typesetting" panose="03020402040406030203" pitchFamily="66" charset="-78"/>
                <a:cs typeface="Arabic Typesetting" panose="03020402040406030203" pitchFamily="66" charset="-78"/>
              </a:rPr>
            </a:br>
            <a:r>
              <a:rPr lang="ar-SA" sz="3596" b="1" dirty="0">
                <a:solidFill>
                  <a:srgbClr val="660066"/>
                </a:solidFill>
                <a:latin typeface="Arabic Typesetting" panose="03020402040406030203" pitchFamily="66" charset="-78"/>
                <a:cs typeface="Arabic Typesetting" panose="03020402040406030203" pitchFamily="66" charset="-78"/>
              </a:rPr>
              <a:t>مؤسس مبادرة «تراث الزين» لتدريب السيدات الأرامل والمطلقات والمعيلات بقرى صعيد مصر على انتاج السجاد </a:t>
            </a:r>
            <a:r>
              <a:rPr lang="ar-SA" sz="3596" b="1" dirty="0" err="1">
                <a:solidFill>
                  <a:srgbClr val="660066"/>
                </a:solidFill>
                <a:latin typeface="Arabic Typesetting" panose="03020402040406030203" pitchFamily="66" charset="-78"/>
                <a:cs typeface="Arabic Typesetting" panose="03020402040406030203" pitchFamily="66" charset="-78"/>
              </a:rPr>
              <a:t>اليدوى</a:t>
            </a:r>
            <a:r>
              <a:rPr lang="ar-SA" sz="3596" b="1" dirty="0">
                <a:latin typeface="Arabic Typesetting" panose="03020402040406030203" pitchFamily="66" charset="-78"/>
                <a:cs typeface="Arabic Typesetting" panose="03020402040406030203" pitchFamily="66" charset="-78"/>
              </a:rPr>
              <a:t>.</a:t>
            </a:r>
            <a:br>
              <a:rPr lang="ar-EG" sz="3596" b="1" dirty="0">
                <a:latin typeface="Arabic Typesetting" panose="03020402040406030203" pitchFamily="66" charset="-78"/>
                <a:cs typeface="Arabic Typesetting" panose="03020402040406030203" pitchFamily="66" charset="-78"/>
              </a:rPr>
            </a:br>
            <a:br>
              <a:rPr lang="ar-SA" sz="3596" b="1" dirty="0">
                <a:latin typeface="Arabic Typesetting" panose="03020402040406030203" pitchFamily="66" charset="-78"/>
                <a:cs typeface="Arabic Typesetting" panose="03020402040406030203" pitchFamily="66" charset="-78"/>
              </a:rPr>
            </a:br>
            <a:r>
              <a:rPr lang="ar-SA" sz="3596" b="1" dirty="0">
                <a:latin typeface="Arabic Typesetting" panose="03020402040406030203" pitchFamily="66" charset="-78"/>
                <a:cs typeface="Arabic Typesetting" panose="03020402040406030203" pitchFamily="66" charset="-78"/>
              </a:rPr>
              <a:t>الشغف</a:t>
            </a:r>
            <a:r>
              <a:rPr lang="ar-EG" sz="3596" b="1" dirty="0">
                <a:latin typeface="Arabic Typesetting" panose="03020402040406030203" pitchFamily="66" charset="-78"/>
                <a:cs typeface="Arabic Typesetting" panose="03020402040406030203" pitchFamily="66" charset="-78"/>
              </a:rPr>
              <a:t> في </a:t>
            </a:r>
            <a:r>
              <a:rPr lang="ar-SA" sz="3596" b="1" dirty="0">
                <a:latin typeface="Arabic Typesetting" panose="03020402040406030203" pitchFamily="66" charset="-78"/>
                <a:cs typeface="Arabic Typesetting" panose="03020402040406030203" pitchFamily="66" charset="-78"/>
              </a:rPr>
              <a:t>قضايا النوع </a:t>
            </a:r>
            <a:r>
              <a:rPr lang="ar-SA" sz="3596" b="1" dirty="0" err="1">
                <a:latin typeface="Arabic Typesetting" panose="03020402040406030203" pitchFamily="66" charset="-78"/>
                <a:cs typeface="Arabic Typesetting" panose="03020402040406030203" pitchFamily="66" charset="-78"/>
              </a:rPr>
              <a:t>الاجتماعى</a:t>
            </a:r>
            <a:r>
              <a:rPr lang="ar-SA" sz="3596" b="1" dirty="0">
                <a:latin typeface="Arabic Typesetting" panose="03020402040406030203" pitchFamily="66" charset="-78"/>
                <a:cs typeface="Arabic Typesetting" panose="03020402040406030203" pitchFamily="66" charset="-78"/>
              </a:rPr>
              <a:t> - تنفيذ مبادرات مجتمعية هدفها التأثير والإصلاح في </a:t>
            </a:r>
            <a:r>
              <a:rPr lang="ar-EG" sz="3596" b="1" dirty="0">
                <a:latin typeface="Arabic Typesetting" panose="03020402040406030203" pitchFamily="66" charset="-78"/>
                <a:cs typeface="Arabic Typesetting" panose="03020402040406030203" pitchFamily="66" charset="-78"/>
              </a:rPr>
              <a:t>المجتمع</a:t>
            </a:r>
            <a:br>
              <a:rPr lang="ar-SA" sz="3472" b="1" dirty="0">
                <a:latin typeface="Arabic Typesetting" panose="03020402040406030203" pitchFamily="66" charset="-78"/>
                <a:cs typeface="Arabic Typesetting" panose="03020402040406030203" pitchFamily="66" charset="-78"/>
              </a:rPr>
            </a:br>
            <a:endParaRPr lang="ar-SA" sz="3472" b="1" dirty="0">
              <a:latin typeface="Arabic Typesetting" panose="03020402040406030203" pitchFamily="66" charset="-78"/>
              <a:cs typeface="Arabic Typesetting" panose="03020402040406030203" pitchFamily="66" charset="-78"/>
            </a:endParaRPr>
          </a:p>
        </p:txBody>
      </p:sp>
      <p:pic>
        <p:nvPicPr>
          <p:cNvPr id="8" name="عنصر نائب للمحتوى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3200" y="2016301"/>
            <a:ext cx="3985303" cy="879979"/>
          </a:xfrm>
          <a:prstGeom prst="rect">
            <a:avLst/>
          </a:prstGeom>
        </p:spPr>
      </p:pic>
      <p:sp>
        <p:nvSpPr>
          <p:cNvPr id="9" name="Subtitle 7"/>
          <p:cNvSpPr>
            <a:spLocks noGrp="1"/>
          </p:cNvSpPr>
          <p:nvPr>
            <p:ph type="subTitle" idx="1"/>
          </p:nvPr>
        </p:nvSpPr>
        <p:spPr>
          <a:xfrm>
            <a:off x="3427626" y="1404849"/>
            <a:ext cx="7357797" cy="487660"/>
          </a:xfrm>
        </p:spPr>
        <p:txBody>
          <a:bodyPr>
            <a:normAutofit fontScale="25000" lnSpcReduction="20000"/>
          </a:bodyPr>
          <a:lstStyle/>
          <a:p>
            <a:r>
              <a:rPr lang="ar-EG" sz="15873" b="1" dirty="0">
                <a:solidFill>
                  <a:srgbClr val="528705"/>
                </a:solidFill>
                <a:latin typeface="Aldhabi" panose="01000000000000000000" pitchFamily="2" charset="-78"/>
                <a:cs typeface="Aldhabi" panose="01000000000000000000" pitchFamily="2" charset="-78"/>
              </a:rPr>
              <a:t>مشروع سجادة</a:t>
            </a:r>
            <a:br>
              <a:rPr lang="en-US" sz="15873" b="1" dirty="0">
                <a:solidFill>
                  <a:srgbClr val="528705"/>
                </a:solidFill>
                <a:latin typeface="Aldhabi" panose="01000000000000000000" pitchFamily="2" charset="-78"/>
                <a:cs typeface="Aldhabi" panose="01000000000000000000" pitchFamily="2" charset="-78"/>
              </a:rPr>
            </a:br>
            <a:r>
              <a:rPr lang="ar-SA" sz="15873" b="1" dirty="0">
                <a:solidFill>
                  <a:srgbClr val="528705"/>
                </a:solidFill>
                <a:latin typeface="Aldhabi" panose="01000000000000000000" pitchFamily="2" charset="-78"/>
                <a:cs typeface="Aldhabi" panose="01000000000000000000" pitchFamily="2" charset="-78"/>
              </a:rPr>
              <a:t> </a:t>
            </a:r>
            <a:br>
              <a:rPr lang="ar-SA" sz="15873" b="1" dirty="0">
                <a:solidFill>
                  <a:srgbClr val="528705"/>
                </a:solidFill>
                <a:latin typeface="Aldhabi" panose="01000000000000000000" pitchFamily="2" charset="-78"/>
                <a:cs typeface="Aldhabi" panose="01000000000000000000" pitchFamily="2" charset="-78"/>
              </a:rPr>
            </a:br>
            <a:endParaRPr lang="ar-SA" sz="15873" b="1" dirty="0">
              <a:solidFill>
                <a:srgbClr val="528705"/>
              </a:solidFill>
              <a:latin typeface="Aldhabi" panose="01000000000000000000" pitchFamily="2" charset="-78"/>
              <a:cs typeface="Aldhabi" panose="01000000000000000000" pitchFamily="2" charset="-78"/>
            </a:endParaRPr>
          </a:p>
          <a:p>
            <a:endParaRPr lang="en-US" dirty="0"/>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1"/>
          <p:cNvSpPr txBox="1">
            <a:spLocks/>
          </p:cNvSpPr>
          <p:nvPr/>
        </p:nvSpPr>
        <p:spPr>
          <a:xfrm>
            <a:off x="412347" y="1387667"/>
            <a:ext cx="14203025" cy="804494"/>
          </a:xfrm>
          <a:prstGeom prst="rect">
            <a:avLst/>
          </a:prstGeom>
        </p:spPr>
        <p:txBody>
          <a:bodyPr vert="horz" lIns="113395" tIns="56698" rIns="113395" bIns="56698" rtlCol="0" anchor="t">
            <a:noAutofit/>
          </a:bodyPr>
          <a:lst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EG" sz="5952" b="1" dirty="0">
                <a:solidFill>
                  <a:srgbClr val="528705"/>
                </a:solidFill>
                <a:latin typeface="Arabic Typesetting" panose="03020402040406030203" pitchFamily="66" charset="-78"/>
                <a:cs typeface="Arabic Typesetting" panose="03020402040406030203" pitchFamily="66" charset="-78"/>
              </a:rPr>
              <a:t>المشكلة</a:t>
            </a:r>
            <a:endParaRPr lang="ar-SA" sz="5952" b="1" dirty="0">
              <a:solidFill>
                <a:srgbClr val="528705"/>
              </a:solidFill>
              <a:latin typeface="Arabic Typesetting" panose="03020402040406030203" pitchFamily="66" charset="-78"/>
              <a:cs typeface="Arabic Typesetting" panose="03020402040406030203" pitchFamily="66" charset="-78"/>
            </a:endParaRPr>
          </a:p>
        </p:txBody>
      </p:sp>
      <p:sp>
        <p:nvSpPr>
          <p:cNvPr id="10" name="Rectangle 9"/>
          <p:cNvSpPr/>
          <p:nvPr/>
        </p:nvSpPr>
        <p:spPr>
          <a:xfrm>
            <a:off x="349349" y="3253481"/>
            <a:ext cx="14420653" cy="1337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3472" b="1" dirty="0">
                <a:ln w="0"/>
                <a:solidFill>
                  <a:srgbClr val="660066"/>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تبلغ كمية مخلفات الأقمشة والملابس القديمة بمحافظة الاقصر التي يتم التخلص منها سواء بحرقها أو رميها في مكب النفايات 155 طن سنويا، وذلك طبقا لدراسة صادرة من الجهاز المركزى للتعبئة والإحصاء بالاقصر عام 2022.</a:t>
            </a:r>
          </a:p>
        </p:txBody>
      </p:sp>
      <p:sp>
        <p:nvSpPr>
          <p:cNvPr id="12" name="Down Arrow 11"/>
          <p:cNvSpPr/>
          <p:nvPr/>
        </p:nvSpPr>
        <p:spPr>
          <a:xfrm>
            <a:off x="6948748" y="4441614"/>
            <a:ext cx="1133951" cy="897497"/>
          </a:xfrm>
          <a:prstGeom prst="downArrow">
            <a:avLst/>
          </a:prstGeom>
          <a:solidFill>
            <a:srgbClr val="C68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25"/>
          </a:p>
        </p:txBody>
      </p:sp>
      <p:sp>
        <p:nvSpPr>
          <p:cNvPr id="14" name="Rectangle 13"/>
          <p:cNvSpPr/>
          <p:nvPr/>
        </p:nvSpPr>
        <p:spPr>
          <a:xfrm>
            <a:off x="8657" y="5459800"/>
            <a:ext cx="14420653" cy="44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3472" b="1" dirty="0">
                <a:ln w="0"/>
                <a:solidFill>
                  <a:srgbClr val="660066"/>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وذلك يؤدي إلى تلوث البيئة وزيادة معدل الأحتباس الحرارى في الجو.</a:t>
            </a:r>
          </a:p>
        </p:txBody>
      </p:sp>
      <p:sp>
        <p:nvSpPr>
          <p:cNvPr id="2" name="Rectangle 1"/>
          <p:cNvSpPr/>
          <p:nvPr/>
        </p:nvSpPr>
        <p:spPr>
          <a:xfrm>
            <a:off x="4793522" y="2436937"/>
            <a:ext cx="5167209" cy="702949"/>
          </a:xfrm>
          <a:prstGeom prst="rect">
            <a:avLst/>
          </a:prstGeom>
        </p:spPr>
        <p:txBody>
          <a:bodyPr wrap="square">
            <a:spAutoFit/>
          </a:bodyPr>
          <a:lstStyle/>
          <a:p>
            <a:pPr algn="ctr"/>
            <a:r>
              <a:rPr lang="ar-EG" sz="3968" b="1" dirty="0">
                <a:ln w="0"/>
                <a:solidFill>
                  <a:srgbClr val="FF0000"/>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حجم مخلفات الاقمشة والملابس القديمة</a:t>
            </a:r>
            <a:endParaRPr lang="en-US" sz="3968" b="1" dirty="0">
              <a:ln w="0"/>
              <a:solidFill>
                <a:srgbClr val="FF0000"/>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endParaRPr>
          </a:p>
        </p:txBody>
      </p:sp>
      <p:sp>
        <p:nvSpPr>
          <p:cNvPr id="3" name="Rectangle 2"/>
          <p:cNvSpPr/>
          <p:nvPr/>
        </p:nvSpPr>
        <p:spPr>
          <a:xfrm>
            <a:off x="5642518" y="5993704"/>
            <a:ext cx="3469219" cy="702949"/>
          </a:xfrm>
          <a:prstGeom prst="rect">
            <a:avLst/>
          </a:prstGeom>
        </p:spPr>
        <p:txBody>
          <a:bodyPr wrap="none">
            <a:spAutoFit/>
          </a:bodyPr>
          <a:lstStyle/>
          <a:p>
            <a:pPr algn="ctr"/>
            <a:r>
              <a:rPr lang="ar-EG" sz="3968" b="1" dirty="0">
                <a:ln w="0"/>
                <a:solidFill>
                  <a:srgbClr val="FF0000"/>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وضع المراة في الصعيد (الأقصر)</a:t>
            </a:r>
          </a:p>
        </p:txBody>
      </p:sp>
      <p:sp>
        <p:nvSpPr>
          <p:cNvPr id="4" name="Rectangle 3"/>
          <p:cNvSpPr/>
          <p:nvPr/>
        </p:nvSpPr>
        <p:spPr>
          <a:xfrm>
            <a:off x="690040" y="6604180"/>
            <a:ext cx="13739270" cy="1695272"/>
          </a:xfrm>
          <a:prstGeom prst="rect">
            <a:avLst/>
          </a:prstGeom>
        </p:spPr>
        <p:txBody>
          <a:bodyPr wrap="square">
            <a:spAutoFit/>
          </a:bodyPr>
          <a:lstStyle/>
          <a:p>
            <a:pPr algn="ctr"/>
            <a:r>
              <a:rPr lang="ar-EG" sz="3472" b="1" dirty="0">
                <a:ln w="0"/>
                <a:solidFill>
                  <a:srgbClr val="660066"/>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عدد الأسر الفقيرة بقرى محافظة الأقصر 150 ألف أسرة فقيرة جدا وذلك طبقا لاحصائيات صادرة عام 2020 من الجهاز المركزى للتعبئة والإحصاء بمحافظة الاقصر ، إلى جانب ان نسبة السيدات الغير عاملات (مطلقات وارامل ومعيلات بالاقصر) من 20-30 سنة ، وذلك طبقا لدراسة صادرة من الجهاز المركزى للتعبئة والأحصاء.</a:t>
            </a:r>
          </a:p>
        </p:txBody>
      </p:sp>
      <p:sp>
        <p:nvSpPr>
          <p:cNvPr id="15" name="Rectangle 14"/>
          <p:cNvSpPr/>
          <p:nvPr/>
        </p:nvSpPr>
        <p:spPr>
          <a:xfrm>
            <a:off x="-177827" y="8273588"/>
            <a:ext cx="14420653" cy="658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3472" b="1" dirty="0">
                <a:ln w="0"/>
                <a:solidFill>
                  <a:srgbClr val="660066"/>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كما أن العادات والتقاليد في مجتمع الاقصر وهو مجتمع صعيدي لا يسمح بخروج المراة للعمل</a:t>
            </a:r>
          </a:p>
        </p:txBody>
      </p:sp>
    </p:spTree>
    <p:extLst>
      <p:ext uri="{BB962C8B-B14F-4D97-AF65-F5344CB8AC3E}">
        <p14:creationId xmlns:p14="http://schemas.microsoft.com/office/powerpoint/2010/main" val="4118754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140423957"/>
              </p:ext>
            </p:extLst>
          </p:nvPr>
        </p:nvGraphicFramePr>
        <p:xfrm>
          <a:off x="811672" y="3093418"/>
          <a:ext cx="13496006" cy="5463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عنوان 1"/>
          <p:cNvSpPr txBox="1">
            <a:spLocks/>
          </p:cNvSpPr>
          <p:nvPr/>
        </p:nvSpPr>
        <p:spPr>
          <a:xfrm>
            <a:off x="3685342" y="1935319"/>
            <a:ext cx="7344911" cy="804494"/>
          </a:xfrm>
          <a:prstGeom prst="rect">
            <a:avLst/>
          </a:prstGeom>
        </p:spPr>
        <p:txBody>
          <a:bodyPr vert="horz" lIns="113395" tIns="56698" rIns="113395" bIns="56698" rtlCol="0" anchor="t">
            <a:noAutofit/>
          </a:bodyPr>
          <a:lst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EG" sz="5952" b="1" dirty="0">
                <a:solidFill>
                  <a:srgbClr val="528705"/>
                </a:solidFill>
                <a:latin typeface="Arabic Typesetting" panose="03020402040406030203" pitchFamily="66" charset="-78"/>
                <a:cs typeface="Arabic Typesetting" panose="03020402040406030203" pitchFamily="66" charset="-78"/>
              </a:rPr>
              <a:t>فكرة المشروع</a:t>
            </a:r>
            <a:endParaRPr lang="ar-SA" sz="5952" b="1" dirty="0">
              <a:solidFill>
                <a:srgbClr val="528705"/>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536959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456140" y="5571901"/>
            <a:ext cx="5628401" cy="559788"/>
          </a:xfrm>
          <a:prstGeom prst="rect">
            <a:avLst/>
          </a:prstGeom>
        </p:spPr>
        <p:txBody>
          <a:bodyPr vert="horz" lIns="113395" tIns="56698" rIns="113395" bIns="56698"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566974" rtl="1">
              <a:defRPr/>
            </a:pPr>
            <a:r>
              <a:rPr lang="ar-EG" sz="4464" b="1" dirty="0">
                <a:solidFill>
                  <a:srgbClr val="528705"/>
                </a:solidFill>
                <a:latin typeface="Arabic Typesetting" panose="03020402040406030203" pitchFamily="66" charset="-78"/>
                <a:cs typeface="Arabic Typesetting" panose="03020402040406030203" pitchFamily="66" charset="-78"/>
              </a:rPr>
              <a:t>أثر المشروع وتطبيقاته</a:t>
            </a:r>
            <a:endParaRPr lang="en-US" sz="4464" b="1" dirty="0">
              <a:solidFill>
                <a:srgbClr val="528705"/>
              </a:solidFill>
              <a:latin typeface="Arabic Typesetting" panose="03020402040406030203" pitchFamily="66" charset="-78"/>
              <a:cs typeface="Arabic Typesetting" panose="03020402040406030203" pitchFamily="66" charset="-78"/>
            </a:endParaRPr>
          </a:p>
        </p:txBody>
      </p:sp>
      <p:sp>
        <p:nvSpPr>
          <p:cNvPr id="7" name="Content Placeholder 2"/>
          <p:cNvSpPr txBox="1">
            <a:spLocks/>
          </p:cNvSpPr>
          <p:nvPr/>
        </p:nvSpPr>
        <p:spPr>
          <a:xfrm>
            <a:off x="843370" y="6476234"/>
            <a:ext cx="13432610" cy="2860649"/>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r>
              <a:rPr lang="ar-EG" sz="2976" b="1" dirty="0">
                <a:latin typeface="Arabic Typesetting" panose="03020402040406030203" pitchFamily="66" charset="-78"/>
                <a:cs typeface="Arabic Typesetting" panose="03020402040406030203" pitchFamily="66" charset="-78"/>
              </a:rPr>
              <a:t>1- البعد </a:t>
            </a:r>
            <a:r>
              <a:rPr lang="ar-EG" sz="2976" b="1" dirty="0" err="1">
                <a:latin typeface="Arabic Typesetting" panose="03020402040406030203" pitchFamily="66" charset="-78"/>
                <a:cs typeface="Arabic Typesetting" panose="03020402040406030203" pitchFamily="66" charset="-78"/>
              </a:rPr>
              <a:t>الأقتصادي</a:t>
            </a:r>
            <a:r>
              <a:rPr lang="ar-EG" sz="2976" b="1" dirty="0">
                <a:latin typeface="Arabic Typesetting" panose="03020402040406030203" pitchFamily="66" charset="-78"/>
                <a:cs typeface="Arabic Typesetting" panose="03020402040406030203" pitchFamily="66" charset="-78"/>
              </a:rPr>
              <a:t>:- سيتم توفير عدد 300 فرصة عمل للسيدات خلال السنة الأولى للمشروع بقرى محافظات الأقصر وقنا وأسوان ، ارتفاع معدل الناتج المحلى بسبب الاعتماد على الانتاج المحلى ، امكانية فتح أسواق بالخارج وتشجيع الصادرات.</a:t>
            </a:r>
          </a:p>
          <a:p>
            <a:pPr marL="0" indent="0" algn="r" defTabSz="1133947" rtl="1">
              <a:spcBef>
                <a:spcPts val="1240"/>
              </a:spcBef>
              <a:buNone/>
              <a:defRPr/>
            </a:pPr>
            <a:r>
              <a:rPr lang="ar-EG" sz="2976" b="1" dirty="0">
                <a:latin typeface="Arabic Typesetting" panose="03020402040406030203" pitchFamily="66" charset="-78"/>
                <a:cs typeface="Arabic Typesetting" panose="03020402040406030203" pitchFamily="66" charset="-78"/>
              </a:rPr>
              <a:t>2- البعد الإجتماعي:- سيتم تحقيق مستوى معيشى أمن يساعدهن على تحمل مصاعب الحياه.</a:t>
            </a:r>
          </a:p>
          <a:p>
            <a:pPr marL="0" indent="0" algn="r" defTabSz="1133947" rtl="1">
              <a:spcBef>
                <a:spcPts val="1240"/>
              </a:spcBef>
              <a:buNone/>
              <a:defRPr/>
            </a:pPr>
            <a:r>
              <a:rPr lang="ar-EG" sz="2976" b="1" dirty="0">
                <a:latin typeface="Arabic Typesetting" panose="03020402040406030203" pitchFamily="66" charset="-78"/>
                <a:cs typeface="Arabic Typesetting" panose="03020402040406030203" pitchFamily="66" charset="-78"/>
              </a:rPr>
              <a:t>3- البعد البيئى:- سيتم تقليل معدل الإحتباس الحرارى فى الجو بسبب إعادة تدوير مخلفات الأقمشة بدلا من حرقها أو رميها فى مكب النفايات.</a:t>
            </a:r>
          </a:p>
          <a:p>
            <a:pPr marL="283487" indent="-283487" algn="r" defTabSz="1133947" rtl="1">
              <a:spcBef>
                <a:spcPts val="1240"/>
              </a:spcBef>
              <a:defRPr/>
            </a:pPr>
            <a:endParaRPr lang="ar-EG" sz="13889"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15873"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p:txBody>
      </p:sp>
      <p:sp>
        <p:nvSpPr>
          <p:cNvPr id="13" name="عنوان 1"/>
          <p:cNvSpPr txBox="1">
            <a:spLocks/>
          </p:cNvSpPr>
          <p:nvPr/>
        </p:nvSpPr>
        <p:spPr>
          <a:xfrm>
            <a:off x="2741462" y="1443307"/>
            <a:ext cx="9057759" cy="804494"/>
          </a:xfrm>
          <a:prstGeom prst="rect">
            <a:avLst/>
          </a:prstGeom>
        </p:spPr>
        <p:txBody>
          <a:bodyPr vert="horz" lIns="113395" tIns="56698" rIns="113395" bIns="56698" rtlCol="0" anchor="t">
            <a:noAutofit/>
          </a:bodyPr>
          <a:lst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EG" sz="4464" b="1" dirty="0">
                <a:solidFill>
                  <a:srgbClr val="528705"/>
                </a:solidFill>
                <a:latin typeface="Arabic Typesetting" panose="03020402040406030203" pitchFamily="66" charset="-78"/>
                <a:cs typeface="Arabic Typesetting" panose="03020402040406030203" pitchFamily="66" charset="-78"/>
              </a:rPr>
              <a:t>الميزة التنافسية للمشروع – الحل </a:t>
            </a:r>
            <a:r>
              <a:rPr lang="ar-EG" sz="4464" b="1" dirty="0" err="1">
                <a:solidFill>
                  <a:srgbClr val="528705"/>
                </a:solidFill>
                <a:latin typeface="Arabic Typesetting" panose="03020402040406030203" pitchFamily="66" charset="-78"/>
                <a:cs typeface="Arabic Typesetting" panose="03020402040406030203" pitchFamily="66" charset="-78"/>
              </a:rPr>
              <a:t>الذكى</a:t>
            </a:r>
            <a:endParaRPr lang="ar-SA" sz="4464" b="1" dirty="0">
              <a:solidFill>
                <a:srgbClr val="528705"/>
              </a:solidFill>
              <a:latin typeface="Arabic Typesetting" panose="03020402040406030203" pitchFamily="66" charset="-78"/>
              <a:cs typeface="Arabic Typesetting" panose="03020402040406030203" pitchFamily="66" charset="-78"/>
            </a:endParaRPr>
          </a:p>
        </p:txBody>
      </p:sp>
      <p:sp>
        <p:nvSpPr>
          <p:cNvPr id="14" name="Rectangle 13"/>
          <p:cNvSpPr/>
          <p:nvPr/>
        </p:nvSpPr>
        <p:spPr>
          <a:xfrm>
            <a:off x="843370" y="2697196"/>
            <a:ext cx="13432610" cy="27804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64" b="1" dirty="0">
                <a:solidFill>
                  <a:srgbClr val="C68100"/>
                </a:solidFill>
                <a:latin typeface="Arabic Typesetting" panose="03020402040406030203" pitchFamily="66" charset="-78"/>
                <a:cs typeface="Arabic Typesetting" panose="03020402040406030203" pitchFamily="66" charset="-78"/>
              </a:rPr>
              <a:t> </a:t>
            </a:r>
            <a:r>
              <a:rPr lang="ar-EG" sz="3472" b="1" dirty="0">
                <a:solidFill>
                  <a:schemeClr val="tx1"/>
                </a:solidFill>
                <a:latin typeface="Arabic Typesetting" panose="03020402040406030203" pitchFamily="66" charset="-78"/>
                <a:cs typeface="Arabic Typesetting" panose="03020402040406030203" pitchFamily="66" charset="-78"/>
              </a:rPr>
              <a:t>** تم عمل موقع إلكترونى لتسويق وبيع المنتجات اليدوية بأسم «سجادة.كوم»</a:t>
            </a:r>
          </a:p>
          <a:p>
            <a:pPr algn="ctr"/>
            <a:r>
              <a:rPr lang="ar-EG" sz="3472" b="1" dirty="0">
                <a:solidFill>
                  <a:schemeClr val="tx1"/>
                </a:solidFill>
                <a:latin typeface="Arabic Typesetting" panose="03020402040406030203" pitchFamily="66" charset="-78"/>
                <a:cs typeface="Arabic Typesetting" panose="03020402040406030203" pitchFamily="66" charset="-78"/>
              </a:rPr>
              <a:t>وخلال العام الأول من المشروع سوف يتم عمل:-</a:t>
            </a:r>
          </a:p>
          <a:p>
            <a:pPr algn="ctr"/>
            <a:r>
              <a:rPr lang="ar-EG" sz="2976" b="1" dirty="0">
                <a:solidFill>
                  <a:schemeClr val="tx1"/>
                </a:solidFill>
                <a:latin typeface="Arabic Typesetting" panose="03020402040406030203" pitchFamily="66" charset="-78"/>
                <a:cs typeface="Arabic Typesetting" panose="03020402040406030203" pitchFamily="66" charset="-78"/>
              </a:rPr>
              <a:t>1-تطبيق موبايل بيتم من خلاله تجميع مخلفات الأقمشة واملابس القديمة – بالضغط عليه يتم طلب أنه يوجد كمية متوفره من مخلفات الاقمشة والملابس.</a:t>
            </a:r>
          </a:p>
          <a:p>
            <a:pPr algn="ctr"/>
            <a:r>
              <a:rPr lang="ar-EG" sz="2976" b="1" dirty="0">
                <a:solidFill>
                  <a:schemeClr val="tx1"/>
                </a:solidFill>
                <a:latin typeface="Arabic Typesetting" panose="03020402040406030203" pitchFamily="66" charset="-78"/>
                <a:cs typeface="Arabic Typesetting" panose="03020402040406030203" pitchFamily="66" charset="-78"/>
              </a:rPr>
              <a:t>2-عمل مستودعات ذكية متصلة بتطبيق الهاتف يستخدمها الفرد ويضغط على زر إلقاء مخلفات – ليحصل على نقاط يستبدلها فى أى وقت - وعند ملئ المستودع بمخلفات الأقمشة يتم الذهاب والحصول عليها لنقلها لمصنع الانتاج.</a:t>
            </a:r>
            <a:endParaRPr lang="en-US" sz="2976" b="1" dirty="0">
              <a:solidFill>
                <a:schemeClr val="tx1"/>
              </a:solidFill>
              <a:latin typeface="Arabic Typesetting" panose="03020402040406030203" pitchFamily="66" charset="-78"/>
              <a:cs typeface="Arabic Typesetting" panose="03020402040406030203" pitchFamily="66" charset="-78"/>
            </a:endParaRPr>
          </a:p>
          <a:p>
            <a:pPr algn="ctr"/>
            <a:r>
              <a:rPr lang="ar-EG" sz="4464" b="1" dirty="0">
                <a:solidFill>
                  <a:srgbClr val="C68100"/>
                </a:solidFill>
                <a:latin typeface="Arabic Typesetting" panose="03020402040406030203" pitchFamily="66" charset="-78"/>
                <a:cs typeface="Arabic Typesetting" panose="03020402040406030203" pitchFamily="66" charset="-78"/>
              </a:rPr>
              <a:t> </a:t>
            </a:r>
          </a:p>
        </p:txBody>
      </p:sp>
      <p:sp>
        <p:nvSpPr>
          <p:cNvPr id="15" name="Rectangle 14"/>
          <p:cNvSpPr/>
          <p:nvPr/>
        </p:nvSpPr>
        <p:spPr>
          <a:xfrm>
            <a:off x="1102077" y="3959299"/>
            <a:ext cx="13294958" cy="1254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968" b="1" dirty="0">
              <a:solidFill>
                <a:srgbClr val="FF000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13428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p:txBody>
      </p:sp>
      <p:sp>
        <p:nvSpPr>
          <p:cNvPr id="8" name="عنوان 1"/>
          <p:cNvSpPr txBox="1">
            <a:spLocks/>
          </p:cNvSpPr>
          <p:nvPr/>
        </p:nvSpPr>
        <p:spPr>
          <a:xfrm>
            <a:off x="4581923" y="1531220"/>
            <a:ext cx="5404111" cy="837860"/>
          </a:xfrm>
          <a:prstGeom prst="rect">
            <a:avLst/>
          </a:prstGeom>
        </p:spPr>
        <p:txBody>
          <a:bodyPr vert="horz" lIns="113395" tIns="56698" rIns="113395" bIns="56698" rtlCol="0" anchor="t">
            <a:noAutofit/>
          </a:bodyPr>
          <a:lst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EG" sz="4960" b="1" dirty="0">
                <a:solidFill>
                  <a:srgbClr val="528705"/>
                </a:solidFill>
                <a:latin typeface="Arabic Typesetting" panose="03020402040406030203" pitchFamily="66" charset="-78"/>
                <a:cs typeface="Arabic Typesetting" panose="03020402040406030203" pitchFamily="66" charset="-78"/>
              </a:rPr>
              <a:t>ما تم تنفيذه حتى الأن</a:t>
            </a:r>
            <a:endParaRPr lang="ar-SA" sz="4960" b="1" dirty="0">
              <a:solidFill>
                <a:srgbClr val="528705"/>
              </a:solidFill>
              <a:latin typeface="Arabic Typesetting" panose="03020402040406030203" pitchFamily="66" charset="-78"/>
              <a:cs typeface="Arabic Typesetting" panose="03020402040406030203" pitchFamily="66" charset="-78"/>
            </a:endParaRPr>
          </a:p>
        </p:txBody>
      </p:sp>
      <p:sp>
        <p:nvSpPr>
          <p:cNvPr id="9" name="عنوان 1"/>
          <p:cNvSpPr txBox="1">
            <a:spLocks/>
          </p:cNvSpPr>
          <p:nvPr/>
        </p:nvSpPr>
        <p:spPr>
          <a:xfrm>
            <a:off x="337523" y="3398735"/>
            <a:ext cx="14402410" cy="1310521"/>
          </a:xfrm>
          <a:prstGeom prst="rect">
            <a:avLst/>
          </a:prstGeom>
        </p:spPr>
        <p:txBody>
          <a:bodyPr vert="horz" lIns="113395" tIns="56698" rIns="113395" bIns="56698"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br>
              <a:rPr lang="ar-EG" sz="3472" b="1" dirty="0">
                <a:latin typeface="Arabic Typesetting" panose="03020402040406030203" pitchFamily="66" charset="-78"/>
                <a:cs typeface="Arabic Typesetting" panose="03020402040406030203" pitchFamily="66" charset="-78"/>
              </a:rPr>
            </a:br>
            <a:br>
              <a:rPr lang="ar-SA" sz="3472" b="1" dirty="0">
                <a:latin typeface="Arabic Typesetting" panose="03020402040406030203" pitchFamily="66" charset="-78"/>
                <a:cs typeface="Arabic Typesetting" panose="03020402040406030203" pitchFamily="66" charset="-78"/>
              </a:rPr>
            </a:br>
            <a:br>
              <a:rPr lang="ar-SA" sz="3472" b="1" dirty="0">
                <a:latin typeface="Arabic Typesetting" panose="03020402040406030203" pitchFamily="66" charset="-78"/>
                <a:cs typeface="Arabic Typesetting" panose="03020402040406030203" pitchFamily="66" charset="-78"/>
              </a:rPr>
            </a:br>
            <a:endParaRPr lang="ar-SA" sz="3472" b="1" dirty="0">
              <a:latin typeface="Arabic Typesetting" panose="03020402040406030203" pitchFamily="66" charset="-78"/>
              <a:cs typeface="Arabic Typesetting" panose="03020402040406030203" pitchFamily="66" charset="-78"/>
            </a:endParaRPr>
          </a:p>
        </p:txBody>
      </p:sp>
      <p:sp>
        <p:nvSpPr>
          <p:cNvPr id="11" name="عنوان 1"/>
          <p:cNvSpPr txBox="1">
            <a:spLocks/>
          </p:cNvSpPr>
          <p:nvPr/>
        </p:nvSpPr>
        <p:spPr>
          <a:xfrm>
            <a:off x="419133" y="5042790"/>
            <a:ext cx="14402410" cy="953429"/>
          </a:xfrm>
          <a:prstGeom prst="rect">
            <a:avLst/>
          </a:prstGeom>
        </p:spPr>
        <p:txBody>
          <a:bodyPr vert="horz" lIns="113395" tIns="56698" rIns="113395" bIns="56698" rtlCol="0" anchor="t">
            <a:noAutofit/>
          </a:bodyPr>
          <a:lst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endParaRPr lang="ar-SA" sz="3472" b="1" dirty="0">
              <a:solidFill>
                <a:schemeClr val="tx1"/>
              </a:solidFill>
              <a:latin typeface="Arabic Typesetting" panose="03020402040406030203" pitchFamily="66" charset="-78"/>
              <a:cs typeface="Arabic Typesetting" panose="03020402040406030203" pitchFamily="66" charset="-78"/>
            </a:endParaRPr>
          </a:p>
        </p:txBody>
      </p:sp>
      <p:sp>
        <p:nvSpPr>
          <p:cNvPr id="13" name="عنوان 1"/>
          <p:cNvSpPr txBox="1">
            <a:spLocks/>
          </p:cNvSpPr>
          <p:nvPr/>
        </p:nvSpPr>
        <p:spPr>
          <a:xfrm>
            <a:off x="419133" y="7365437"/>
            <a:ext cx="14402410" cy="1290243"/>
          </a:xfrm>
          <a:prstGeom prst="rect">
            <a:avLst/>
          </a:prstGeom>
        </p:spPr>
        <p:txBody>
          <a:bodyPr vert="horz" lIns="113395" tIns="56698" rIns="113395" bIns="56698" rtlCol="0" anchor="t">
            <a:noAutofit/>
          </a:bodyPr>
          <a:lst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endParaRPr lang="ar-SA" sz="2976" b="1" dirty="0">
              <a:solidFill>
                <a:schemeClr val="tx1"/>
              </a:solidFill>
              <a:latin typeface="Arabic Typesetting" panose="03020402040406030203" pitchFamily="66" charset="-78"/>
              <a:ea typeface="+mn-ea"/>
              <a:cs typeface="Arabic Typesetting" panose="03020402040406030203" pitchFamily="66" charset="-78"/>
            </a:endParaRPr>
          </a:p>
        </p:txBody>
      </p:sp>
      <p:graphicFrame>
        <p:nvGraphicFramePr>
          <p:cNvPr id="15" name="Diagram 14"/>
          <p:cNvGraphicFramePr/>
          <p:nvPr>
            <p:extLst>
              <p:ext uri="{D42A27DB-BD31-4B8C-83A1-F6EECF244321}">
                <p14:modId xmlns:p14="http://schemas.microsoft.com/office/powerpoint/2010/main" val="3075441210"/>
              </p:ext>
            </p:extLst>
          </p:nvPr>
        </p:nvGraphicFramePr>
        <p:xfrm>
          <a:off x="608994" y="6150707"/>
          <a:ext cx="13901361" cy="36271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عنوان 1"/>
          <p:cNvSpPr txBox="1">
            <a:spLocks/>
          </p:cNvSpPr>
          <p:nvPr/>
        </p:nvSpPr>
        <p:spPr>
          <a:xfrm>
            <a:off x="669657" y="2787530"/>
            <a:ext cx="13901361" cy="3195027"/>
          </a:xfrm>
          <a:prstGeom prst="rect">
            <a:avLst/>
          </a:prstGeom>
        </p:spPr>
        <p:txBody>
          <a:bodyPr vert="horz" lIns="113395" tIns="56698" rIns="113395" bIns="56698" rtlCol="0" anchor="t">
            <a:noAutofit/>
          </a:bodyPr>
          <a:lst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ar-EG" sz="2976" b="1" dirty="0">
                <a:solidFill>
                  <a:schemeClr val="tx1"/>
                </a:solidFill>
                <a:latin typeface="Arabic Typesetting" panose="03020402040406030203" pitchFamily="66" charset="-78"/>
                <a:ea typeface="+mn-ea"/>
                <a:cs typeface="Arabic Typesetting" panose="03020402040406030203" pitchFamily="66" charset="-78"/>
              </a:rPr>
              <a:t>1- عملنا </a:t>
            </a:r>
            <a:r>
              <a:rPr lang="ar-SA" sz="2976" b="1" dirty="0">
                <a:solidFill>
                  <a:schemeClr val="tx1"/>
                </a:solidFill>
                <a:latin typeface="Arabic Typesetting" panose="03020402040406030203" pitchFamily="66" charset="-78"/>
                <a:ea typeface="+mn-ea"/>
                <a:cs typeface="Arabic Typesetting" panose="03020402040406030203" pitchFamily="66" charset="-78"/>
              </a:rPr>
              <a:t>مبادرة اسمها «سجادة« لتدريب السيدات على ماكينة النول اليدوى وبالفعل دربنا عدد </a:t>
            </a:r>
            <a:r>
              <a:rPr lang="ar-EG" sz="2976" b="1" dirty="0">
                <a:solidFill>
                  <a:schemeClr val="tx1"/>
                </a:solidFill>
                <a:latin typeface="Arabic Typesetting" panose="03020402040406030203" pitchFamily="66" charset="-78"/>
                <a:ea typeface="+mn-ea"/>
                <a:cs typeface="Arabic Typesetting" panose="03020402040406030203" pitchFamily="66" charset="-78"/>
              </a:rPr>
              <a:t>100 </a:t>
            </a:r>
            <a:r>
              <a:rPr lang="ar-SA" sz="2976" b="1" dirty="0">
                <a:solidFill>
                  <a:schemeClr val="tx1"/>
                </a:solidFill>
                <a:latin typeface="Arabic Typesetting" panose="03020402040406030203" pitchFamily="66" charset="-78"/>
                <a:ea typeface="+mn-ea"/>
                <a:cs typeface="Arabic Typesetting" panose="03020402040406030203" pitchFamily="66" charset="-78"/>
              </a:rPr>
              <a:t>سيدة معيلة ومطلقة وأرملة وبعد إنتهاء التدريب اخترنا عدد </a:t>
            </a:r>
            <a:r>
              <a:rPr lang="ar-EG" sz="2976" b="1" dirty="0">
                <a:solidFill>
                  <a:schemeClr val="tx1"/>
                </a:solidFill>
                <a:latin typeface="Arabic Typesetting" panose="03020402040406030203" pitchFamily="66" charset="-78"/>
                <a:ea typeface="+mn-ea"/>
                <a:cs typeface="Arabic Typesetting" panose="03020402040406030203" pitchFamily="66" charset="-78"/>
              </a:rPr>
              <a:t>30</a:t>
            </a:r>
            <a:r>
              <a:rPr lang="ar-SA" sz="2976" b="1" dirty="0">
                <a:solidFill>
                  <a:schemeClr val="tx1"/>
                </a:solidFill>
                <a:latin typeface="Arabic Typesetting" panose="03020402040406030203" pitchFamily="66" charset="-78"/>
                <a:ea typeface="+mn-ea"/>
                <a:cs typeface="Arabic Typesetting" panose="03020402040406030203" pitchFamily="66" charset="-78"/>
              </a:rPr>
              <a:t>سيدة منهم يشتغلوا معانا في انتاج السجاد اليدوى والكليم والشنط بمقابل مادى</a:t>
            </a:r>
            <a:r>
              <a:rPr lang="ar-EG" sz="2976" b="1" dirty="0">
                <a:solidFill>
                  <a:schemeClr val="tx1"/>
                </a:solidFill>
                <a:latin typeface="Arabic Typesetting" panose="03020402040406030203" pitchFamily="66" charset="-78"/>
                <a:ea typeface="+mn-ea"/>
                <a:cs typeface="Arabic Typesetting" panose="03020402040406030203" pitchFamily="66" charset="-78"/>
              </a:rPr>
              <a:t> وبالتالي اصبح عدد السيدات الذين يعملون معانا فى سجادة ويتم توفير دخل لهم هم 30 سيدة.</a:t>
            </a:r>
          </a:p>
          <a:p>
            <a:pPr algn="r"/>
            <a:r>
              <a:rPr lang="ar-EG" sz="2976" b="1" dirty="0">
                <a:solidFill>
                  <a:schemeClr val="tx1"/>
                </a:solidFill>
                <a:latin typeface="Arabic Typesetting" panose="03020402040406030203" pitchFamily="66" charset="-78"/>
                <a:ea typeface="+mn-ea"/>
                <a:cs typeface="Arabic Typesetting" panose="03020402040406030203" pitchFamily="66" charset="-78"/>
              </a:rPr>
              <a:t>2-اشتغلنا في قرى محافظة الاقصر وعملية الإنتاج بتتم بفرز وغسل وتنشيف بواقى الاقمشة ثم تسديتها على ماكينة النول اليدوي للبدء في إنتاج منتجات يدوية تتحلى بجودة عالية جدا.</a:t>
            </a:r>
          </a:p>
          <a:p>
            <a:pPr algn="r"/>
            <a:r>
              <a:rPr lang="ar-EG" sz="2976" b="1" dirty="0">
                <a:solidFill>
                  <a:schemeClr val="tx1"/>
                </a:solidFill>
                <a:latin typeface="Arabic Typesetting" panose="03020402040406030203" pitchFamily="66" charset="-78"/>
                <a:ea typeface="+mn-ea"/>
                <a:cs typeface="Arabic Typesetting" panose="03020402040406030203" pitchFamily="66" charset="-78"/>
              </a:rPr>
              <a:t>3- وأنتجنا خلال الفترة اللى فاتت عدد 200 منتج من السجاد والكليم والشنط وتم بيعهم بمدينة الأقصر في المعارض ومن خلال السوشيال ميديا بمبلغ 7000 جنيه</a:t>
            </a:r>
            <a:endParaRPr lang="ar-SA" sz="2976" b="1" dirty="0">
              <a:solidFill>
                <a:schemeClr val="tx1"/>
              </a:solidFill>
              <a:latin typeface="Arabic Typesetting" panose="03020402040406030203" pitchFamily="66" charset="-78"/>
              <a:ea typeface="+mn-ea"/>
              <a:cs typeface="Arabic Typesetting" panose="03020402040406030203" pitchFamily="66" charset="-78"/>
            </a:endParaRPr>
          </a:p>
          <a:p>
            <a:pPr algn="r"/>
            <a:r>
              <a:rPr lang="ar-EG" sz="2976" b="1" dirty="0">
                <a:solidFill>
                  <a:schemeClr val="tx1"/>
                </a:solidFill>
                <a:latin typeface="Arabic Typesetting" panose="03020402040406030203" pitchFamily="66" charset="-78"/>
                <a:ea typeface="+mn-ea"/>
                <a:cs typeface="Arabic Typesetting" panose="03020402040406030203" pitchFamily="66" charset="-78"/>
              </a:rPr>
              <a:t>4- تعاقدنا مع عدد 2 مصنع ملابس،  ومورد كبير ، 20 محل خياطة (ترزى) لأخذ منه مخلفات الاقمشة لإعادة إنتاجها.</a:t>
            </a:r>
          </a:p>
          <a:p>
            <a:pPr algn="r"/>
            <a:r>
              <a:rPr lang="ar-EG" sz="2976" b="1" dirty="0">
                <a:solidFill>
                  <a:schemeClr val="tx1"/>
                </a:solidFill>
                <a:latin typeface="Arabic Typesetting" panose="03020402040406030203" pitchFamily="66" charset="-78"/>
                <a:ea typeface="+mn-ea"/>
                <a:cs typeface="Arabic Typesetting" panose="03020402040406030203" pitchFamily="66" charset="-78"/>
              </a:rPr>
              <a:t>5- أنشأنا موقع إلكترونى «سجادة.كوم» بنسوق ونبيع عليه منتجاتنا بأسم «سجادة.كوم».</a:t>
            </a:r>
            <a:endParaRPr lang="ar-SA" sz="2976" b="1" dirty="0">
              <a:solidFill>
                <a:schemeClr val="tx1"/>
              </a:solidFill>
              <a:latin typeface="Arabic Typesetting" panose="03020402040406030203" pitchFamily="66" charset="-78"/>
              <a:ea typeface="+mn-ea"/>
              <a:cs typeface="Arabic Typesetting" panose="03020402040406030203" pitchFamily="66" charset="-78"/>
            </a:endParaRPr>
          </a:p>
          <a:p>
            <a:pPr algn="r"/>
            <a:br>
              <a:rPr lang="ar-EG" sz="2976" b="1" dirty="0">
                <a:solidFill>
                  <a:schemeClr val="tx1"/>
                </a:solidFill>
                <a:latin typeface="Arabic Typesetting" panose="03020402040406030203" pitchFamily="66" charset="-78"/>
                <a:cs typeface="Arabic Typesetting" panose="03020402040406030203" pitchFamily="66" charset="-78"/>
              </a:rPr>
            </a:br>
            <a:endParaRPr lang="ar-SA" sz="2480" b="1" dirty="0">
              <a:solidFill>
                <a:schemeClr val="tx1"/>
              </a:solidFill>
              <a:latin typeface="Arabic Typesetting" panose="03020402040406030203" pitchFamily="66" charset="-78"/>
              <a:cs typeface="Arabic Typesetting" panose="03020402040406030203" pitchFamily="66" charset="-78"/>
            </a:endParaRPr>
          </a:p>
          <a:p>
            <a:pPr algn="r"/>
            <a:endParaRPr lang="ar-SA" sz="2976" b="1" dirty="0">
              <a:solidFill>
                <a:schemeClr val="tx1"/>
              </a:solidFill>
              <a:latin typeface="Arabic Typesetting" panose="03020402040406030203" pitchFamily="66" charset="-78"/>
              <a:cs typeface="Arabic Typesetting" panose="03020402040406030203" pitchFamily="66" charset="-78"/>
            </a:endParaRPr>
          </a:p>
          <a:p>
            <a:pPr algn="r"/>
            <a:endParaRPr lang="ar-SA" sz="2976" b="1" dirty="0">
              <a:solidFill>
                <a:schemeClr val="tx1"/>
              </a:solidFill>
              <a:latin typeface="Arabic Typesetting" panose="03020402040406030203" pitchFamily="66" charset="-78"/>
              <a:ea typeface="+mn-ea"/>
              <a:cs typeface="Arabic Typesetting" panose="03020402040406030203" pitchFamily="66" charset="-78"/>
            </a:endParaRPr>
          </a:p>
        </p:txBody>
      </p:sp>
    </p:spTree>
    <p:extLst>
      <p:ext uri="{BB962C8B-B14F-4D97-AF65-F5344CB8AC3E}">
        <p14:creationId xmlns:p14="http://schemas.microsoft.com/office/powerpoint/2010/main" val="2093847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221</TotalTime>
  <Words>771</Words>
  <Application>Microsoft Office PowerPoint</Application>
  <PresentationFormat>Custom</PresentationFormat>
  <Paragraphs>48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Aldhabi</vt:lpstr>
      <vt:lpstr>Arabic Typesetting</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54</cp:revision>
  <dcterms:created xsi:type="dcterms:W3CDTF">2022-09-29T13:35:57Z</dcterms:created>
  <dcterms:modified xsi:type="dcterms:W3CDTF">2022-10-20T09:21:10Z</dcterms:modified>
</cp:coreProperties>
</file>