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
  </p:notesMasterIdLst>
  <p:sldIdLst>
    <p:sldId id="256" r:id="rId2"/>
    <p:sldId id="257" r:id="rId3"/>
    <p:sldId id="259" r:id="rId4"/>
    <p:sldId id="265" r:id="rId5"/>
    <p:sldId id="266" r:id="rId6"/>
  </p:sldIdLst>
  <p:sldSz cx="15119350" cy="10691813"/>
  <p:notesSz cx="6858000" cy="9144000"/>
  <p:defaultTex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7" autoAdjust="0"/>
    <p:restoredTop sz="95244" autoAdjust="0"/>
  </p:normalViewPr>
  <p:slideViewPr>
    <p:cSldViewPr snapToGrid="0">
      <p:cViewPr varScale="1">
        <p:scale>
          <a:sx n="56" d="100"/>
          <a:sy n="56" d="100"/>
        </p:scale>
        <p:origin x="702" y="84"/>
      </p:cViewPr>
      <p:guideLst>
        <p:guide orient="horz" pos="3368"/>
        <p:guide pos="476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5494A-EACD-4B1F-B80F-554B0AC95DA0}" type="datetimeFigureOut">
              <a:rPr lang="en-US" smtClean="0"/>
              <a:t>10/20/2022</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BB748-4B7A-44D5-8796-C270AF084266}" type="slidenum">
              <a:rPr lang="en-US" smtClean="0"/>
              <a:t>‹#›</a:t>
            </a:fld>
            <a:endParaRPr lang="en-US"/>
          </a:p>
        </p:txBody>
      </p:sp>
    </p:spTree>
    <p:extLst>
      <p:ext uri="{BB962C8B-B14F-4D97-AF65-F5344CB8AC3E}">
        <p14:creationId xmlns:p14="http://schemas.microsoft.com/office/powerpoint/2010/main" val="3559671568"/>
      </p:ext>
    </p:extLst>
  </p:cSld>
  <p:clrMap bg1="lt1" tx1="dk1" bg2="lt2" tx2="dk2" accent1="accent1" accent2="accent2" accent3="accent3" accent4="accent4" accent5="accent5" accent6="accent6" hlink="hlink" folHlink="folHlink"/>
  <p:notesStyle>
    <a:lvl1pPr marL="0" algn="l" defTabSz="1238921" rtl="0" eaLnBrk="1" latinLnBrk="0" hangingPunct="1">
      <a:defRPr sz="1626" kern="1200">
        <a:solidFill>
          <a:schemeClr val="tx1"/>
        </a:solidFill>
        <a:latin typeface="+mn-lt"/>
        <a:ea typeface="+mn-ea"/>
        <a:cs typeface="+mn-cs"/>
      </a:defRPr>
    </a:lvl1pPr>
    <a:lvl2pPr marL="619460" algn="l" defTabSz="1238921" rtl="0" eaLnBrk="1" latinLnBrk="0" hangingPunct="1">
      <a:defRPr sz="1626" kern="1200">
        <a:solidFill>
          <a:schemeClr val="tx1"/>
        </a:solidFill>
        <a:latin typeface="+mn-lt"/>
        <a:ea typeface="+mn-ea"/>
        <a:cs typeface="+mn-cs"/>
      </a:defRPr>
    </a:lvl2pPr>
    <a:lvl3pPr marL="1238921" algn="l" defTabSz="1238921" rtl="0" eaLnBrk="1" latinLnBrk="0" hangingPunct="1">
      <a:defRPr sz="1626" kern="1200">
        <a:solidFill>
          <a:schemeClr val="tx1"/>
        </a:solidFill>
        <a:latin typeface="+mn-lt"/>
        <a:ea typeface="+mn-ea"/>
        <a:cs typeface="+mn-cs"/>
      </a:defRPr>
    </a:lvl3pPr>
    <a:lvl4pPr marL="1858381" algn="l" defTabSz="1238921" rtl="0" eaLnBrk="1" latinLnBrk="0" hangingPunct="1">
      <a:defRPr sz="1626" kern="1200">
        <a:solidFill>
          <a:schemeClr val="tx1"/>
        </a:solidFill>
        <a:latin typeface="+mn-lt"/>
        <a:ea typeface="+mn-ea"/>
        <a:cs typeface="+mn-cs"/>
      </a:defRPr>
    </a:lvl4pPr>
    <a:lvl5pPr marL="2477841" algn="l" defTabSz="1238921" rtl="0" eaLnBrk="1" latinLnBrk="0" hangingPunct="1">
      <a:defRPr sz="1626" kern="1200">
        <a:solidFill>
          <a:schemeClr val="tx1"/>
        </a:solidFill>
        <a:latin typeface="+mn-lt"/>
        <a:ea typeface="+mn-ea"/>
        <a:cs typeface="+mn-cs"/>
      </a:defRPr>
    </a:lvl5pPr>
    <a:lvl6pPr marL="3097301" algn="l" defTabSz="1238921" rtl="0" eaLnBrk="1" latinLnBrk="0" hangingPunct="1">
      <a:defRPr sz="1626" kern="1200">
        <a:solidFill>
          <a:schemeClr val="tx1"/>
        </a:solidFill>
        <a:latin typeface="+mn-lt"/>
        <a:ea typeface="+mn-ea"/>
        <a:cs typeface="+mn-cs"/>
      </a:defRPr>
    </a:lvl6pPr>
    <a:lvl7pPr marL="3716762" algn="l" defTabSz="1238921" rtl="0" eaLnBrk="1" latinLnBrk="0" hangingPunct="1">
      <a:defRPr sz="1626" kern="1200">
        <a:solidFill>
          <a:schemeClr val="tx1"/>
        </a:solidFill>
        <a:latin typeface="+mn-lt"/>
        <a:ea typeface="+mn-ea"/>
        <a:cs typeface="+mn-cs"/>
      </a:defRPr>
    </a:lvl7pPr>
    <a:lvl8pPr marL="4336222" algn="l" defTabSz="1238921" rtl="0" eaLnBrk="1" latinLnBrk="0" hangingPunct="1">
      <a:defRPr sz="1626" kern="1200">
        <a:solidFill>
          <a:schemeClr val="tx1"/>
        </a:solidFill>
        <a:latin typeface="+mn-lt"/>
        <a:ea typeface="+mn-ea"/>
        <a:cs typeface="+mn-cs"/>
      </a:defRPr>
    </a:lvl8pPr>
    <a:lvl9pPr marL="4955682" algn="l" defTabSz="1238921" rtl="0" eaLnBrk="1" latinLnBrk="0" hangingPunct="1">
      <a:defRPr sz="162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ABB748-4B7A-44D5-8796-C270AF084266}" type="slidenum">
              <a:rPr lang="en-US" smtClean="0"/>
              <a:t>2</a:t>
            </a:fld>
            <a:endParaRPr lang="en-US"/>
          </a:p>
        </p:txBody>
      </p:sp>
    </p:spTree>
    <p:extLst>
      <p:ext uri="{BB962C8B-B14F-4D97-AF65-F5344CB8AC3E}">
        <p14:creationId xmlns:p14="http://schemas.microsoft.com/office/powerpoint/2010/main" val="1416196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B139-9F74-E394-4959-A402C836BEB6}"/>
              </a:ext>
            </a:extLst>
          </p:cNvPr>
          <p:cNvSpPr>
            <a:spLocks noGrp="1"/>
          </p:cNvSpPr>
          <p:nvPr>
            <p:ph type="ctrTitle"/>
          </p:nvPr>
        </p:nvSpPr>
        <p:spPr>
          <a:xfrm>
            <a:off x="1889919" y="1749795"/>
            <a:ext cx="11339513" cy="3722335"/>
          </a:xfrm>
        </p:spPr>
        <p:txBody>
          <a:bodyPr anchor="b"/>
          <a:lstStyle>
            <a:lvl1pPr algn="ctr">
              <a:defRPr sz="7441"/>
            </a:lvl1pPr>
          </a:lstStyle>
          <a:p>
            <a:r>
              <a:rPr lang="en-US"/>
              <a:t>Click to edit Master title style</a:t>
            </a:r>
            <a:endParaRPr lang="ar-EG"/>
          </a:p>
        </p:txBody>
      </p:sp>
      <p:sp>
        <p:nvSpPr>
          <p:cNvPr id="3" name="Subtitle 2">
            <a:extLst>
              <a:ext uri="{FF2B5EF4-FFF2-40B4-BE49-F238E27FC236}">
                <a16:creationId xmlns:a16="http://schemas.microsoft.com/office/drawing/2014/main" id="{89C4D145-4AC8-93ED-13FB-E85C690CE847}"/>
              </a:ext>
            </a:extLst>
          </p:cNvPr>
          <p:cNvSpPr>
            <a:spLocks noGrp="1"/>
          </p:cNvSpPr>
          <p:nvPr>
            <p:ph type="subTitle" idx="1"/>
          </p:nvPr>
        </p:nvSpPr>
        <p:spPr>
          <a:xfrm>
            <a:off x="1889919" y="5615678"/>
            <a:ext cx="11339513" cy="2581379"/>
          </a:xfrm>
        </p:spPr>
        <p:txBody>
          <a:bodyPr/>
          <a:lstStyle>
            <a:lvl1pPr marL="0" indent="0" algn="ctr">
              <a:buNone/>
              <a:defRPr sz="2976"/>
            </a:lvl1pPr>
            <a:lvl2pPr marL="566974" indent="0" algn="ctr">
              <a:buNone/>
              <a:defRPr sz="2480"/>
            </a:lvl2pPr>
            <a:lvl3pPr marL="1133947" indent="0" algn="ctr">
              <a:buNone/>
              <a:defRPr sz="2232"/>
            </a:lvl3pPr>
            <a:lvl4pPr marL="1700921" indent="0" algn="ctr">
              <a:buNone/>
              <a:defRPr sz="1984"/>
            </a:lvl4pPr>
            <a:lvl5pPr marL="2267895" indent="0" algn="ctr">
              <a:buNone/>
              <a:defRPr sz="1984"/>
            </a:lvl5pPr>
            <a:lvl6pPr marL="2834869" indent="0" algn="ctr">
              <a:buNone/>
              <a:defRPr sz="1984"/>
            </a:lvl6pPr>
            <a:lvl7pPr marL="3401842" indent="0" algn="ctr">
              <a:buNone/>
              <a:defRPr sz="1984"/>
            </a:lvl7pPr>
            <a:lvl8pPr marL="3968816" indent="0" algn="ctr">
              <a:buNone/>
              <a:defRPr sz="1984"/>
            </a:lvl8pPr>
            <a:lvl9pPr marL="4535790" indent="0" algn="ctr">
              <a:buNone/>
              <a:defRPr sz="1984"/>
            </a:lvl9pPr>
          </a:lstStyle>
          <a:p>
            <a:r>
              <a:rPr lang="en-US"/>
              <a:t>Click to edit Master subtitle style</a:t>
            </a:r>
            <a:endParaRPr lang="ar-EG"/>
          </a:p>
        </p:txBody>
      </p:sp>
      <p:sp>
        <p:nvSpPr>
          <p:cNvPr id="4" name="Date Placeholder 3">
            <a:extLst>
              <a:ext uri="{FF2B5EF4-FFF2-40B4-BE49-F238E27FC236}">
                <a16:creationId xmlns:a16="http://schemas.microsoft.com/office/drawing/2014/main" id="{534251DC-5B92-6C7C-C3CF-8FAFA066C267}"/>
              </a:ext>
            </a:extLst>
          </p:cNvPr>
          <p:cNvSpPr>
            <a:spLocks noGrp="1"/>
          </p:cNvSpPr>
          <p:nvPr>
            <p:ph type="dt" sz="half" idx="10"/>
          </p:nvPr>
        </p:nvSpPr>
        <p:spPr/>
        <p:txBody>
          <a:bodyPr/>
          <a:lstStyle/>
          <a:p>
            <a:fld id="{AF4065CF-81C9-B249-AE2B-6757A0F50E9E}" type="datetimeFigureOut">
              <a:rPr lang="en-US" smtClean="0"/>
              <a:t>10/20/2022</a:t>
            </a:fld>
            <a:endParaRPr lang="en-US"/>
          </a:p>
        </p:txBody>
      </p:sp>
      <p:sp>
        <p:nvSpPr>
          <p:cNvPr id="5" name="Footer Placeholder 4">
            <a:extLst>
              <a:ext uri="{FF2B5EF4-FFF2-40B4-BE49-F238E27FC236}">
                <a16:creationId xmlns:a16="http://schemas.microsoft.com/office/drawing/2014/main" id="{BB8FB2F1-1FD2-4763-9D40-B5412C9B9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1FEF4-40F9-61C2-6B35-792352B18596}"/>
              </a:ext>
            </a:extLst>
          </p:cNvPr>
          <p:cNvSpPr>
            <a:spLocks noGrp="1"/>
          </p:cNvSpPr>
          <p:nvPr>
            <p:ph type="sldNum" sz="quarter" idx="12"/>
          </p:nvPr>
        </p:nvSpPr>
        <p:spPr/>
        <p:txBody>
          <a:bodyPr/>
          <a:lstStyle/>
          <a:p>
            <a:fld id="{BFE7FFB9-F568-9947-9136-4726806972BD}" type="slidenum">
              <a:rPr lang="en-US" smtClean="0"/>
              <a:t>‹#›</a:t>
            </a:fld>
            <a:endParaRPr lang="en-US"/>
          </a:p>
        </p:txBody>
      </p:sp>
    </p:spTree>
    <p:extLst>
      <p:ext uri="{BB962C8B-B14F-4D97-AF65-F5344CB8AC3E}">
        <p14:creationId xmlns:p14="http://schemas.microsoft.com/office/powerpoint/2010/main" val="209540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8A0E8-6442-BED5-2851-BA1FC3BF4489}"/>
              </a:ext>
            </a:extLst>
          </p:cNvPr>
          <p:cNvSpPr>
            <a:spLocks noGrp="1"/>
          </p:cNvSpPr>
          <p:nvPr>
            <p:ph type="title"/>
          </p:nvPr>
        </p:nvSpPr>
        <p:spPr/>
        <p:txBody>
          <a:bodyPr/>
          <a:lstStyle/>
          <a:p>
            <a:r>
              <a:rPr lang="en-US"/>
              <a:t>Click to edit Master title style</a:t>
            </a:r>
            <a:endParaRPr lang="ar-EG"/>
          </a:p>
        </p:txBody>
      </p:sp>
      <p:sp>
        <p:nvSpPr>
          <p:cNvPr id="3" name="Vertical Text Placeholder 2">
            <a:extLst>
              <a:ext uri="{FF2B5EF4-FFF2-40B4-BE49-F238E27FC236}">
                <a16:creationId xmlns:a16="http://schemas.microsoft.com/office/drawing/2014/main" id="{6CD58818-4622-2CF0-48F1-66460EF0B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769BCB5B-C362-052F-702F-9CEF84C07DE5}"/>
              </a:ext>
            </a:extLst>
          </p:cNvPr>
          <p:cNvSpPr>
            <a:spLocks noGrp="1"/>
          </p:cNvSpPr>
          <p:nvPr>
            <p:ph type="dt" sz="half" idx="10"/>
          </p:nvPr>
        </p:nvSpPr>
        <p:spPr/>
        <p:txBody>
          <a:bodyPr/>
          <a:lstStyle/>
          <a:p>
            <a:fld id="{AF4065CF-81C9-B249-AE2B-6757A0F50E9E}" type="datetimeFigureOut">
              <a:rPr lang="en-US" smtClean="0"/>
              <a:t>10/20/2022</a:t>
            </a:fld>
            <a:endParaRPr lang="en-US"/>
          </a:p>
        </p:txBody>
      </p:sp>
      <p:sp>
        <p:nvSpPr>
          <p:cNvPr id="5" name="Footer Placeholder 4">
            <a:extLst>
              <a:ext uri="{FF2B5EF4-FFF2-40B4-BE49-F238E27FC236}">
                <a16:creationId xmlns:a16="http://schemas.microsoft.com/office/drawing/2014/main" id="{777A2915-2C77-5350-E04C-2827C8F8F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0BFAC-7B8E-B51A-C1EA-BA9FA0B3F527}"/>
              </a:ext>
            </a:extLst>
          </p:cNvPr>
          <p:cNvSpPr>
            <a:spLocks noGrp="1"/>
          </p:cNvSpPr>
          <p:nvPr>
            <p:ph type="sldNum" sz="quarter" idx="12"/>
          </p:nvPr>
        </p:nvSpPr>
        <p:spPr/>
        <p:txBody>
          <a:bodyPr/>
          <a:lstStyle/>
          <a:p>
            <a:fld id="{BFE7FFB9-F568-9947-9136-4726806972BD}" type="slidenum">
              <a:rPr lang="en-US" smtClean="0"/>
              <a:t>‹#›</a:t>
            </a:fld>
            <a:endParaRPr lang="en-US"/>
          </a:p>
        </p:txBody>
      </p:sp>
    </p:spTree>
    <p:extLst>
      <p:ext uri="{BB962C8B-B14F-4D97-AF65-F5344CB8AC3E}">
        <p14:creationId xmlns:p14="http://schemas.microsoft.com/office/powerpoint/2010/main" val="336800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4CA677-1E51-CD81-11F2-9992D09B9F85}"/>
              </a:ext>
            </a:extLst>
          </p:cNvPr>
          <p:cNvSpPr>
            <a:spLocks noGrp="1"/>
          </p:cNvSpPr>
          <p:nvPr>
            <p:ph type="title" orient="vert"/>
          </p:nvPr>
        </p:nvSpPr>
        <p:spPr>
          <a:xfrm>
            <a:off x="10819785" y="569240"/>
            <a:ext cx="3260110" cy="9060817"/>
          </a:xfrm>
        </p:spPr>
        <p:txBody>
          <a:bodyPr vert="eaVert"/>
          <a:lstStyle/>
          <a:p>
            <a:r>
              <a:rPr lang="en-US"/>
              <a:t>Click to edit Master title style</a:t>
            </a:r>
            <a:endParaRPr lang="ar-EG"/>
          </a:p>
        </p:txBody>
      </p:sp>
      <p:sp>
        <p:nvSpPr>
          <p:cNvPr id="3" name="Vertical Text Placeholder 2">
            <a:extLst>
              <a:ext uri="{FF2B5EF4-FFF2-40B4-BE49-F238E27FC236}">
                <a16:creationId xmlns:a16="http://schemas.microsoft.com/office/drawing/2014/main" id="{4FA8DA3F-0353-9026-CB49-89805B480346}"/>
              </a:ext>
            </a:extLst>
          </p:cNvPr>
          <p:cNvSpPr>
            <a:spLocks noGrp="1"/>
          </p:cNvSpPr>
          <p:nvPr>
            <p:ph type="body" orient="vert" idx="1"/>
          </p:nvPr>
        </p:nvSpPr>
        <p:spPr>
          <a:xfrm>
            <a:off x="1039455"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609BBDA8-6643-C5EE-2B47-368F477AF7D8}"/>
              </a:ext>
            </a:extLst>
          </p:cNvPr>
          <p:cNvSpPr>
            <a:spLocks noGrp="1"/>
          </p:cNvSpPr>
          <p:nvPr>
            <p:ph type="dt" sz="half" idx="10"/>
          </p:nvPr>
        </p:nvSpPr>
        <p:spPr/>
        <p:txBody>
          <a:bodyPr/>
          <a:lstStyle/>
          <a:p>
            <a:fld id="{AF4065CF-81C9-B249-AE2B-6757A0F50E9E}" type="datetimeFigureOut">
              <a:rPr lang="en-US" smtClean="0"/>
              <a:t>10/20/2022</a:t>
            </a:fld>
            <a:endParaRPr lang="en-US"/>
          </a:p>
        </p:txBody>
      </p:sp>
      <p:sp>
        <p:nvSpPr>
          <p:cNvPr id="5" name="Footer Placeholder 4">
            <a:extLst>
              <a:ext uri="{FF2B5EF4-FFF2-40B4-BE49-F238E27FC236}">
                <a16:creationId xmlns:a16="http://schemas.microsoft.com/office/drawing/2014/main" id="{FDE5371D-7F92-275E-4D4F-1F19F422F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C2B965-F28B-8604-7F0B-99678753F775}"/>
              </a:ext>
            </a:extLst>
          </p:cNvPr>
          <p:cNvSpPr>
            <a:spLocks noGrp="1"/>
          </p:cNvSpPr>
          <p:nvPr>
            <p:ph type="sldNum" sz="quarter" idx="12"/>
          </p:nvPr>
        </p:nvSpPr>
        <p:spPr/>
        <p:txBody>
          <a:bodyPr/>
          <a:lstStyle/>
          <a:p>
            <a:fld id="{BFE7FFB9-F568-9947-9136-4726806972BD}" type="slidenum">
              <a:rPr lang="en-US" smtClean="0"/>
              <a:t>‹#›</a:t>
            </a:fld>
            <a:endParaRPr lang="en-US"/>
          </a:p>
        </p:txBody>
      </p:sp>
    </p:spTree>
    <p:extLst>
      <p:ext uri="{BB962C8B-B14F-4D97-AF65-F5344CB8AC3E}">
        <p14:creationId xmlns:p14="http://schemas.microsoft.com/office/powerpoint/2010/main" val="21142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FDE76-96D7-B03F-EB90-E5BD998C5C45}"/>
              </a:ext>
            </a:extLst>
          </p:cNvPr>
          <p:cNvSpPr>
            <a:spLocks noGrp="1"/>
          </p:cNvSpPr>
          <p:nvPr>
            <p:ph type="title"/>
          </p:nvPr>
        </p:nvSpPr>
        <p:spPr/>
        <p:txBody>
          <a:bodyPr/>
          <a:lstStyle/>
          <a:p>
            <a:r>
              <a:rPr lang="en-US"/>
              <a:t>Click to edit Master title style</a:t>
            </a:r>
            <a:endParaRPr lang="ar-EG"/>
          </a:p>
        </p:txBody>
      </p:sp>
      <p:sp>
        <p:nvSpPr>
          <p:cNvPr id="3" name="Content Placeholder 2">
            <a:extLst>
              <a:ext uri="{FF2B5EF4-FFF2-40B4-BE49-F238E27FC236}">
                <a16:creationId xmlns:a16="http://schemas.microsoft.com/office/drawing/2014/main" id="{813A3C06-A567-7DC7-CEE6-2A42AC742C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B64F42A0-B7E5-35BA-DC1A-88A7DE8465CA}"/>
              </a:ext>
            </a:extLst>
          </p:cNvPr>
          <p:cNvSpPr>
            <a:spLocks noGrp="1"/>
          </p:cNvSpPr>
          <p:nvPr>
            <p:ph type="dt" sz="half" idx="10"/>
          </p:nvPr>
        </p:nvSpPr>
        <p:spPr/>
        <p:txBody>
          <a:bodyPr/>
          <a:lstStyle/>
          <a:p>
            <a:fld id="{AF4065CF-81C9-B249-AE2B-6757A0F50E9E}" type="datetimeFigureOut">
              <a:rPr lang="en-US" smtClean="0"/>
              <a:t>10/20/2022</a:t>
            </a:fld>
            <a:endParaRPr lang="en-US"/>
          </a:p>
        </p:txBody>
      </p:sp>
      <p:sp>
        <p:nvSpPr>
          <p:cNvPr id="5" name="Footer Placeholder 4">
            <a:extLst>
              <a:ext uri="{FF2B5EF4-FFF2-40B4-BE49-F238E27FC236}">
                <a16:creationId xmlns:a16="http://schemas.microsoft.com/office/drawing/2014/main" id="{26929E0E-5EFA-746D-BDEF-C2BE4403C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F79E1-C544-4B90-5B25-1081A4B16FA8}"/>
              </a:ext>
            </a:extLst>
          </p:cNvPr>
          <p:cNvSpPr>
            <a:spLocks noGrp="1"/>
          </p:cNvSpPr>
          <p:nvPr>
            <p:ph type="sldNum" sz="quarter" idx="12"/>
          </p:nvPr>
        </p:nvSpPr>
        <p:spPr/>
        <p:txBody>
          <a:bodyPr/>
          <a:lstStyle/>
          <a:p>
            <a:fld id="{BFE7FFB9-F568-9947-9136-4726806972BD}" type="slidenum">
              <a:rPr lang="en-US" smtClean="0"/>
              <a:t>‹#›</a:t>
            </a:fld>
            <a:endParaRPr lang="en-US"/>
          </a:p>
        </p:txBody>
      </p:sp>
    </p:spTree>
    <p:extLst>
      <p:ext uri="{BB962C8B-B14F-4D97-AF65-F5344CB8AC3E}">
        <p14:creationId xmlns:p14="http://schemas.microsoft.com/office/powerpoint/2010/main" val="3572487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50200-3DE7-13D0-1BED-54E1EB888D18}"/>
              </a:ext>
            </a:extLst>
          </p:cNvPr>
          <p:cNvSpPr>
            <a:spLocks noGrp="1"/>
          </p:cNvSpPr>
          <p:nvPr>
            <p:ph type="title"/>
          </p:nvPr>
        </p:nvSpPr>
        <p:spPr>
          <a:xfrm>
            <a:off x="1031581" y="2665530"/>
            <a:ext cx="13040439" cy="4447496"/>
          </a:xfrm>
        </p:spPr>
        <p:txBody>
          <a:bodyPr anchor="b"/>
          <a:lstStyle>
            <a:lvl1pPr>
              <a:defRPr sz="7441"/>
            </a:lvl1pPr>
          </a:lstStyle>
          <a:p>
            <a:r>
              <a:rPr lang="en-US"/>
              <a:t>Click to edit Master title style</a:t>
            </a:r>
            <a:endParaRPr lang="ar-EG"/>
          </a:p>
        </p:txBody>
      </p:sp>
      <p:sp>
        <p:nvSpPr>
          <p:cNvPr id="3" name="Text Placeholder 2">
            <a:extLst>
              <a:ext uri="{FF2B5EF4-FFF2-40B4-BE49-F238E27FC236}">
                <a16:creationId xmlns:a16="http://schemas.microsoft.com/office/drawing/2014/main" id="{ECE73D5B-E4F7-2135-F3F9-1D4582057275}"/>
              </a:ext>
            </a:extLst>
          </p:cNvPr>
          <p:cNvSpPr>
            <a:spLocks noGrp="1"/>
          </p:cNvSpPr>
          <p:nvPr>
            <p:ph type="body" idx="1"/>
          </p:nvPr>
        </p:nvSpPr>
        <p:spPr>
          <a:xfrm>
            <a:off x="1031581" y="7155102"/>
            <a:ext cx="13040439" cy="2338833"/>
          </a:xfrm>
        </p:spPr>
        <p:txBody>
          <a:bodyPr/>
          <a:lstStyle>
            <a:lvl1pPr marL="0" indent="0">
              <a:buNone/>
              <a:defRPr sz="2976">
                <a:solidFill>
                  <a:schemeClr val="tx1">
                    <a:tint val="75000"/>
                  </a:schemeClr>
                </a:solidFill>
              </a:defRPr>
            </a:lvl1pPr>
            <a:lvl2pPr marL="566974" indent="0">
              <a:buNone/>
              <a:defRPr sz="2480">
                <a:solidFill>
                  <a:schemeClr val="tx1">
                    <a:tint val="75000"/>
                  </a:schemeClr>
                </a:solidFill>
              </a:defRPr>
            </a:lvl2pPr>
            <a:lvl3pPr marL="1133947" indent="0">
              <a:buNone/>
              <a:defRPr sz="2232">
                <a:solidFill>
                  <a:schemeClr val="tx1">
                    <a:tint val="75000"/>
                  </a:schemeClr>
                </a:solidFill>
              </a:defRPr>
            </a:lvl3pPr>
            <a:lvl4pPr marL="1700921" indent="0">
              <a:buNone/>
              <a:defRPr sz="1984">
                <a:solidFill>
                  <a:schemeClr val="tx1">
                    <a:tint val="75000"/>
                  </a:schemeClr>
                </a:solidFill>
              </a:defRPr>
            </a:lvl4pPr>
            <a:lvl5pPr marL="2267895" indent="0">
              <a:buNone/>
              <a:defRPr sz="1984">
                <a:solidFill>
                  <a:schemeClr val="tx1">
                    <a:tint val="75000"/>
                  </a:schemeClr>
                </a:solidFill>
              </a:defRPr>
            </a:lvl5pPr>
            <a:lvl6pPr marL="2834869" indent="0">
              <a:buNone/>
              <a:defRPr sz="1984">
                <a:solidFill>
                  <a:schemeClr val="tx1">
                    <a:tint val="75000"/>
                  </a:schemeClr>
                </a:solidFill>
              </a:defRPr>
            </a:lvl6pPr>
            <a:lvl7pPr marL="3401842" indent="0">
              <a:buNone/>
              <a:defRPr sz="1984">
                <a:solidFill>
                  <a:schemeClr val="tx1">
                    <a:tint val="75000"/>
                  </a:schemeClr>
                </a:solidFill>
              </a:defRPr>
            </a:lvl7pPr>
            <a:lvl8pPr marL="3968816" indent="0">
              <a:buNone/>
              <a:defRPr sz="1984">
                <a:solidFill>
                  <a:schemeClr val="tx1">
                    <a:tint val="75000"/>
                  </a:schemeClr>
                </a:solidFill>
              </a:defRPr>
            </a:lvl8pPr>
            <a:lvl9pPr marL="4535790" indent="0">
              <a:buNone/>
              <a:defRPr sz="1984">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8C3AC8-3757-2B97-3900-E699692902AD}"/>
              </a:ext>
            </a:extLst>
          </p:cNvPr>
          <p:cNvSpPr>
            <a:spLocks noGrp="1"/>
          </p:cNvSpPr>
          <p:nvPr>
            <p:ph type="dt" sz="half" idx="10"/>
          </p:nvPr>
        </p:nvSpPr>
        <p:spPr/>
        <p:txBody>
          <a:bodyPr/>
          <a:lstStyle/>
          <a:p>
            <a:fld id="{AF4065CF-81C9-B249-AE2B-6757A0F50E9E}" type="datetimeFigureOut">
              <a:rPr lang="en-US" smtClean="0"/>
              <a:t>10/20/2022</a:t>
            </a:fld>
            <a:endParaRPr lang="en-US"/>
          </a:p>
        </p:txBody>
      </p:sp>
      <p:sp>
        <p:nvSpPr>
          <p:cNvPr id="5" name="Footer Placeholder 4">
            <a:extLst>
              <a:ext uri="{FF2B5EF4-FFF2-40B4-BE49-F238E27FC236}">
                <a16:creationId xmlns:a16="http://schemas.microsoft.com/office/drawing/2014/main" id="{165BA4FE-ACF4-878C-8907-38840D4EB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AA0C4-170B-4566-E592-9AFB9AF63EF3}"/>
              </a:ext>
            </a:extLst>
          </p:cNvPr>
          <p:cNvSpPr>
            <a:spLocks noGrp="1"/>
          </p:cNvSpPr>
          <p:nvPr>
            <p:ph type="sldNum" sz="quarter" idx="12"/>
          </p:nvPr>
        </p:nvSpPr>
        <p:spPr/>
        <p:txBody>
          <a:bodyPr/>
          <a:lstStyle/>
          <a:p>
            <a:fld id="{BFE7FFB9-F568-9947-9136-4726806972BD}" type="slidenum">
              <a:rPr lang="en-US" smtClean="0"/>
              <a:t>‹#›</a:t>
            </a:fld>
            <a:endParaRPr lang="en-US"/>
          </a:p>
        </p:txBody>
      </p:sp>
    </p:spTree>
    <p:extLst>
      <p:ext uri="{BB962C8B-B14F-4D97-AF65-F5344CB8AC3E}">
        <p14:creationId xmlns:p14="http://schemas.microsoft.com/office/powerpoint/2010/main" val="2676671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C80A2-042B-DF89-2CF1-F0773639990C}"/>
              </a:ext>
            </a:extLst>
          </p:cNvPr>
          <p:cNvSpPr>
            <a:spLocks noGrp="1"/>
          </p:cNvSpPr>
          <p:nvPr>
            <p:ph type="title"/>
          </p:nvPr>
        </p:nvSpPr>
        <p:spPr/>
        <p:txBody>
          <a:bodyPr/>
          <a:lstStyle/>
          <a:p>
            <a:r>
              <a:rPr lang="en-US"/>
              <a:t>Click to edit Master title style</a:t>
            </a:r>
            <a:endParaRPr lang="ar-EG"/>
          </a:p>
        </p:txBody>
      </p:sp>
      <p:sp>
        <p:nvSpPr>
          <p:cNvPr id="3" name="Content Placeholder 2">
            <a:extLst>
              <a:ext uri="{FF2B5EF4-FFF2-40B4-BE49-F238E27FC236}">
                <a16:creationId xmlns:a16="http://schemas.microsoft.com/office/drawing/2014/main" id="{FD66D9DD-CC10-5DBC-87A2-5402FC5B0632}"/>
              </a:ext>
            </a:extLst>
          </p:cNvPr>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a:extLst>
              <a:ext uri="{FF2B5EF4-FFF2-40B4-BE49-F238E27FC236}">
                <a16:creationId xmlns:a16="http://schemas.microsoft.com/office/drawing/2014/main" id="{EC3A899F-C41D-CC6D-1D34-9CA4778BBFC8}"/>
              </a:ext>
            </a:extLst>
          </p:cNvPr>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a:extLst>
              <a:ext uri="{FF2B5EF4-FFF2-40B4-BE49-F238E27FC236}">
                <a16:creationId xmlns:a16="http://schemas.microsoft.com/office/drawing/2014/main" id="{D298860D-B1DF-FAB7-305E-0A75C9F0C5A3}"/>
              </a:ext>
            </a:extLst>
          </p:cNvPr>
          <p:cNvSpPr>
            <a:spLocks noGrp="1"/>
          </p:cNvSpPr>
          <p:nvPr>
            <p:ph type="dt" sz="half" idx="10"/>
          </p:nvPr>
        </p:nvSpPr>
        <p:spPr/>
        <p:txBody>
          <a:bodyPr/>
          <a:lstStyle/>
          <a:p>
            <a:fld id="{AF4065CF-81C9-B249-AE2B-6757A0F50E9E}" type="datetimeFigureOut">
              <a:rPr lang="en-US" smtClean="0"/>
              <a:t>10/20/2022</a:t>
            </a:fld>
            <a:endParaRPr lang="en-US"/>
          </a:p>
        </p:txBody>
      </p:sp>
      <p:sp>
        <p:nvSpPr>
          <p:cNvPr id="6" name="Footer Placeholder 5">
            <a:extLst>
              <a:ext uri="{FF2B5EF4-FFF2-40B4-BE49-F238E27FC236}">
                <a16:creationId xmlns:a16="http://schemas.microsoft.com/office/drawing/2014/main" id="{C6122FAA-848B-95BD-2400-E68914AC5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597823-208F-1BEF-C0AD-09E13B1AD800}"/>
              </a:ext>
            </a:extLst>
          </p:cNvPr>
          <p:cNvSpPr>
            <a:spLocks noGrp="1"/>
          </p:cNvSpPr>
          <p:nvPr>
            <p:ph type="sldNum" sz="quarter" idx="12"/>
          </p:nvPr>
        </p:nvSpPr>
        <p:spPr/>
        <p:txBody>
          <a:bodyPr/>
          <a:lstStyle/>
          <a:p>
            <a:fld id="{BFE7FFB9-F568-9947-9136-4726806972BD}" type="slidenum">
              <a:rPr lang="en-US" smtClean="0"/>
              <a:t>‹#›</a:t>
            </a:fld>
            <a:endParaRPr lang="en-US"/>
          </a:p>
        </p:txBody>
      </p:sp>
    </p:spTree>
    <p:extLst>
      <p:ext uri="{BB962C8B-B14F-4D97-AF65-F5344CB8AC3E}">
        <p14:creationId xmlns:p14="http://schemas.microsoft.com/office/powerpoint/2010/main" val="28900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065CF-A167-90D2-D9DB-E75F89240A66}"/>
              </a:ext>
            </a:extLst>
          </p:cNvPr>
          <p:cNvSpPr>
            <a:spLocks noGrp="1"/>
          </p:cNvSpPr>
          <p:nvPr>
            <p:ph type="title"/>
          </p:nvPr>
        </p:nvSpPr>
        <p:spPr>
          <a:xfrm>
            <a:off x="1041425" y="569241"/>
            <a:ext cx="13040439" cy="2066590"/>
          </a:xfrm>
        </p:spPr>
        <p:txBody>
          <a:bodyPr/>
          <a:lstStyle/>
          <a:p>
            <a:r>
              <a:rPr lang="en-US"/>
              <a:t>Click to edit Master title style</a:t>
            </a:r>
            <a:endParaRPr lang="ar-EG"/>
          </a:p>
        </p:txBody>
      </p:sp>
      <p:sp>
        <p:nvSpPr>
          <p:cNvPr id="3" name="Text Placeholder 2">
            <a:extLst>
              <a:ext uri="{FF2B5EF4-FFF2-40B4-BE49-F238E27FC236}">
                <a16:creationId xmlns:a16="http://schemas.microsoft.com/office/drawing/2014/main" id="{F06D7C92-9A10-6C4A-237F-C6251616089E}"/>
              </a:ext>
            </a:extLst>
          </p:cNvPr>
          <p:cNvSpPr>
            <a:spLocks noGrp="1"/>
          </p:cNvSpPr>
          <p:nvPr>
            <p:ph type="body" idx="1"/>
          </p:nvPr>
        </p:nvSpPr>
        <p:spPr>
          <a:xfrm>
            <a:off x="1041425" y="2620980"/>
            <a:ext cx="6396193" cy="1284502"/>
          </a:xfrm>
        </p:spPr>
        <p:txBody>
          <a:bodyPr anchor="b"/>
          <a:lstStyle>
            <a:lvl1pPr marL="0" indent="0">
              <a:buNone/>
              <a:defRPr sz="2976" b="1"/>
            </a:lvl1pPr>
            <a:lvl2pPr marL="566974" indent="0">
              <a:buNone/>
              <a:defRPr sz="2480" b="1"/>
            </a:lvl2pPr>
            <a:lvl3pPr marL="1133947" indent="0">
              <a:buNone/>
              <a:defRPr sz="2232" b="1"/>
            </a:lvl3pPr>
            <a:lvl4pPr marL="1700921" indent="0">
              <a:buNone/>
              <a:defRPr sz="1984" b="1"/>
            </a:lvl4pPr>
            <a:lvl5pPr marL="2267895" indent="0">
              <a:buNone/>
              <a:defRPr sz="1984" b="1"/>
            </a:lvl5pPr>
            <a:lvl6pPr marL="2834869" indent="0">
              <a:buNone/>
              <a:defRPr sz="1984" b="1"/>
            </a:lvl6pPr>
            <a:lvl7pPr marL="3401842" indent="0">
              <a:buNone/>
              <a:defRPr sz="1984" b="1"/>
            </a:lvl7pPr>
            <a:lvl8pPr marL="3968816" indent="0">
              <a:buNone/>
              <a:defRPr sz="1984" b="1"/>
            </a:lvl8pPr>
            <a:lvl9pPr marL="4535790" indent="0">
              <a:buNone/>
              <a:defRPr sz="1984" b="1"/>
            </a:lvl9pPr>
          </a:lstStyle>
          <a:p>
            <a:pPr lvl="0"/>
            <a:r>
              <a:rPr lang="en-US"/>
              <a:t>Click to edit Master text styles</a:t>
            </a:r>
          </a:p>
        </p:txBody>
      </p:sp>
      <p:sp>
        <p:nvSpPr>
          <p:cNvPr id="4" name="Content Placeholder 3">
            <a:extLst>
              <a:ext uri="{FF2B5EF4-FFF2-40B4-BE49-F238E27FC236}">
                <a16:creationId xmlns:a16="http://schemas.microsoft.com/office/drawing/2014/main" id="{2903BB53-5F8C-73ED-6FBC-2AD2AD53D90C}"/>
              </a:ext>
            </a:extLst>
          </p:cNvPr>
          <p:cNvSpPr>
            <a:spLocks noGrp="1"/>
          </p:cNvSpPr>
          <p:nvPr>
            <p:ph sz="half" idx="2"/>
          </p:nvPr>
        </p:nvSpPr>
        <p:spPr>
          <a:xfrm>
            <a:off x="1041425"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a:extLst>
              <a:ext uri="{FF2B5EF4-FFF2-40B4-BE49-F238E27FC236}">
                <a16:creationId xmlns:a16="http://schemas.microsoft.com/office/drawing/2014/main" id="{B953E0DE-428F-96F5-F6E0-BB1D3003FBB7}"/>
              </a:ext>
            </a:extLst>
          </p:cNvPr>
          <p:cNvSpPr>
            <a:spLocks noGrp="1"/>
          </p:cNvSpPr>
          <p:nvPr>
            <p:ph type="body" sz="quarter" idx="3"/>
          </p:nvPr>
        </p:nvSpPr>
        <p:spPr>
          <a:xfrm>
            <a:off x="7654171" y="2620980"/>
            <a:ext cx="6427693" cy="1284502"/>
          </a:xfrm>
        </p:spPr>
        <p:txBody>
          <a:bodyPr anchor="b"/>
          <a:lstStyle>
            <a:lvl1pPr marL="0" indent="0">
              <a:buNone/>
              <a:defRPr sz="2976" b="1"/>
            </a:lvl1pPr>
            <a:lvl2pPr marL="566974" indent="0">
              <a:buNone/>
              <a:defRPr sz="2480" b="1"/>
            </a:lvl2pPr>
            <a:lvl3pPr marL="1133947" indent="0">
              <a:buNone/>
              <a:defRPr sz="2232" b="1"/>
            </a:lvl3pPr>
            <a:lvl4pPr marL="1700921" indent="0">
              <a:buNone/>
              <a:defRPr sz="1984" b="1"/>
            </a:lvl4pPr>
            <a:lvl5pPr marL="2267895" indent="0">
              <a:buNone/>
              <a:defRPr sz="1984" b="1"/>
            </a:lvl5pPr>
            <a:lvl6pPr marL="2834869" indent="0">
              <a:buNone/>
              <a:defRPr sz="1984" b="1"/>
            </a:lvl6pPr>
            <a:lvl7pPr marL="3401842" indent="0">
              <a:buNone/>
              <a:defRPr sz="1984" b="1"/>
            </a:lvl7pPr>
            <a:lvl8pPr marL="3968816" indent="0">
              <a:buNone/>
              <a:defRPr sz="1984" b="1"/>
            </a:lvl8pPr>
            <a:lvl9pPr marL="4535790" indent="0">
              <a:buNone/>
              <a:defRPr sz="1984" b="1"/>
            </a:lvl9pPr>
          </a:lstStyle>
          <a:p>
            <a:pPr lvl="0"/>
            <a:r>
              <a:rPr lang="en-US"/>
              <a:t>Click to edit Master text styles</a:t>
            </a:r>
          </a:p>
        </p:txBody>
      </p:sp>
      <p:sp>
        <p:nvSpPr>
          <p:cNvPr id="6" name="Content Placeholder 5">
            <a:extLst>
              <a:ext uri="{FF2B5EF4-FFF2-40B4-BE49-F238E27FC236}">
                <a16:creationId xmlns:a16="http://schemas.microsoft.com/office/drawing/2014/main" id="{F747664D-E689-4C27-85DC-8E990E0F1476}"/>
              </a:ext>
            </a:extLst>
          </p:cNvPr>
          <p:cNvSpPr>
            <a:spLocks noGrp="1"/>
          </p:cNvSpPr>
          <p:nvPr>
            <p:ph sz="quarter" idx="4"/>
          </p:nvPr>
        </p:nvSpPr>
        <p:spPr>
          <a:xfrm>
            <a:off x="7654171"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a:extLst>
              <a:ext uri="{FF2B5EF4-FFF2-40B4-BE49-F238E27FC236}">
                <a16:creationId xmlns:a16="http://schemas.microsoft.com/office/drawing/2014/main" id="{2AC7AAD7-945C-AC21-40AD-716F5B19D876}"/>
              </a:ext>
            </a:extLst>
          </p:cNvPr>
          <p:cNvSpPr>
            <a:spLocks noGrp="1"/>
          </p:cNvSpPr>
          <p:nvPr>
            <p:ph type="dt" sz="half" idx="10"/>
          </p:nvPr>
        </p:nvSpPr>
        <p:spPr/>
        <p:txBody>
          <a:bodyPr/>
          <a:lstStyle/>
          <a:p>
            <a:fld id="{AF4065CF-81C9-B249-AE2B-6757A0F50E9E}" type="datetimeFigureOut">
              <a:rPr lang="en-US" smtClean="0"/>
              <a:t>10/20/2022</a:t>
            </a:fld>
            <a:endParaRPr lang="en-US"/>
          </a:p>
        </p:txBody>
      </p:sp>
      <p:sp>
        <p:nvSpPr>
          <p:cNvPr id="8" name="Footer Placeholder 7">
            <a:extLst>
              <a:ext uri="{FF2B5EF4-FFF2-40B4-BE49-F238E27FC236}">
                <a16:creationId xmlns:a16="http://schemas.microsoft.com/office/drawing/2014/main" id="{543D159A-AC15-A430-E644-19B315B79C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AD0D8E-16F9-27E9-0154-C8E51DE210B7}"/>
              </a:ext>
            </a:extLst>
          </p:cNvPr>
          <p:cNvSpPr>
            <a:spLocks noGrp="1"/>
          </p:cNvSpPr>
          <p:nvPr>
            <p:ph type="sldNum" sz="quarter" idx="12"/>
          </p:nvPr>
        </p:nvSpPr>
        <p:spPr/>
        <p:txBody>
          <a:bodyPr/>
          <a:lstStyle/>
          <a:p>
            <a:fld id="{BFE7FFB9-F568-9947-9136-4726806972BD}" type="slidenum">
              <a:rPr lang="en-US" smtClean="0"/>
              <a:t>‹#›</a:t>
            </a:fld>
            <a:endParaRPr lang="en-US"/>
          </a:p>
        </p:txBody>
      </p:sp>
    </p:spTree>
    <p:extLst>
      <p:ext uri="{BB962C8B-B14F-4D97-AF65-F5344CB8AC3E}">
        <p14:creationId xmlns:p14="http://schemas.microsoft.com/office/powerpoint/2010/main" val="85636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761F4-11D4-7695-643B-094745B64B8A}"/>
              </a:ext>
            </a:extLst>
          </p:cNvPr>
          <p:cNvSpPr>
            <a:spLocks noGrp="1"/>
          </p:cNvSpPr>
          <p:nvPr>
            <p:ph type="title"/>
          </p:nvPr>
        </p:nvSpPr>
        <p:spPr/>
        <p:txBody>
          <a:bodyPr/>
          <a:lstStyle/>
          <a:p>
            <a:r>
              <a:rPr lang="en-US"/>
              <a:t>Click to edit Master title style</a:t>
            </a:r>
            <a:endParaRPr lang="ar-EG"/>
          </a:p>
        </p:txBody>
      </p:sp>
      <p:sp>
        <p:nvSpPr>
          <p:cNvPr id="3" name="Date Placeholder 2">
            <a:extLst>
              <a:ext uri="{FF2B5EF4-FFF2-40B4-BE49-F238E27FC236}">
                <a16:creationId xmlns:a16="http://schemas.microsoft.com/office/drawing/2014/main" id="{969C1B68-0DA7-D0F1-E035-25A66F57DE38}"/>
              </a:ext>
            </a:extLst>
          </p:cNvPr>
          <p:cNvSpPr>
            <a:spLocks noGrp="1"/>
          </p:cNvSpPr>
          <p:nvPr>
            <p:ph type="dt" sz="half" idx="10"/>
          </p:nvPr>
        </p:nvSpPr>
        <p:spPr/>
        <p:txBody>
          <a:bodyPr/>
          <a:lstStyle/>
          <a:p>
            <a:fld id="{AF4065CF-81C9-B249-AE2B-6757A0F50E9E}" type="datetimeFigureOut">
              <a:rPr lang="en-US" smtClean="0"/>
              <a:t>10/20/2022</a:t>
            </a:fld>
            <a:endParaRPr lang="en-US"/>
          </a:p>
        </p:txBody>
      </p:sp>
      <p:sp>
        <p:nvSpPr>
          <p:cNvPr id="4" name="Footer Placeholder 3">
            <a:extLst>
              <a:ext uri="{FF2B5EF4-FFF2-40B4-BE49-F238E27FC236}">
                <a16:creationId xmlns:a16="http://schemas.microsoft.com/office/drawing/2014/main" id="{EBD0EBB9-B014-D904-EB77-8117EEE3D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D52219-AABE-6BA9-BB18-22CB562AAE0E}"/>
              </a:ext>
            </a:extLst>
          </p:cNvPr>
          <p:cNvSpPr>
            <a:spLocks noGrp="1"/>
          </p:cNvSpPr>
          <p:nvPr>
            <p:ph type="sldNum" sz="quarter" idx="12"/>
          </p:nvPr>
        </p:nvSpPr>
        <p:spPr/>
        <p:txBody>
          <a:bodyPr/>
          <a:lstStyle/>
          <a:p>
            <a:fld id="{BFE7FFB9-F568-9947-9136-4726806972BD}" type="slidenum">
              <a:rPr lang="en-US" smtClean="0"/>
              <a:t>‹#›</a:t>
            </a:fld>
            <a:endParaRPr lang="en-US"/>
          </a:p>
        </p:txBody>
      </p:sp>
    </p:spTree>
    <p:extLst>
      <p:ext uri="{BB962C8B-B14F-4D97-AF65-F5344CB8AC3E}">
        <p14:creationId xmlns:p14="http://schemas.microsoft.com/office/powerpoint/2010/main" val="386690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D455EF-122C-BEFF-7676-DDF7C93825C7}"/>
              </a:ext>
            </a:extLst>
          </p:cNvPr>
          <p:cNvSpPr>
            <a:spLocks noGrp="1"/>
          </p:cNvSpPr>
          <p:nvPr>
            <p:ph type="dt" sz="half" idx="10"/>
          </p:nvPr>
        </p:nvSpPr>
        <p:spPr/>
        <p:txBody>
          <a:bodyPr/>
          <a:lstStyle/>
          <a:p>
            <a:fld id="{AF4065CF-81C9-B249-AE2B-6757A0F50E9E}" type="datetimeFigureOut">
              <a:rPr lang="en-US" smtClean="0"/>
              <a:t>10/20/2022</a:t>
            </a:fld>
            <a:endParaRPr lang="en-US"/>
          </a:p>
        </p:txBody>
      </p:sp>
      <p:sp>
        <p:nvSpPr>
          <p:cNvPr id="3" name="Footer Placeholder 2">
            <a:extLst>
              <a:ext uri="{FF2B5EF4-FFF2-40B4-BE49-F238E27FC236}">
                <a16:creationId xmlns:a16="http://schemas.microsoft.com/office/drawing/2014/main" id="{B6677A8D-38B5-FBCB-5038-A7D1F96F84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09A1DE-9A55-533F-CFC5-B761CEE432BE}"/>
              </a:ext>
            </a:extLst>
          </p:cNvPr>
          <p:cNvSpPr>
            <a:spLocks noGrp="1"/>
          </p:cNvSpPr>
          <p:nvPr>
            <p:ph type="sldNum" sz="quarter" idx="12"/>
          </p:nvPr>
        </p:nvSpPr>
        <p:spPr/>
        <p:txBody>
          <a:bodyPr/>
          <a:lstStyle/>
          <a:p>
            <a:fld id="{BFE7FFB9-F568-9947-9136-4726806972BD}" type="slidenum">
              <a:rPr lang="en-US" smtClean="0"/>
              <a:t>‹#›</a:t>
            </a:fld>
            <a:endParaRPr lang="en-US"/>
          </a:p>
        </p:txBody>
      </p:sp>
    </p:spTree>
    <p:extLst>
      <p:ext uri="{BB962C8B-B14F-4D97-AF65-F5344CB8AC3E}">
        <p14:creationId xmlns:p14="http://schemas.microsoft.com/office/powerpoint/2010/main" val="66396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EFA4-EFB3-D316-27B9-D51956F040B0}"/>
              </a:ext>
            </a:extLst>
          </p:cNvPr>
          <p:cNvSpPr>
            <a:spLocks noGrp="1"/>
          </p:cNvSpPr>
          <p:nvPr>
            <p:ph type="title"/>
          </p:nvPr>
        </p:nvSpPr>
        <p:spPr>
          <a:xfrm>
            <a:off x="1041425" y="712788"/>
            <a:ext cx="4876383" cy="2494756"/>
          </a:xfrm>
        </p:spPr>
        <p:txBody>
          <a:bodyPr anchor="b"/>
          <a:lstStyle>
            <a:lvl1pPr>
              <a:defRPr sz="3968"/>
            </a:lvl1pPr>
          </a:lstStyle>
          <a:p>
            <a:r>
              <a:rPr lang="en-US"/>
              <a:t>Click to edit Master title style</a:t>
            </a:r>
            <a:endParaRPr lang="ar-EG"/>
          </a:p>
        </p:txBody>
      </p:sp>
      <p:sp>
        <p:nvSpPr>
          <p:cNvPr id="3" name="Content Placeholder 2">
            <a:extLst>
              <a:ext uri="{FF2B5EF4-FFF2-40B4-BE49-F238E27FC236}">
                <a16:creationId xmlns:a16="http://schemas.microsoft.com/office/drawing/2014/main" id="{5BC3057C-79F7-65FD-90A0-18E8D7762527}"/>
              </a:ext>
            </a:extLst>
          </p:cNvPr>
          <p:cNvSpPr>
            <a:spLocks noGrp="1"/>
          </p:cNvSpPr>
          <p:nvPr>
            <p:ph idx="1"/>
          </p:nvPr>
        </p:nvSpPr>
        <p:spPr>
          <a:xfrm>
            <a:off x="6427693" y="1539424"/>
            <a:ext cx="7654171" cy="7598117"/>
          </a:xfrm>
        </p:spPr>
        <p:txBody>
          <a:bodyPr/>
          <a:lstStyle>
            <a:lvl1pPr>
              <a:defRPr sz="3968"/>
            </a:lvl1pPr>
            <a:lvl2pPr>
              <a:defRPr sz="3472"/>
            </a:lvl2pPr>
            <a:lvl3pPr>
              <a:defRPr sz="2976"/>
            </a:lvl3pPr>
            <a:lvl4pPr>
              <a:defRPr sz="2480"/>
            </a:lvl4pPr>
            <a:lvl5pPr>
              <a:defRPr sz="2480"/>
            </a:lvl5pPr>
            <a:lvl6pPr>
              <a:defRPr sz="2480"/>
            </a:lvl6pPr>
            <a:lvl7pPr>
              <a:defRPr sz="2480"/>
            </a:lvl7pPr>
            <a:lvl8pPr>
              <a:defRPr sz="2480"/>
            </a:lvl8pPr>
            <a:lvl9pPr>
              <a:defRPr sz="24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a:extLst>
              <a:ext uri="{FF2B5EF4-FFF2-40B4-BE49-F238E27FC236}">
                <a16:creationId xmlns:a16="http://schemas.microsoft.com/office/drawing/2014/main" id="{851CCBF7-EAA5-8FC6-5C3A-D6B39CDEAE80}"/>
              </a:ext>
            </a:extLst>
          </p:cNvPr>
          <p:cNvSpPr>
            <a:spLocks noGrp="1"/>
          </p:cNvSpPr>
          <p:nvPr>
            <p:ph type="body" sz="half" idx="2"/>
          </p:nvPr>
        </p:nvSpPr>
        <p:spPr>
          <a:xfrm>
            <a:off x="1041425" y="3207544"/>
            <a:ext cx="4876383" cy="5942372"/>
          </a:xfrm>
        </p:spPr>
        <p:txBody>
          <a:bodyPr/>
          <a:lstStyle>
            <a:lvl1pPr marL="0" indent="0">
              <a:buNone/>
              <a:defRPr sz="1984"/>
            </a:lvl1pPr>
            <a:lvl2pPr marL="566974" indent="0">
              <a:buNone/>
              <a:defRPr sz="1736"/>
            </a:lvl2pPr>
            <a:lvl3pPr marL="1133947" indent="0">
              <a:buNone/>
              <a:defRPr sz="1488"/>
            </a:lvl3pPr>
            <a:lvl4pPr marL="1700921" indent="0">
              <a:buNone/>
              <a:defRPr sz="1240"/>
            </a:lvl4pPr>
            <a:lvl5pPr marL="2267895" indent="0">
              <a:buNone/>
              <a:defRPr sz="1240"/>
            </a:lvl5pPr>
            <a:lvl6pPr marL="2834869" indent="0">
              <a:buNone/>
              <a:defRPr sz="1240"/>
            </a:lvl6pPr>
            <a:lvl7pPr marL="3401842" indent="0">
              <a:buNone/>
              <a:defRPr sz="1240"/>
            </a:lvl7pPr>
            <a:lvl8pPr marL="3968816" indent="0">
              <a:buNone/>
              <a:defRPr sz="1240"/>
            </a:lvl8pPr>
            <a:lvl9pPr marL="4535790" indent="0">
              <a:buNone/>
              <a:defRPr sz="1240"/>
            </a:lvl9pPr>
          </a:lstStyle>
          <a:p>
            <a:pPr lvl="0"/>
            <a:r>
              <a:rPr lang="en-US"/>
              <a:t>Click to edit Master text styles</a:t>
            </a:r>
          </a:p>
        </p:txBody>
      </p:sp>
      <p:sp>
        <p:nvSpPr>
          <p:cNvPr id="5" name="Date Placeholder 4">
            <a:extLst>
              <a:ext uri="{FF2B5EF4-FFF2-40B4-BE49-F238E27FC236}">
                <a16:creationId xmlns:a16="http://schemas.microsoft.com/office/drawing/2014/main" id="{FC37C303-D307-2A42-4D2A-6FAEDFB15702}"/>
              </a:ext>
            </a:extLst>
          </p:cNvPr>
          <p:cNvSpPr>
            <a:spLocks noGrp="1"/>
          </p:cNvSpPr>
          <p:nvPr>
            <p:ph type="dt" sz="half" idx="10"/>
          </p:nvPr>
        </p:nvSpPr>
        <p:spPr/>
        <p:txBody>
          <a:bodyPr/>
          <a:lstStyle/>
          <a:p>
            <a:fld id="{AF4065CF-81C9-B249-AE2B-6757A0F50E9E}" type="datetimeFigureOut">
              <a:rPr lang="en-US" smtClean="0"/>
              <a:t>10/20/2022</a:t>
            </a:fld>
            <a:endParaRPr lang="en-US"/>
          </a:p>
        </p:txBody>
      </p:sp>
      <p:sp>
        <p:nvSpPr>
          <p:cNvPr id="6" name="Footer Placeholder 5">
            <a:extLst>
              <a:ext uri="{FF2B5EF4-FFF2-40B4-BE49-F238E27FC236}">
                <a16:creationId xmlns:a16="http://schemas.microsoft.com/office/drawing/2014/main" id="{1AF776B5-D68D-335F-5C96-19E2766488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0FF9E-22D8-C434-6568-F06FE6DE6324}"/>
              </a:ext>
            </a:extLst>
          </p:cNvPr>
          <p:cNvSpPr>
            <a:spLocks noGrp="1"/>
          </p:cNvSpPr>
          <p:nvPr>
            <p:ph type="sldNum" sz="quarter" idx="12"/>
          </p:nvPr>
        </p:nvSpPr>
        <p:spPr/>
        <p:txBody>
          <a:bodyPr/>
          <a:lstStyle/>
          <a:p>
            <a:fld id="{BFE7FFB9-F568-9947-9136-4726806972BD}" type="slidenum">
              <a:rPr lang="en-US" smtClean="0"/>
              <a:t>‹#›</a:t>
            </a:fld>
            <a:endParaRPr lang="en-US"/>
          </a:p>
        </p:txBody>
      </p:sp>
    </p:spTree>
    <p:extLst>
      <p:ext uri="{BB962C8B-B14F-4D97-AF65-F5344CB8AC3E}">
        <p14:creationId xmlns:p14="http://schemas.microsoft.com/office/powerpoint/2010/main" val="2959034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D0BF0-162E-29F5-C067-1F3C5E97D3F6}"/>
              </a:ext>
            </a:extLst>
          </p:cNvPr>
          <p:cNvSpPr>
            <a:spLocks noGrp="1"/>
          </p:cNvSpPr>
          <p:nvPr>
            <p:ph type="title"/>
          </p:nvPr>
        </p:nvSpPr>
        <p:spPr>
          <a:xfrm>
            <a:off x="1041425" y="712788"/>
            <a:ext cx="4876383" cy="2494756"/>
          </a:xfrm>
        </p:spPr>
        <p:txBody>
          <a:bodyPr anchor="b"/>
          <a:lstStyle>
            <a:lvl1pPr>
              <a:defRPr sz="3968"/>
            </a:lvl1pPr>
          </a:lstStyle>
          <a:p>
            <a:r>
              <a:rPr lang="en-US"/>
              <a:t>Click to edit Master title style</a:t>
            </a:r>
            <a:endParaRPr lang="ar-EG"/>
          </a:p>
        </p:txBody>
      </p:sp>
      <p:sp>
        <p:nvSpPr>
          <p:cNvPr id="3" name="Picture Placeholder 2">
            <a:extLst>
              <a:ext uri="{FF2B5EF4-FFF2-40B4-BE49-F238E27FC236}">
                <a16:creationId xmlns:a16="http://schemas.microsoft.com/office/drawing/2014/main" id="{439686D5-3227-FDC8-9C3A-6537CD08A687}"/>
              </a:ext>
            </a:extLst>
          </p:cNvPr>
          <p:cNvSpPr>
            <a:spLocks noGrp="1"/>
          </p:cNvSpPr>
          <p:nvPr>
            <p:ph type="pic" idx="1"/>
          </p:nvPr>
        </p:nvSpPr>
        <p:spPr>
          <a:xfrm>
            <a:off x="6427693" y="1539424"/>
            <a:ext cx="7654171" cy="7598117"/>
          </a:xfrm>
        </p:spPr>
        <p:txBody>
          <a:bodyPr/>
          <a:lstStyle>
            <a:lvl1pPr marL="0" indent="0">
              <a:buNone/>
              <a:defRPr sz="3968"/>
            </a:lvl1pPr>
            <a:lvl2pPr marL="566974" indent="0">
              <a:buNone/>
              <a:defRPr sz="3472"/>
            </a:lvl2pPr>
            <a:lvl3pPr marL="1133947" indent="0">
              <a:buNone/>
              <a:defRPr sz="2976"/>
            </a:lvl3pPr>
            <a:lvl4pPr marL="1700921" indent="0">
              <a:buNone/>
              <a:defRPr sz="2480"/>
            </a:lvl4pPr>
            <a:lvl5pPr marL="2267895" indent="0">
              <a:buNone/>
              <a:defRPr sz="2480"/>
            </a:lvl5pPr>
            <a:lvl6pPr marL="2834869" indent="0">
              <a:buNone/>
              <a:defRPr sz="2480"/>
            </a:lvl6pPr>
            <a:lvl7pPr marL="3401842" indent="0">
              <a:buNone/>
              <a:defRPr sz="2480"/>
            </a:lvl7pPr>
            <a:lvl8pPr marL="3968816" indent="0">
              <a:buNone/>
              <a:defRPr sz="2480"/>
            </a:lvl8pPr>
            <a:lvl9pPr marL="4535790" indent="0">
              <a:buNone/>
              <a:defRPr sz="2480"/>
            </a:lvl9pPr>
          </a:lstStyle>
          <a:p>
            <a:endParaRPr lang="ar-EG"/>
          </a:p>
        </p:txBody>
      </p:sp>
      <p:sp>
        <p:nvSpPr>
          <p:cNvPr id="4" name="Text Placeholder 3">
            <a:extLst>
              <a:ext uri="{FF2B5EF4-FFF2-40B4-BE49-F238E27FC236}">
                <a16:creationId xmlns:a16="http://schemas.microsoft.com/office/drawing/2014/main" id="{5472B204-24A6-7588-1D86-1EF65E1D3B69}"/>
              </a:ext>
            </a:extLst>
          </p:cNvPr>
          <p:cNvSpPr>
            <a:spLocks noGrp="1"/>
          </p:cNvSpPr>
          <p:nvPr>
            <p:ph type="body" sz="half" idx="2"/>
          </p:nvPr>
        </p:nvSpPr>
        <p:spPr>
          <a:xfrm>
            <a:off x="1041425" y="3207544"/>
            <a:ext cx="4876383" cy="5942372"/>
          </a:xfrm>
        </p:spPr>
        <p:txBody>
          <a:bodyPr/>
          <a:lstStyle>
            <a:lvl1pPr marL="0" indent="0">
              <a:buNone/>
              <a:defRPr sz="1984"/>
            </a:lvl1pPr>
            <a:lvl2pPr marL="566974" indent="0">
              <a:buNone/>
              <a:defRPr sz="1736"/>
            </a:lvl2pPr>
            <a:lvl3pPr marL="1133947" indent="0">
              <a:buNone/>
              <a:defRPr sz="1488"/>
            </a:lvl3pPr>
            <a:lvl4pPr marL="1700921" indent="0">
              <a:buNone/>
              <a:defRPr sz="1240"/>
            </a:lvl4pPr>
            <a:lvl5pPr marL="2267895" indent="0">
              <a:buNone/>
              <a:defRPr sz="1240"/>
            </a:lvl5pPr>
            <a:lvl6pPr marL="2834869" indent="0">
              <a:buNone/>
              <a:defRPr sz="1240"/>
            </a:lvl6pPr>
            <a:lvl7pPr marL="3401842" indent="0">
              <a:buNone/>
              <a:defRPr sz="1240"/>
            </a:lvl7pPr>
            <a:lvl8pPr marL="3968816" indent="0">
              <a:buNone/>
              <a:defRPr sz="1240"/>
            </a:lvl8pPr>
            <a:lvl9pPr marL="4535790" indent="0">
              <a:buNone/>
              <a:defRPr sz="1240"/>
            </a:lvl9pPr>
          </a:lstStyle>
          <a:p>
            <a:pPr lvl="0"/>
            <a:r>
              <a:rPr lang="en-US"/>
              <a:t>Click to edit Master text styles</a:t>
            </a:r>
          </a:p>
        </p:txBody>
      </p:sp>
      <p:sp>
        <p:nvSpPr>
          <p:cNvPr id="5" name="Date Placeholder 4">
            <a:extLst>
              <a:ext uri="{FF2B5EF4-FFF2-40B4-BE49-F238E27FC236}">
                <a16:creationId xmlns:a16="http://schemas.microsoft.com/office/drawing/2014/main" id="{ACEB0682-6827-0290-4C87-D3FE5FEB5FFF}"/>
              </a:ext>
            </a:extLst>
          </p:cNvPr>
          <p:cNvSpPr>
            <a:spLocks noGrp="1"/>
          </p:cNvSpPr>
          <p:nvPr>
            <p:ph type="dt" sz="half" idx="10"/>
          </p:nvPr>
        </p:nvSpPr>
        <p:spPr/>
        <p:txBody>
          <a:bodyPr/>
          <a:lstStyle/>
          <a:p>
            <a:fld id="{AF4065CF-81C9-B249-AE2B-6757A0F50E9E}" type="datetimeFigureOut">
              <a:rPr lang="en-US" smtClean="0"/>
              <a:t>10/20/2022</a:t>
            </a:fld>
            <a:endParaRPr lang="en-US"/>
          </a:p>
        </p:txBody>
      </p:sp>
      <p:sp>
        <p:nvSpPr>
          <p:cNvPr id="6" name="Footer Placeholder 5">
            <a:extLst>
              <a:ext uri="{FF2B5EF4-FFF2-40B4-BE49-F238E27FC236}">
                <a16:creationId xmlns:a16="http://schemas.microsoft.com/office/drawing/2014/main" id="{2F405DEC-89C7-0DD7-3093-CEBAF499E3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16B9DF-FF4D-96A7-4C5C-CC28D8197A49}"/>
              </a:ext>
            </a:extLst>
          </p:cNvPr>
          <p:cNvSpPr>
            <a:spLocks noGrp="1"/>
          </p:cNvSpPr>
          <p:nvPr>
            <p:ph type="sldNum" sz="quarter" idx="12"/>
          </p:nvPr>
        </p:nvSpPr>
        <p:spPr/>
        <p:txBody>
          <a:bodyPr/>
          <a:lstStyle/>
          <a:p>
            <a:fld id="{BFE7FFB9-F568-9947-9136-4726806972BD}" type="slidenum">
              <a:rPr lang="en-US" smtClean="0"/>
              <a:t>‹#›</a:t>
            </a:fld>
            <a:endParaRPr lang="en-US"/>
          </a:p>
        </p:txBody>
      </p:sp>
    </p:spTree>
    <p:extLst>
      <p:ext uri="{BB962C8B-B14F-4D97-AF65-F5344CB8AC3E}">
        <p14:creationId xmlns:p14="http://schemas.microsoft.com/office/powerpoint/2010/main" val="329881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23C830-C24C-1DE9-CA33-6FD491DAC7BA}"/>
              </a:ext>
            </a:extLst>
          </p:cNvPr>
          <p:cNvSpPr>
            <a:spLocks noGrp="1"/>
          </p:cNvSpPr>
          <p:nvPr>
            <p:ph type="title"/>
          </p:nvPr>
        </p:nvSpPr>
        <p:spPr>
          <a:xfrm>
            <a:off x="1039456" y="569241"/>
            <a:ext cx="13040439" cy="2066590"/>
          </a:xfrm>
          <a:prstGeom prst="rect">
            <a:avLst/>
          </a:prstGeom>
        </p:spPr>
        <p:txBody>
          <a:bodyPr vert="horz" lIns="91440" tIns="45720" rIns="91440" bIns="45720" rtlCol="0" anchor="ctr">
            <a:normAutofit/>
          </a:bodyPr>
          <a:lstStyle/>
          <a:p>
            <a:r>
              <a:rPr lang="en-US"/>
              <a:t>Click to edit Master title style</a:t>
            </a:r>
            <a:endParaRPr lang="ar-EG"/>
          </a:p>
        </p:txBody>
      </p:sp>
      <p:sp>
        <p:nvSpPr>
          <p:cNvPr id="3" name="Text Placeholder 2">
            <a:extLst>
              <a:ext uri="{FF2B5EF4-FFF2-40B4-BE49-F238E27FC236}">
                <a16:creationId xmlns:a16="http://schemas.microsoft.com/office/drawing/2014/main" id="{8A41EFB6-127D-0342-E194-8EE3D84F5868}"/>
              </a:ext>
            </a:extLst>
          </p:cNvPr>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BF5D831F-3F21-20EF-FA6E-0BF11A11F120}"/>
              </a:ext>
            </a:extLst>
          </p:cNvPr>
          <p:cNvSpPr>
            <a:spLocks noGrp="1"/>
          </p:cNvSpPr>
          <p:nvPr>
            <p:ph type="dt" sz="half" idx="2"/>
          </p:nvPr>
        </p:nvSpPr>
        <p:spPr>
          <a:xfrm>
            <a:off x="1039455" y="9909727"/>
            <a:ext cx="3401854" cy="569240"/>
          </a:xfrm>
          <a:prstGeom prst="rect">
            <a:avLst/>
          </a:prstGeom>
        </p:spPr>
        <p:txBody>
          <a:bodyPr vert="horz" lIns="91440" tIns="45720" rIns="91440" bIns="45720" rtlCol="0" anchor="ctr"/>
          <a:lstStyle>
            <a:lvl1pPr algn="r">
              <a:defRPr sz="1488">
                <a:solidFill>
                  <a:schemeClr val="tx1">
                    <a:tint val="75000"/>
                  </a:schemeClr>
                </a:solidFill>
              </a:defRPr>
            </a:lvl1pPr>
          </a:lstStyle>
          <a:p>
            <a:fld id="{AF4065CF-81C9-B249-AE2B-6757A0F50E9E}" type="datetimeFigureOut">
              <a:rPr lang="en-US" smtClean="0"/>
              <a:t>10/20/2022</a:t>
            </a:fld>
            <a:endParaRPr lang="en-US"/>
          </a:p>
        </p:txBody>
      </p:sp>
      <p:sp>
        <p:nvSpPr>
          <p:cNvPr id="5" name="Footer Placeholder 4">
            <a:extLst>
              <a:ext uri="{FF2B5EF4-FFF2-40B4-BE49-F238E27FC236}">
                <a16:creationId xmlns:a16="http://schemas.microsoft.com/office/drawing/2014/main" id="{11EC971C-2BB6-89AA-2FF6-AFAE4428643A}"/>
              </a:ext>
            </a:extLst>
          </p:cNvPr>
          <p:cNvSpPr>
            <a:spLocks noGrp="1"/>
          </p:cNvSpPr>
          <p:nvPr>
            <p:ph type="ftr" sz="quarter" idx="3"/>
          </p:nvPr>
        </p:nvSpPr>
        <p:spPr>
          <a:xfrm>
            <a:off x="5008285" y="9909727"/>
            <a:ext cx="5102781" cy="569240"/>
          </a:xfrm>
          <a:prstGeom prst="rect">
            <a:avLst/>
          </a:prstGeom>
        </p:spPr>
        <p:txBody>
          <a:bodyPr vert="horz" lIns="91440" tIns="45720" rIns="91440" bIns="45720" rtlCol="0" anchor="ctr"/>
          <a:lstStyle>
            <a:lvl1pPr algn="ctr">
              <a:defRPr sz="1488">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F6138A-78F9-4AD3-59B8-7E986936F86C}"/>
              </a:ext>
            </a:extLst>
          </p:cNvPr>
          <p:cNvSpPr>
            <a:spLocks noGrp="1"/>
          </p:cNvSpPr>
          <p:nvPr>
            <p:ph type="sldNum" sz="quarter" idx="4"/>
          </p:nvPr>
        </p:nvSpPr>
        <p:spPr>
          <a:xfrm>
            <a:off x="10678041" y="9909727"/>
            <a:ext cx="3401854" cy="569240"/>
          </a:xfrm>
          <a:prstGeom prst="rect">
            <a:avLst/>
          </a:prstGeom>
        </p:spPr>
        <p:txBody>
          <a:bodyPr vert="horz" lIns="91440" tIns="45720" rIns="91440" bIns="45720" rtlCol="0" anchor="ctr"/>
          <a:lstStyle>
            <a:lvl1pPr algn="l">
              <a:defRPr sz="1488">
                <a:solidFill>
                  <a:schemeClr val="tx1">
                    <a:tint val="75000"/>
                  </a:schemeClr>
                </a:solidFill>
              </a:defRPr>
            </a:lvl1pPr>
          </a:lstStyle>
          <a:p>
            <a:fld id="{BFE7FFB9-F568-9947-9136-4726806972BD}" type="slidenum">
              <a:rPr lang="en-US" smtClean="0"/>
              <a:t>‹#›</a:t>
            </a:fld>
            <a:endParaRPr lang="en-US"/>
          </a:p>
        </p:txBody>
      </p:sp>
    </p:spTree>
    <p:extLst>
      <p:ext uri="{BB962C8B-B14F-4D97-AF65-F5344CB8AC3E}">
        <p14:creationId xmlns:p14="http://schemas.microsoft.com/office/powerpoint/2010/main" val="11076617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133947" rtl="0" eaLnBrk="1" latinLnBrk="0" hangingPunct="1">
        <a:lnSpc>
          <a:spcPct val="90000"/>
        </a:lnSpc>
        <a:spcBef>
          <a:spcPct val="0"/>
        </a:spcBef>
        <a:buNone/>
        <a:defRPr sz="5456" kern="1200">
          <a:solidFill>
            <a:schemeClr val="tx1"/>
          </a:solidFill>
          <a:latin typeface="+mj-lt"/>
          <a:ea typeface="+mj-ea"/>
          <a:cs typeface="+mj-cs"/>
        </a:defRPr>
      </a:lvl1pPr>
    </p:titleStyle>
    <p:bodyStyle>
      <a:lvl1pPr marL="283487" indent="-283487" algn="l" defTabSz="1133947" rtl="0" eaLnBrk="1" latinLnBrk="0" hangingPunct="1">
        <a:lnSpc>
          <a:spcPct val="90000"/>
        </a:lnSpc>
        <a:spcBef>
          <a:spcPts val="1240"/>
        </a:spcBef>
        <a:buFont typeface="Arial" panose="020B0604020202020204" pitchFamily="34" charset="0"/>
        <a:buChar char="•"/>
        <a:defRPr sz="3472" kern="1200">
          <a:solidFill>
            <a:schemeClr val="tx1"/>
          </a:solidFill>
          <a:latin typeface="+mn-lt"/>
          <a:ea typeface="+mn-ea"/>
          <a:cs typeface="+mn-cs"/>
        </a:defRPr>
      </a:lvl1pPr>
      <a:lvl2pPr marL="850461" indent="-283487" algn="l" defTabSz="1133947" rtl="0" eaLnBrk="1" latinLnBrk="0" hangingPunct="1">
        <a:lnSpc>
          <a:spcPct val="90000"/>
        </a:lnSpc>
        <a:spcBef>
          <a:spcPts val="620"/>
        </a:spcBef>
        <a:buFont typeface="Arial" panose="020B0604020202020204" pitchFamily="34" charset="0"/>
        <a:buChar char="•"/>
        <a:defRPr sz="2976" kern="1200">
          <a:solidFill>
            <a:schemeClr val="tx1"/>
          </a:solidFill>
          <a:latin typeface="+mn-lt"/>
          <a:ea typeface="+mn-ea"/>
          <a:cs typeface="+mn-cs"/>
        </a:defRPr>
      </a:lvl2pPr>
      <a:lvl3pPr marL="1417434" indent="-283487" algn="l" defTabSz="1133947"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408"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4pPr>
      <a:lvl5pPr marL="2551382"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ar-EG"/>
      </a:defPPr>
      <a:lvl1pPr marL="0" algn="l" defTabSz="1133947" rtl="0" eaLnBrk="1" latinLnBrk="0" hangingPunct="1">
        <a:defRPr sz="2232" kern="1200">
          <a:solidFill>
            <a:schemeClr val="tx1"/>
          </a:solidFill>
          <a:latin typeface="+mn-lt"/>
          <a:ea typeface="+mn-ea"/>
          <a:cs typeface="+mn-cs"/>
        </a:defRPr>
      </a:lvl1pPr>
      <a:lvl2pPr marL="566974" algn="l" defTabSz="1133947" rtl="0" eaLnBrk="1" latinLnBrk="0" hangingPunct="1">
        <a:defRPr sz="2232" kern="1200">
          <a:solidFill>
            <a:schemeClr val="tx1"/>
          </a:solidFill>
          <a:latin typeface="+mn-lt"/>
          <a:ea typeface="+mn-ea"/>
          <a:cs typeface="+mn-cs"/>
        </a:defRPr>
      </a:lvl2pPr>
      <a:lvl3pPr marL="1133947" algn="l" defTabSz="1133947" rtl="0" eaLnBrk="1" latinLnBrk="0" hangingPunct="1">
        <a:defRPr sz="2232" kern="1200">
          <a:solidFill>
            <a:schemeClr val="tx1"/>
          </a:solidFill>
          <a:latin typeface="+mn-lt"/>
          <a:ea typeface="+mn-ea"/>
          <a:cs typeface="+mn-cs"/>
        </a:defRPr>
      </a:lvl3pPr>
      <a:lvl4pPr marL="1700921" algn="l" defTabSz="1133947" rtl="0" eaLnBrk="1" latinLnBrk="0" hangingPunct="1">
        <a:defRPr sz="2232" kern="1200">
          <a:solidFill>
            <a:schemeClr val="tx1"/>
          </a:solidFill>
          <a:latin typeface="+mn-lt"/>
          <a:ea typeface="+mn-ea"/>
          <a:cs typeface="+mn-cs"/>
        </a:defRPr>
      </a:lvl4pPr>
      <a:lvl5pPr marL="2267895" algn="l" defTabSz="1133947" rtl="0" eaLnBrk="1" latinLnBrk="0" hangingPunct="1">
        <a:defRPr sz="2232" kern="1200">
          <a:solidFill>
            <a:schemeClr val="tx1"/>
          </a:solidFill>
          <a:latin typeface="+mn-lt"/>
          <a:ea typeface="+mn-ea"/>
          <a:cs typeface="+mn-cs"/>
        </a:defRPr>
      </a:lvl5pPr>
      <a:lvl6pPr marL="2834869" algn="l" defTabSz="1133947" rtl="0" eaLnBrk="1" latinLnBrk="0" hangingPunct="1">
        <a:defRPr sz="2232" kern="1200">
          <a:solidFill>
            <a:schemeClr val="tx1"/>
          </a:solidFill>
          <a:latin typeface="+mn-lt"/>
          <a:ea typeface="+mn-ea"/>
          <a:cs typeface="+mn-cs"/>
        </a:defRPr>
      </a:lvl6pPr>
      <a:lvl7pPr marL="3401842" algn="l" defTabSz="1133947" rtl="0" eaLnBrk="1" latinLnBrk="0" hangingPunct="1">
        <a:defRPr sz="2232" kern="1200">
          <a:solidFill>
            <a:schemeClr val="tx1"/>
          </a:solidFill>
          <a:latin typeface="+mn-lt"/>
          <a:ea typeface="+mn-ea"/>
          <a:cs typeface="+mn-cs"/>
        </a:defRPr>
      </a:lvl7pPr>
      <a:lvl8pPr marL="3968816" algn="l" defTabSz="1133947" rtl="0" eaLnBrk="1" latinLnBrk="0" hangingPunct="1">
        <a:defRPr sz="2232" kern="1200">
          <a:solidFill>
            <a:schemeClr val="tx1"/>
          </a:solidFill>
          <a:latin typeface="+mn-lt"/>
          <a:ea typeface="+mn-ea"/>
          <a:cs typeface="+mn-cs"/>
        </a:defRPr>
      </a:lvl8pPr>
      <a:lvl9pPr marL="4535790" algn="l" defTabSz="1133947" rtl="0" eaLnBrk="1" latinLnBrk="0" hangingPunct="1">
        <a:defRPr sz="22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008643-32F6-486E-9C61-00EEA6D8AB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676" y="2487106"/>
            <a:ext cx="1725031" cy="16337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a:extLst>
              <a:ext uri="{FF2B5EF4-FFF2-40B4-BE49-F238E27FC236}">
                <a16:creationId xmlns:a16="http://schemas.microsoft.com/office/drawing/2014/main" id="{440B08C8-2B2E-4CA3-BFE4-4A69F334170B}"/>
              </a:ext>
            </a:extLst>
          </p:cNvPr>
          <p:cNvPicPr>
            <a:picLocks noChangeAspect="1"/>
          </p:cNvPicPr>
          <p:nvPr/>
        </p:nvPicPr>
        <p:blipFill rotWithShape="1">
          <a:blip r:embed="rId3">
            <a:extLst>
              <a:ext uri="{28A0092B-C50C-407E-A947-70E740481C1C}">
                <a14:useLocalDpi xmlns:a14="http://schemas.microsoft.com/office/drawing/2010/main" val="0"/>
              </a:ext>
            </a:extLst>
          </a:blip>
          <a:srcRect l="9133" r="11965"/>
          <a:stretch/>
        </p:blipFill>
        <p:spPr>
          <a:xfrm>
            <a:off x="3721097" y="4292307"/>
            <a:ext cx="2767610" cy="252030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Subtitle 2">
            <a:extLst>
              <a:ext uri="{FF2B5EF4-FFF2-40B4-BE49-F238E27FC236}">
                <a16:creationId xmlns:a16="http://schemas.microsoft.com/office/drawing/2014/main" id="{19A8B48F-C583-4E86-A005-499205356A4C}"/>
              </a:ext>
            </a:extLst>
          </p:cNvPr>
          <p:cNvSpPr txBox="1">
            <a:spLocks/>
          </p:cNvSpPr>
          <p:nvPr/>
        </p:nvSpPr>
        <p:spPr>
          <a:xfrm>
            <a:off x="6021398" y="888339"/>
            <a:ext cx="2599994" cy="687806"/>
          </a:xfrm>
          <a:prstGeom prst="rect">
            <a:avLst/>
          </a:prstGeom>
        </p:spPr>
        <p:txBody>
          <a:bodyPr vert="horz" lIns="113395" tIns="56698" rIns="113395" bIns="56698" rtlCol="0" anchor="t">
            <a:normAutofit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ar-EG" sz="3968" b="1" dirty="0">
                <a:solidFill>
                  <a:schemeClr val="tx1"/>
                </a:solidFill>
              </a:rPr>
              <a:t>اسم المشروع</a:t>
            </a:r>
            <a:endParaRPr lang="en-US" sz="3968" b="1" dirty="0">
              <a:solidFill>
                <a:schemeClr val="tx1"/>
              </a:solidFill>
            </a:endParaRPr>
          </a:p>
        </p:txBody>
      </p:sp>
      <p:sp>
        <p:nvSpPr>
          <p:cNvPr id="5" name="Rectangle 4">
            <a:extLst>
              <a:ext uri="{FF2B5EF4-FFF2-40B4-BE49-F238E27FC236}">
                <a16:creationId xmlns:a16="http://schemas.microsoft.com/office/drawing/2014/main" id="{4D554246-ABB7-BC52-EEC7-39EAC899295E}"/>
              </a:ext>
            </a:extLst>
          </p:cNvPr>
          <p:cNvSpPr/>
          <p:nvPr/>
        </p:nvSpPr>
        <p:spPr>
          <a:xfrm>
            <a:off x="1186755" y="3856060"/>
            <a:ext cx="1048625" cy="22260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EG" sz="3472" dirty="0">
                <a:solidFill>
                  <a:schemeClr val="tx1"/>
                </a:solidFill>
              </a:rPr>
              <a:t>تحيا</a:t>
            </a:r>
            <a:endParaRPr lang="en-US" sz="3472" dirty="0">
              <a:solidFill>
                <a:schemeClr val="tx1"/>
              </a:solidFill>
            </a:endParaRPr>
          </a:p>
        </p:txBody>
      </p:sp>
      <p:sp>
        <p:nvSpPr>
          <p:cNvPr id="10" name="Rectangle 9">
            <a:extLst>
              <a:ext uri="{FF2B5EF4-FFF2-40B4-BE49-F238E27FC236}">
                <a16:creationId xmlns:a16="http://schemas.microsoft.com/office/drawing/2014/main" id="{42BC3366-096D-4B23-CE28-D9739D7C1289}"/>
              </a:ext>
            </a:extLst>
          </p:cNvPr>
          <p:cNvSpPr/>
          <p:nvPr/>
        </p:nvSpPr>
        <p:spPr>
          <a:xfrm>
            <a:off x="999746" y="3856060"/>
            <a:ext cx="1237509" cy="22260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EG" sz="1984" dirty="0">
                <a:solidFill>
                  <a:schemeClr val="tx1"/>
                </a:solidFill>
              </a:rPr>
              <a:t>تحيا مصر</a:t>
            </a:r>
            <a:endParaRPr lang="en-US" sz="1984" dirty="0">
              <a:solidFill>
                <a:schemeClr val="tx1"/>
              </a:solidFill>
            </a:endParaRPr>
          </a:p>
        </p:txBody>
      </p:sp>
      <p:pic>
        <p:nvPicPr>
          <p:cNvPr id="14" name="Picture 13">
            <a:extLst>
              <a:ext uri="{FF2B5EF4-FFF2-40B4-BE49-F238E27FC236}">
                <a16:creationId xmlns:a16="http://schemas.microsoft.com/office/drawing/2014/main" id="{EC008643-32F6-486E-9C61-00EEA6D8AB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46458" y="2487106"/>
            <a:ext cx="1725031" cy="16337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5" name="Rectangle 14">
            <a:extLst>
              <a:ext uri="{FF2B5EF4-FFF2-40B4-BE49-F238E27FC236}">
                <a16:creationId xmlns:a16="http://schemas.microsoft.com/office/drawing/2014/main" id="{4D554246-ABB7-BC52-EEC7-39EAC899295E}"/>
              </a:ext>
            </a:extLst>
          </p:cNvPr>
          <p:cNvSpPr/>
          <p:nvPr/>
        </p:nvSpPr>
        <p:spPr>
          <a:xfrm>
            <a:off x="13089536" y="3856060"/>
            <a:ext cx="1048625" cy="22260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EG" sz="3472" dirty="0">
                <a:solidFill>
                  <a:schemeClr val="tx1"/>
                </a:solidFill>
              </a:rPr>
              <a:t>تحيا</a:t>
            </a:r>
            <a:endParaRPr lang="en-US" sz="3472" dirty="0">
              <a:solidFill>
                <a:schemeClr val="tx1"/>
              </a:solidFill>
            </a:endParaRPr>
          </a:p>
        </p:txBody>
      </p:sp>
      <p:sp>
        <p:nvSpPr>
          <p:cNvPr id="16" name="Rectangle 15">
            <a:extLst>
              <a:ext uri="{FF2B5EF4-FFF2-40B4-BE49-F238E27FC236}">
                <a16:creationId xmlns:a16="http://schemas.microsoft.com/office/drawing/2014/main" id="{42BC3366-096D-4B23-CE28-D9739D7C1289}"/>
              </a:ext>
            </a:extLst>
          </p:cNvPr>
          <p:cNvSpPr/>
          <p:nvPr/>
        </p:nvSpPr>
        <p:spPr>
          <a:xfrm>
            <a:off x="12902528" y="3856060"/>
            <a:ext cx="1237509" cy="22260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EG" sz="1984" dirty="0">
                <a:solidFill>
                  <a:schemeClr val="tx1"/>
                </a:solidFill>
              </a:rPr>
              <a:t>تحيا مصر</a:t>
            </a:r>
            <a:endParaRPr lang="en-US" sz="1984" dirty="0">
              <a:solidFill>
                <a:schemeClr val="tx1"/>
              </a:solidFill>
            </a:endParaRPr>
          </a:p>
        </p:txBody>
      </p:sp>
      <p:pic>
        <p:nvPicPr>
          <p:cNvPr id="17" name="Picture 16">
            <a:extLst>
              <a:ext uri="{FF2B5EF4-FFF2-40B4-BE49-F238E27FC236}">
                <a16:creationId xmlns:a16="http://schemas.microsoft.com/office/drawing/2014/main" id="{F9C1BA8C-52CC-42F6-8621-BE35E2997247}"/>
              </a:ext>
            </a:extLst>
          </p:cNvPr>
          <p:cNvPicPr>
            <a:picLocks noChangeAspect="1"/>
          </p:cNvPicPr>
          <p:nvPr/>
        </p:nvPicPr>
        <p:blipFill rotWithShape="1">
          <a:blip r:embed="rId4">
            <a:extLst>
              <a:ext uri="{28A0092B-C50C-407E-A947-70E740481C1C}">
                <a14:useLocalDpi xmlns:a14="http://schemas.microsoft.com/office/drawing/2010/main" val="0"/>
              </a:ext>
            </a:extLst>
          </a:blip>
          <a:srcRect r="2657"/>
          <a:stretch/>
        </p:blipFill>
        <p:spPr>
          <a:xfrm>
            <a:off x="76824" y="6899139"/>
            <a:ext cx="3853568" cy="258032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4652801" y="1620877"/>
            <a:ext cx="5703805" cy="702949"/>
          </a:xfrm>
          <a:prstGeom prst="rect">
            <a:avLst/>
          </a:prstGeom>
        </p:spPr>
        <p:txBody>
          <a:bodyPr wrap="none">
            <a:spAutoFit/>
          </a:bodyPr>
          <a:lstStyle/>
          <a:p>
            <a:pPr algn="r" rtl="1"/>
            <a:r>
              <a:rPr lang="ar-EG" sz="3968" b="1" dirty="0"/>
              <a:t>الفرز من المنبع (تدوير المخلفات)</a:t>
            </a:r>
            <a:endParaRPr lang="en-US" sz="3968" dirty="0"/>
          </a:p>
        </p:txBody>
      </p:sp>
      <p:sp>
        <p:nvSpPr>
          <p:cNvPr id="11" name="Rectangle 10"/>
          <p:cNvSpPr/>
          <p:nvPr/>
        </p:nvSpPr>
        <p:spPr>
          <a:xfrm>
            <a:off x="2988994" y="2281982"/>
            <a:ext cx="8936104" cy="1954381"/>
          </a:xfrm>
          <a:prstGeom prst="rect">
            <a:avLst/>
          </a:prstGeom>
        </p:spPr>
        <p:txBody>
          <a:bodyPr wrap="square">
            <a:spAutoFit/>
          </a:bodyPr>
          <a:lstStyle/>
          <a:p>
            <a:pPr algn="ctr" rtl="1"/>
            <a:r>
              <a:rPr lang="ar-EG" sz="3025" b="1" dirty="0"/>
              <a:t>مقدم المشروع:</a:t>
            </a:r>
            <a:br>
              <a:rPr lang="ar-EG" sz="3025" b="1" dirty="0"/>
            </a:br>
            <a:r>
              <a:rPr lang="ar-EG" sz="3025" dirty="0"/>
              <a:t>الاسم/ </a:t>
            </a:r>
            <a:r>
              <a:rPr lang="ar-EG" sz="3025" b="1" dirty="0"/>
              <a:t>محمد السيد عبد المنعم ابراهيم</a:t>
            </a:r>
            <a:r>
              <a:rPr lang="en-US" sz="3025" b="1" dirty="0"/>
              <a:t>                    </a:t>
            </a:r>
            <a:r>
              <a:rPr lang="ar-EG" sz="3025" dirty="0"/>
              <a:t>الوظيفه/ </a:t>
            </a:r>
            <a:r>
              <a:rPr lang="ar-EG" sz="3025" b="1" dirty="0"/>
              <a:t>مالك ومدير شركه المهندس</a:t>
            </a:r>
            <a:r>
              <a:rPr lang="en-US" sz="3025" b="1" dirty="0"/>
              <a:t>    </a:t>
            </a:r>
            <a:br>
              <a:rPr lang="en-US" sz="3025" b="1" dirty="0"/>
            </a:br>
            <a:r>
              <a:rPr lang="en-US" sz="3025" b="1" dirty="0"/>
              <a:t> </a:t>
            </a:r>
            <a:r>
              <a:rPr lang="ar-EG" sz="3025" dirty="0"/>
              <a:t>المؤهل العلمي/ </a:t>
            </a:r>
            <a:r>
              <a:rPr lang="ar-EG" sz="3025" b="1" dirty="0"/>
              <a:t>بكالريوس هندسه القوى والالات الكهربيه</a:t>
            </a:r>
            <a:endParaRPr lang="en-US" sz="3025" dirty="0"/>
          </a:p>
        </p:txBody>
      </p:sp>
      <p:sp>
        <p:nvSpPr>
          <p:cNvPr id="18" name="Rectangle 17"/>
          <p:cNvSpPr/>
          <p:nvPr/>
        </p:nvSpPr>
        <p:spPr>
          <a:xfrm>
            <a:off x="5700095" y="4298245"/>
            <a:ext cx="8438067" cy="703013"/>
          </a:xfrm>
          <a:prstGeom prst="rect">
            <a:avLst/>
          </a:prstGeom>
        </p:spPr>
        <p:txBody>
          <a:bodyPr wrap="square">
            <a:spAutoFit/>
          </a:bodyPr>
          <a:lstStyle/>
          <a:p>
            <a:pPr algn="r" rtl="1"/>
            <a:r>
              <a:rPr lang="ar-EG" sz="1984" b="1" dirty="0"/>
              <a:t>- عضو باتحاد الصناعات والغرفه التجاريه     - مسجل بهيئه التنميه الصناعيه </a:t>
            </a:r>
          </a:p>
          <a:p>
            <a:pPr algn="r" rtl="1"/>
            <a:r>
              <a:rPr lang="ar-EG" sz="1984" b="1" dirty="0"/>
              <a:t>- عضو بمركز جنيف للتحكيم التجاري الدولي  - عضو بجمعيه تنميه المجتمع المحلى بالقريه  </a:t>
            </a:r>
            <a:endParaRPr lang="en-US" sz="1984" dirty="0"/>
          </a:p>
        </p:txBody>
      </p:sp>
      <p:sp>
        <p:nvSpPr>
          <p:cNvPr id="19" name="Rectangle 18"/>
          <p:cNvSpPr/>
          <p:nvPr/>
        </p:nvSpPr>
        <p:spPr>
          <a:xfrm>
            <a:off x="8827135" y="4850794"/>
            <a:ext cx="6195927" cy="703013"/>
          </a:xfrm>
          <a:prstGeom prst="rect">
            <a:avLst/>
          </a:prstGeom>
        </p:spPr>
        <p:txBody>
          <a:bodyPr wrap="none">
            <a:spAutoFit/>
          </a:bodyPr>
          <a:lstStyle/>
          <a:p>
            <a:pPr algn="r" rtl="1"/>
            <a:r>
              <a:rPr lang="ar-EG" sz="1984" b="1" dirty="0"/>
              <a:t>الدورات: </a:t>
            </a:r>
          </a:p>
          <a:p>
            <a:pPr algn="r" rtl="1"/>
            <a:r>
              <a:rPr lang="ar-EG" sz="1984" b="1" dirty="0"/>
              <a:t> </a:t>
            </a:r>
            <a:r>
              <a:rPr lang="ar-EG" sz="1984" dirty="0"/>
              <a:t>اداره الاعمال - صياغه العقود والاستثمار - العلاقات الدبوماسيه والقنصليه</a:t>
            </a:r>
            <a:endParaRPr lang="en-US" sz="1984" dirty="0"/>
          </a:p>
        </p:txBody>
      </p:sp>
      <p:sp>
        <p:nvSpPr>
          <p:cNvPr id="20" name="Rectangle 19"/>
          <p:cNvSpPr/>
          <p:nvPr/>
        </p:nvSpPr>
        <p:spPr>
          <a:xfrm>
            <a:off x="6584996" y="5609751"/>
            <a:ext cx="8438067" cy="1619033"/>
          </a:xfrm>
          <a:prstGeom prst="rect">
            <a:avLst/>
          </a:prstGeom>
        </p:spPr>
        <p:txBody>
          <a:bodyPr wrap="square">
            <a:spAutoFit/>
          </a:bodyPr>
          <a:lstStyle/>
          <a:p>
            <a:pPr algn="r" rtl="1"/>
            <a:r>
              <a:rPr lang="ar-EG" sz="1984" b="1" dirty="0"/>
              <a:t>الخبرات: </a:t>
            </a:r>
          </a:p>
          <a:p>
            <a:pPr algn="r" rtl="1"/>
            <a:r>
              <a:rPr lang="ar-EG" sz="1984" dirty="0"/>
              <a:t>* التعاقدات الحكوميه والخاصه في اعمال النظافه والفرز من المنبع والنقل واعاده التدوير</a:t>
            </a:r>
            <a:endParaRPr lang="ar-EG" sz="1984" b="1" dirty="0"/>
          </a:p>
          <a:p>
            <a:pPr algn="r" rtl="1"/>
            <a:r>
              <a:rPr lang="ar-EG" sz="1984" b="1" dirty="0"/>
              <a:t>* </a:t>
            </a:r>
            <a:r>
              <a:rPr lang="ar-EG" sz="1984" dirty="0"/>
              <a:t>تجميع ونقل المخلفات الخطره والغير خطره والتخلص الامن منها واعاده تدويرها وصناعتها</a:t>
            </a:r>
          </a:p>
          <a:p>
            <a:pPr algn="r" rtl="1"/>
            <a:r>
              <a:rPr lang="ar-EG" sz="1984" dirty="0"/>
              <a:t>* تجهيز مصانع تدوير المخلفات بجميع انواعها من معدات وتشغيل وتدريب ودعم فني وتسويق وتصدير منتجاتها وصناعة البلاستيك والورق والملابس والسماد العضوي</a:t>
            </a:r>
          </a:p>
        </p:txBody>
      </p:sp>
      <p:sp>
        <p:nvSpPr>
          <p:cNvPr id="21" name="Rectangle 20"/>
          <p:cNvSpPr/>
          <p:nvPr/>
        </p:nvSpPr>
        <p:spPr>
          <a:xfrm>
            <a:off x="7161902" y="7294218"/>
            <a:ext cx="7823681" cy="2389885"/>
          </a:xfrm>
          <a:prstGeom prst="rect">
            <a:avLst/>
          </a:prstGeom>
        </p:spPr>
        <p:txBody>
          <a:bodyPr wrap="square">
            <a:spAutoFit/>
          </a:bodyPr>
          <a:lstStyle/>
          <a:p>
            <a:pPr algn="r" rtl="1"/>
            <a:r>
              <a:rPr lang="ar-EG" sz="3025" b="1" dirty="0"/>
              <a:t>فكره المشروع :</a:t>
            </a:r>
          </a:p>
          <a:p>
            <a:pPr algn="r" rtl="1"/>
            <a:r>
              <a:rPr lang="ar-EG" sz="1984" b="1" dirty="0"/>
              <a:t>* يتم فصل المخلفات بوحدات فرز من المنبع (اكشاك تكنولوجيه صديقه للبيئه)</a:t>
            </a:r>
          </a:p>
          <a:p>
            <a:pPr algn="r" rtl="1"/>
            <a:r>
              <a:rPr lang="ar-EG" sz="1984" b="1" dirty="0"/>
              <a:t>* ربط المنظومه بالتنميه المجتمعيه والخدميه والبيئيه والاقتصادية لتحقيق التنميه المستدامه</a:t>
            </a:r>
          </a:p>
          <a:p>
            <a:pPr algn="r" rtl="1"/>
            <a:r>
              <a:rPr lang="ar-EG" sz="1984" b="1" dirty="0"/>
              <a:t>* المشاركه المجتمعيه في الاستفاده من المخلفات لتوفير خامات لمصانع تدوير المخلفات وغيرها بجوده وقيمه وكميه هائله وباسعار منخفضه وعدم اهدار كميتها وجودتها في التراكم والنقل والفصل والتدوير المعتاد وتقليل مصروفات ذلك بسرعه وسهوله</a:t>
            </a:r>
          </a:p>
          <a:p>
            <a:pPr algn="r" rtl="1"/>
            <a:endParaRPr lang="en-US" sz="1984" dirty="0"/>
          </a:p>
        </p:txBody>
      </p:sp>
      <p:pic>
        <p:nvPicPr>
          <p:cNvPr id="24" name="Picture 23">
            <a:extLst>
              <a:ext uri="{FF2B5EF4-FFF2-40B4-BE49-F238E27FC236}">
                <a16:creationId xmlns:a16="http://schemas.microsoft.com/office/drawing/2014/main" id="{B95C0C96-6911-44A8-829A-B6DA23064D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7213" y="6899140"/>
            <a:ext cx="3077867" cy="256043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a:extLst>
              <a:ext uri="{FF2B5EF4-FFF2-40B4-BE49-F238E27FC236}">
                <a16:creationId xmlns:a16="http://schemas.microsoft.com/office/drawing/2014/main" id="{3D04B2EE-9404-61A3-9B1C-308EA2693636}"/>
              </a:ext>
            </a:extLst>
          </p:cNvPr>
          <p:cNvPicPr>
            <a:picLocks noChangeAspect="1"/>
          </p:cNvPicPr>
          <p:nvPr/>
        </p:nvPicPr>
        <p:blipFill rotWithShape="1">
          <a:blip r:embed="rId6">
            <a:extLst>
              <a:ext uri="{28A0092B-C50C-407E-A947-70E740481C1C}">
                <a14:useLocalDpi xmlns:a14="http://schemas.microsoft.com/office/drawing/2010/main" val="0"/>
              </a:ext>
            </a:extLst>
          </a:blip>
          <a:srcRect l="7061" t="17694" r="15859" b="12436"/>
          <a:stretch/>
        </p:blipFill>
        <p:spPr>
          <a:xfrm>
            <a:off x="76825" y="4292308"/>
            <a:ext cx="3536443" cy="2542887"/>
          </a:xfrm>
          <a:prstGeom prst="rect">
            <a:avLst/>
          </a:prstGeom>
        </p:spPr>
      </p:pic>
    </p:spTree>
    <p:extLst>
      <p:ext uri="{BB962C8B-B14F-4D97-AF65-F5344CB8AC3E}">
        <p14:creationId xmlns:p14="http://schemas.microsoft.com/office/powerpoint/2010/main" val="167688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DDF51-6068-ADE1-0719-45D6ABE1344D}"/>
              </a:ext>
            </a:extLst>
          </p:cNvPr>
          <p:cNvSpPr>
            <a:spLocks noGrp="1"/>
          </p:cNvSpPr>
          <p:nvPr>
            <p:ph type="title"/>
          </p:nvPr>
        </p:nvSpPr>
        <p:spPr>
          <a:xfrm>
            <a:off x="4909627" y="1470375"/>
            <a:ext cx="4066623" cy="727765"/>
          </a:xfrm>
        </p:spPr>
        <p:txBody>
          <a:bodyPr/>
          <a:lstStyle/>
          <a:p>
            <a:pPr algn="r"/>
            <a:r>
              <a:rPr lang="ar-SA" sz="4464" b="1" dirty="0"/>
              <a:t>وصف المشروع</a:t>
            </a:r>
            <a:endParaRPr lang="en-US" sz="4464" b="1" dirty="0"/>
          </a:p>
        </p:txBody>
      </p:sp>
      <p:sp>
        <p:nvSpPr>
          <p:cNvPr id="3" name="Content Placeholder 2">
            <a:extLst>
              <a:ext uri="{FF2B5EF4-FFF2-40B4-BE49-F238E27FC236}">
                <a16:creationId xmlns:a16="http://schemas.microsoft.com/office/drawing/2014/main" id="{7980882B-C138-0DCB-296B-5DE8688B0AA0}"/>
              </a:ext>
            </a:extLst>
          </p:cNvPr>
          <p:cNvSpPr>
            <a:spLocks noGrp="1"/>
          </p:cNvSpPr>
          <p:nvPr>
            <p:ph idx="1"/>
          </p:nvPr>
        </p:nvSpPr>
        <p:spPr>
          <a:xfrm>
            <a:off x="8579707" y="2569532"/>
            <a:ext cx="6408302" cy="5270105"/>
          </a:xfrm>
        </p:spPr>
        <p:txBody>
          <a:bodyPr>
            <a:noAutofit/>
          </a:bodyPr>
          <a:lstStyle/>
          <a:p>
            <a:pPr marL="0" indent="0" algn="r" rtl="1">
              <a:buNone/>
            </a:pPr>
            <a:r>
              <a:rPr lang="ar-EG" sz="1488" b="1" dirty="0"/>
              <a:t>1-وحدات ميدانية ثابتة ومتحركة من الحديد والصاج لإستقبال المخلفات</a:t>
            </a:r>
          </a:p>
          <a:p>
            <a:pPr marL="0" indent="0" algn="r" rtl="1">
              <a:buNone/>
            </a:pPr>
            <a:r>
              <a:rPr lang="ar-EG" sz="1488" b="1" dirty="0"/>
              <a:t>2- وحدة طاقة شمسية للإنارة والتهوية ومصدر للطاقة</a:t>
            </a:r>
            <a:endParaRPr lang="ar-SA" sz="1488" b="1" dirty="0"/>
          </a:p>
          <a:p>
            <a:pPr marL="0" indent="0" algn="r" rtl="1">
              <a:buNone/>
            </a:pPr>
            <a:r>
              <a:rPr lang="ar-EG" sz="1488" b="1" dirty="0"/>
              <a:t>3-</a:t>
            </a:r>
            <a:r>
              <a:rPr lang="ar-SA" sz="1488" b="1" dirty="0"/>
              <a:t> </a:t>
            </a:r>
            <a:r>
              <a:rPr lang="ar-EG" sz="1488" b="1" dirty="0"/>
              <a:t>نباتات خضراء حول الوحدة الميدانية واجهزة مكافحة الحشرات</a:t>
            </a:r>
            <a:endParaRPr lang="ar-SA" sz="1488" b="1" dirty="0"/>
          </a:p>
          <a:p>
            <a:pPr marL="0" indent="0" algn="r" rtl="1">
              <a:buNone/>
            </a:pPr>
            <a:r>
              <a:rPr lang="ar-EG" sz="1488" b="1" dirty="0"/>
              <a:t>4- شاشة لعرض الأسعار</a:t>
            </a:r>
            <a:endParaRPr lang="ar-SA" sz="1488" b="1" dirty="0"/>
          </a:p>
          <a:p>
            <a:pPr marL="0" indent="0" algn="r" rtl="1">
              <a:buNone/>
            </a:pPr>
            <a:r>
              <a:rPr lang="ar-EG" sz="1488" b="1" dirty="0"/>
              <a:t>5- عدد 3 ترابيزات لإستقبال المفروزات</a:t>
            </a:r>
            <a:endParaRPr lang="ar-SA" sz="1488" b="1" dirty="0"/>
          </a:p>
          <a:p>
            <a:pPr marL="0" indent="0" algn="r" rtl="1">
              <a:buNone/>
            </a:pPr>
            <a:r>
              <a:rPr lang="ar-EG" sz="1488" b="1" dirty="0"/>
              <a:t>6- وحدة مكافحة حريق وإسعافات اولية وتعقيم</a:t>
            </a:r>
          </a:p>
          <a:p>
            <a:pPr marL="0" indent="0" algn="r" rtl="1">
              <a:buNone/>
            </a:pPr>
            <a:r>
              <a:rPr lang="ar-EG" sz="1488" b="1" dirty="0"/>
              <a:t>7- عدد 2 عمال بملابس الأمن والسلامة</a:t>
            </a:r>
            <a:endParaRPr lang="ar-SA" sz="1488" b="1" dirty="0"/>
          </a:p>
          <a:p>
            <a:pPr marL="0" indent="0" algn="r" rtl="1">
              <a:buNone/>
            </a:pPr>
            <a:r>
              <a:rPr lang="ar-EG" sz="1488" b="1" dirty="0"/>
              <a:t>8-عدد 2 عمال مناديب للتوعية ولتوصيل المخلفات المفروزة من المنازل والشوارع والمؤسسات الي وحدات الفرز</a:t>
            </a:r>
            <a:endParaRPr lang="ar-SA" sz="1488" b="1" dirty="0"/>
          </a:p>
          <a:p>
            <a:pPr marL="0" indent="0" algn="r" rtl="1">
              <a:buNone/>
            </a:pPr>
            <a:r>
              <a:rPr lang="ar-EG" sz="1488" b="1" dirty="0"/>
              <a:t>9- عدد 8 صناديق مخلفات واكياس بلاستيك متنوعة الألوان صديقة للبيئة</a:t>
            </a:r>
            <a:endParaRPr lang="ar-SA" sz="1488" b="1" dirty="0"/>
          </a:p>
          <a:p>
            <a:pPr marL="0" indent="0" algn="r" rtl="1">
              <a:buNone/>
            </a:pPr>
            <a:r>
              <a:rPr lang="ar-EG" sz="1488" b="1" dirty="0"/>
              <a:t>10- تطبيق تكنولوجي لحصر الكميات والأسعار والتعامل مع المواطنين</a:t>
            </a:r>
            <a:endParaRPr lang="ar-SA" sz="1488" b="1" dirty="0"/>
          </a:p>
          <a:p>
            <a:pPr marL="0" indent="0" algn="r" rtl="1">
              <a:buNone/>
            </a:pPr>
            <a:r>
              <a:rPr lang="ar-EG" sz="1488" b="1" dirty="0"/>
              <a:t>11-</a:t>
            </a:r>
            <a:r>
              <a:rPr lang="ar-SA" sz="1488" b="1" dirty="0"/>
              <a:t> </a:t>
            </a:r>
            <a:r>
              <a:rPr lang="ar-EG" sz="1488" b="1" dirty="0"/>
              <a:t>سيارات شحن تعمل بالطاقة الكهربائية لنقل المفروزات من المنازل الى الوحدات ومن الوحدات الي مصانع تدوير المخلفات للتصنيع المباشر</a:t>
            </a:r>
            <a:endParaRPr lang="ar-SA" sz="1488" b="1" dirty="0"/>
          </a:p>
          <a:p>
            <a:pPr marL="0" indent="0" algn="r" rtl="1">
              <a:buNone/>
            </a:pPr>
            <a:r>
              <a:rPr lang="ar-EG" sz="1488" b="1" dirty="0"/>
              <a:t>12-وضع وحدات الإستقبال والفرز بالشوارع والميادين و بقري الريف المصري والمجاري المائية تماشيا مع خطة الدولة بمبادرة حياه كريمة لتطوير الريف المصري</a:t>
            </a:r>
            <a:endParaRPr lang="ar-SA" sz="1488" b="1" dirty="0"/>
          </a:p>
        </p:txBody>
      </p:sp>
      <p:sp>
        <p:nvSpPr>
          <p:cNvPr id="15" name="Content Placeholder 2">
            <a:extLst>
              <a:ext uri="{FF2B5EF4-FFF2-40B4-BE49-F238E27FC236}">
                <a16:creationId xmlns:a16="http://schemas.microsoft.com/office/drawing/2014/main" id="{56BBBBA6-F0D3-4103-A490-53FF6C058FDF}"/>
              </a:ext>
            </a:extLst>
          </p:cNvPr>
          <p:cNvSpPr txBox="1">
            <a:spLocks/>
          </p:cNvSpPr>
          <p:nvPr/>
        </p:nvSpPr>
        <p:spPr>
          <a:xfrm>
            <a:off x="7362607" y="2753988"/>
            <a:ext cx="7599856" cy="1687561"/>
          </a:xfrm>
          <a:prstGeom prst="rect">
            <a:avLst/>
          </a:prstGeom>
        </p:spPr>
        <p:txBody>
          <a:bodyPr vert="horz" lIns="113395" tIns="56698" rIns="113395" bIns="56698" rtlCol="0">
            <a:normAutofit/>
          </a:bodyPr>
          <a:lstStyle>
            <a:lvl1pPr indent="0" algn="r">
              <a:spcBef>
                <a:spcPts val="1000"/>
              </a:spcBef>
              <a:spcAft>
                <a:spcPts val="0"/>
              </a:spcAft>
              <a:buClr>
                <a:schemeClr val="bg2">
                  <a:lumMod val="40000"/>
                  <a:lumOff val="60000"/>
                </a:schemeClr>
              </a:buClr>
              <a:buSzPct val="80000"/>
              <a:buFont typeface="Wingdings 3" charset="2"/>
              <a:buNone/>
              <a:defRPr sz="2000" b="0" i="0">
                <a:solidFill>
                  <a:schemeClr val="bg1"/>
                </a:solidFill>
                <a:latin typeface="+mj-lt"/>
                <a:ea typeface="+mj-ea"/>
                <a:cs typeface="+mj-cs"/>
              </a:defRPr>
            </a:lvl1pPr>
            <a:lvl2pPr marL="742950" indent="-285750">
              <a:spcBef>
                <a:spcPts val="1000"/>
              </a:spcBef>
              <a:spcAft>
                <a:spcPts val="0"/>
              </a:spcAft>
              <a:buClr>
                <a:schemeClr val="bg2">
                  <a:lumMod val="40000"/>
                  <a:lumOff val="60000"/>
                </a:schemeClr>
              </a:buClr>
              <a:buSzPct val="80000"/>
              <a:buFont typeface="Wingdings 3" charset="2"/>
              <a:buChar char=""/>
              <a:defRPr b="0" i="0">
                <a:latin typeface="+mj-lt"/>
                <a:ea typeface="+mj-ea"/>
                <a:cs typeface="+mj-cs"/>
              </a:defRPr>
            </a:lvl2pPr>
            <a:lvl3pPr marL="1143000" indent="-228600">
              <a:spcBef>
                <a:spcPts val="1000"/>
              </a:spcBef>
              <a:spcAft>
                <a:spcPts val="0"/>
              </a:spcAft>
              <a:buClr>
                <a:schemeClr val="bg2">
                  <a:lumMod val="40000"/>
                  <a:lumOff val="60000"/>
                </a:schemeClr>
              </a:buClr>
              <a:buSzPct val="80000"/>
              <a:buFont typeface="Wingdings 3" charset="2"/>
              <a:buChar char=""/>
              <a:defRPr sz="1600" b="0" i="0">
                <a:latin typeface="+mj-lt"/>
                <a:ea typeface="+mj-ea"/>
                <a:cs typeface="+mj-cs"/>
              </a:defRPr>
            </a:lvl3pPr>
            <a:lvl4pPr marL="1600200" indent="-228600">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4pPr>
            <a:lvl5pPr marL="2057400" indent="-228600">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5pPr>
            <a:lvl6pPr marL="2506000" indent="-228600">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6pPr>
            <a:lvl7pPr marL="2971800" indent="-228600">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7pPr>
            <a:lvl8pPr marL="3429000" indent="-228600">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8pPr>
            <a:lvl9pPr marL="3886200" indent="-228600">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9pPr>
          </a:lstStyle>
          <a:p>
            <a:endParaRPr lang="ar-SA" sz="2232" dirty="0">
              <a:solidFill>
                <a:schemeClr val="tx1"/>
              </a:solidFill>
            </a:endParaRPr>
          </a:p>
          <a:p>
            <a:endParaRPr lang="ar-SA" sz="2232" dirty="0">
              <a:solidFill>
                <a:schemeClr val="tx1"/>
              </a:solidFill>
            </a:endParaRPr>
          </a:p>
        </p:txBody>
      </p:sp>
      <p:sp>
        <p:nvSpPr>
          <p:cNvPr id="17" name="Content Placeholder 2">
            <a:extLst>
              <a:ext uri="{FF2B5EF4-FFF2-40B4-BE49-F238E27FC236}">
                <a16:creationId xmlns:a16="http://schemas.microsoft.com/office/drawing/2014/main" id="{AD91A77F-110D-438D-95FD-D9D7331878E3}"/>
              </a:ext>
            </a:extLst>
          </p:cNvPr>
          <p:cNvSpPr txBox="1">
            <a:spLocks/>
          </p:cNvSpPr>
          <p:nvPr/>
        </p:nvSpPr>
        <p:spPr>
          <a:xfrm>
            <a:off x="9318057" y="5016592"/>
            <a:ext cx="5835161" cy="2158190"/>
          </a:xfrm>
          <a:prstGeom prst="rect">
            <a:avLst/>
          </a:prstGeom>
        </p:spPr>
        <p:txBody>
          <a:bodyPr vert="horz" lIns="113395" tIns="56698" rIns="113395" bIns="56698"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r">
              <a:buNone/>
            </a:pPr>
            <a:endParaRPr lang="ar-SA" sz="3720" dirty="0"/>
          </a:p>
          <a:p>
            <a:pPr marL="0" indent="0" algn="r">
              <a:buNone/>
            </a:pPr>
            <a:endParaRPr lang="ar-SA" sz="1364" dirty="0"/>
          </a:p>
        </p:txBody>
      </p:sp>
      <p:sp>
        <p:nvSpPr>
          <p:cNvPr id="23" name="Content Placeholder 2">
            <a:extLst>
              <a:ext uri="{FF2B5EF4-FFF2-40B4-BE49-F238E27FC236}">
                <a16:creationId xmlns:a16="http://schemas.microsoft.com/office/drawing/2014/main" id="{DCE7CA43-90D5-4DFC-9ED5-59B1EE9DA66E}"/>
              </a:ext>
            </a:extLst>
          </p:cNvPr>
          <p:cNvSpPr txBox="1">
            <a:spLocks/>
          </p:cNvSpPr>
          <p:nvPr/>
        </p:nvSpPr>
        <p:spPr>
          <a:xfrm>
            <a:off x="1304878" y="4589291"/>
            <a:ext cx="13985398" cy="6173172"/>
          </a:xfrm>
          <a:prstGeom prst="rect">
            <a:avLst/>
          </a:prstGeom>
        </p:spPr>
        <p:txBody>
          <a:bodyPr vert="horz" lIns="113395" tIns="56698" rIns="113395" bIns="56698"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r">
              <a:buNone/>
            </a:pPr>
            <a:endParaRPr lang="ar-SA" sz="3720" dirty="0"/>
          </a:p>
        </p:txBody>
      </p:sp>
      <p:pic>
        <p:nvPicPr>
          <p:cNvPr id="25" name="Picture 24">
            <a:extLst>
              <a:ext uri="{FF2B5EF4-FFF2-40B4-BE49-F238E27FC236}">
                <a16:creationId xmlns:a16="http://schemas.microsoft.com/office/drawing/2014/main" id="{D1454B44-581E-4F5B-B51B-F3F0B33E1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20" y="2639612"/>
            <a:ext cx="3150284" cy="206862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 name="Picture 38">
            <a:extLst>
              <a:ext uri="{FF2B5EF4-FFF2-40B4-BE49-F238E27FC236}">
                <a16:creationId xmlns:a16="http://schemas.microsoft.com/office/drawing/2014/main" id="{7D0566FB-1FBE-474B-81A3-3771D0980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9985" y="2629144"/>
            <a:ext cx="2512301" cy="206946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 name="Picture 40">
            <a:extLst>
              <a:ext uri="{FF2B5EF4-FFF2-40B4-BE49-F238E27FC236}">
                <a16:creationId xmlns:a16="http://schemas.microsoft.com/office/drawing/2014/main" id="{E98B642B-EBCE-4505-B57E-A19031F6B0A4}"/>
              </a:ext>
            </a:extLst>
          </p:cNvPr>
          <p:cNvPicPr>
            <a:picLocks noChangeAspect="1"/>
          </p:cNvPicPr>
          <p:nvPr/>
        </p:nvPicPr>
        <p:blipFill rotWithShape="1">
          <a:blip r:embed="rId5">
            <a:extLst>
              <a:ext uri="{28A0092B-C50C-407E-A947-70E740481C1C}">
                <a14:useLocalDpi xmlns:a14="http://schemas.microsoft.com/office/drawing/2010/main" val="0"/>
              </a:ext>
            </a:extLst>
          </a:blip>
          <a:srcRect l="4054" r="4706"/>
          <a:stretch/>
        </p:blipFill>
        <p:spPr>
          <a:xfrm>
            <a:off x="3260296" y="2648393"/>
            <a:ext cx="2527367" cy="206862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2" name="Content Placeholder 2">
            <a:extLst>
              <a:ext uri="{FF2B5EF4-FFF2-40B4-BE49-F238E27FC236}">
                <a16:creationId xmlns:a16="http://schemas.microsoft.com/office/drawing/2014/main" id="{689676D4-1F89-4D54-9AAA-E608934C8CB9}"/>
              </a:ext>
            </a:extLst>
          </p:cNvPr>
          <p:cNvSpPr txBox="1">
            <a:spLocks/>
          </p:cNvSpPr>
          <p:nvPr/>
        </p:nvSpPr>
        <p:spPr>
          <a:xfrm>
            <a:off x="6386547" y="6364284"/>
            <a:ext cx="8785796" cy="709132"/>
          </a:xfrm>
          <a:prstGeom prst="rect">
            <a:avLst/>
          </a:prstGeom>
        </p:spPr>
        <p:txBody>
          <a:bodyPr vert="horz" lIns="113395" tIns="56698" rIns="113395" bIns="56698"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r">
              <a:buNone/>
            </a:pPr>
            <a:endParaRPr lang="ar-SA" sz="1736" dirty="0"/>
          </a:p>
        </p:txBody>
      </p:sp>
      <p:sp>
        <p:nvSpPr>
          <p:cNvPr id="18" name="Content Placeholder 2">
            <a:extLst>
              <a:ext uri="{FF2B5EF4-FFF2-40B4-BE49-F238E27FC236}">
                <a16:creationId xmlns:a16="http://schemas.microsoft.com/office/drawing/2014/main" id="{6311E2D9-A2CC-45C2-ABF6-2EDA1A860860}"/>
              </a:ext>
            </a:extLst>
          </p:cNvPr>
          <p:cNvSpPr txBox="1">
            <a:spLocks/>
          </p:cNvSpPr>
          <p:nvPr/>
        </p:nvSpPr>
        <p:spPr>
          <a:xfrm>
            <a:off x="6386547" y="3508767"/>
            <a:ext cx="8785796" cy="709132"/>
          </a:xfrm>
          <a:prstGeom prst="rect">
            <a:avLst/>
          </a:prstGeom>
        </p:spPr>
        <p:txBody>
          <a:bodyPr vert="horz" lIns="113395" tIns="56698" rIns="113395" bIns="56698"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r">
              <a:buNone/>
            </a:pPr>
            <a:endParaRPr lang="ar-SA" sz="2232" dirty="0"/>
          </a:p>
        </p:txBody>
      </p:sp>
      <p:sp>
        <p:nvSpPr>
          <p:cNvPr id="20" name="Content Placeholder 2">
            <a:extLst>
              <a:ext uri="{FF2B5EF4-FFF2-40B4-BE49-F238E27FC236}">
                <a16:creationId xmlns:a16="http://schemas.microsoft.com/office/drawing/2014/main" id="{DB834EEB-9CA2-47E2-842B-C400B71C7A88}"/>
              </a:ext>
            </a:extLst>
          </p:cNvPr>
          <p:cNvSpPr txBox="1">
            <a:spLocks/>
          </p:cNvSpPr>
          <p:nvPr/>
        </p:nvSpPr>
        <p:spPr>
          <a:xfrm>
            <a:off x="5702065" y="3841124"/>
            <a:ext cx="9470279" cy="709132"/>
          </a:xfrm>
          <a:prstGeom prst="rect">
            <a:avLst/>
          </a:prstGeom>
        </p:spPr>
        <p:txBody>
          <a:bodyPr vert="horz" lIns="113395" tIns="56698" rIns="113395" bIns="56698"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r">
              <a:buClr>
                <a:srgbClr val="1E5155">
                  <a:lumMod val="40000"/>
                  <a:lumOff val="60000"/>
                </a:srgbClr>
              </a:buClr>
              <a:buNone/>
            </a:pPr>
            <a:endParaRPr lang="ar-SA" sz="2232" dirty="0"/>
          </a:p>
        </p:txBody>
      </p:sp>
      <p:sp>
        <p:nvSpPr>
          <p:cNvPr id="21" name="Content Placeholder 2">
            <a:extLst>
              <a:ext uri="{FF2B5EF4-FFF2-40B4-BE49-F238E27FC236}">
                <a16:creationId xmlns:a16="http://schemas.microsoft.com/office/drawing/2014/main" id="{8252B875-438C-4DE1-AA78-2B3198ED7F5D}"/>
              </a:ext>
            </a:extLst>
          </p:cNvPr>
          <p:cNvSpPr txBox="1">
            <a:spLocks/>
          </p:cNvSpPr>
          <p:nvPr/>
        </p:nvSpPr>
        <p:spPr>
          <a:xfrm>
            <a:off x="6370918" y="4177783"/>
            <a:ext cx="8785796" cy="709132"/>
          </a:xfrm>
          <a:prstGeom prst="rect">
            <a:avLst/>
          </a:prstGeom>
        </p:spPr>
        <p:txBody>
          <a:bodyPr vert="horz" lIns="113395" tIns="56698" rIns="113395" bIns="56698"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r">
              <a:buClr>
                <a:srgbClr val="1E5155">
                  <a:lumMod val="40000"/>
                  <a:lumOff val="60000"/>
                </a:srgbClr>
              </a:buClr>
              <a:buNone/>
            </a:pPr>
            <a:endParaRPr lang="ar-SA" sz="2232" dirty="0"/>
          </a:p>
        </p:txBody>
      </p:sp>
      <p:sp>
        <p:nvSpPr>
          <p:cNvPr id="22" name="Content Placeholder 2">
            <a:extLst>
              <a:ext uri="{FF2B5EF4-FFF2-40B4-BE49-F238E27FC236}">
                <a16:creationId xmlns:a16="http://schemas.microsoft.com/office/drawing/2014/main" id="{DA7468B3-7074-40A1-AD2A-AEFD02EE1A00}"/>
              </a:ext>
            </a:extLst>
          </p:cNvPr>
          <p:cNvSpPr txBox="1">
            <a:spLocks/>
          </p:cNvSpPr>
          <p:nvPr/>
        </p:nvSpPr>
        <p:spPr>
          <a:xfrm>
            <a:off x="10032585" y="4943141"/>
            <a:ext cx="5095018" cy="709132"/>
          </a:xfrm>
          <a:prstGeom prst="rect">
            <a:avLst/>
          </a:prstGeom>
        </p:spPr>
        <p:txBody>
          <a:bodyPr vert="horz" lIns="113395" tIns="56698" rIns="113395" bIns="56698"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r">
              <a:buClr>
                <a:srgbClr val="1E5155">
                  <a:lumMod val="40000"/>
                  <a:lumOff val="60000"/>
                </a:srgbClr>
              </a:buClr>
              <a:buNone/>
            </a:pPr>
            <a:endParaRPr lang="ar-SA" sz="2232" dirty="0"/>
          </a:p>
        </p:txBody>
      </p:sp>
      <p:sp>
        <p:nvSpPr>
          <p:cNvPr id="28" name="Content Placeholder 2">
            <a:extLst>
              <a:ext uri="{FF2B5EF4-FFF2-40B4-BE49-F238E27FC236}">
                <a16:creationId xmlns:a16="http://schemas.microsoft.com/office/drawing/2014/main" id="{396C3A38-3DFB-4863-B3D5-DB468BF83E64}"/>
              </a:ext>
            </a:extLst>
          </p:cNvPr>
          <p:cNvSpPr txBox="1">
            <a:spLocks/>
          </p:cNvSpPr>
          <p:nvPr/>
        </p:nvSpPr>
        <p:spPr>
          <a:xfrm>
            <a:off x="8416375" y="5984268"/>
            <a:ext cx="6731816" cy="709132"/>
          </a:xfrm>
          <a:prstGeom prst="rect">
            <a:avLst/>
          </a:prstGeom>
        </p:spPr>
        <p:txBody>
          <a:bodyPr vert="horz" lIns="113395" tIns="56698" rIns="113395" bIns="56698"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r">
              <a:buClr>
                <a:srgbClr val="1E5155">
                  <a:lumMod val="40000"/>
                  <a:lumOff val="60000"/>
                </a:srgbClr>
              </a:buClr>
              <a:buNone/>
            </a:pPr>
            <a:endParaRPr lang="ar-SA" sz="2232" dirty="0"/>
          </a:p>
        </p:txBody>
      </p:sp>
      <p:sp>
        <p:nvSpPr>
          <p:cNvPr id="29" name="Content Placeholder 2">
            <a:extLst>
              <a:ext uri="{FF2B5EF4-FFF2-40B4-BE49-F238E27FC236}">
                <a16:creationId xmlns:a16="http://schemas.microsoft.com/office/drawing/2014/main" id="{47AED18D-0FE4-46BA-BDF9-863F27B9B0D1}"/>
              </a:ext>
            </a:extLst>
          </p:cNvPr>
          <p:cNvSpPr txBox="1">
            <a:spLocks/>
          </p:cNvSpPr>
          <p:nvPr/>
        </p:nvSpPr>
        <p:spPr>
          <a:xfrm>
            <a:off x="8396220" y="5257699"/>
            <a:ext cx="6707573" cy="584581"/>
          </a:xfrm>
          <a:prstGeom prst="rect">
            <a:avLst/>
          </a:prstGeom>
        </p:spPr>
        <p:txBody>
          <a:bodyPr vert="horz" lIns="113395" tIns="113395" rIns="113395" bIns="56698"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r">
              <a:buClr>
                <a:srgbClr val="1E5155">
                  <a:lumMod val="40000"/>
                  <a:lumOff val="60000"/>
                </a:srgbClr>
              </a:buClr>
              <a:buNone/>
            </a:pPr>
            <a:endParaRPr lang="ar-SA" sz="2232" dirty="0"/>
          </a:p>
        </p:txBody>
      </p:sp>
      <p:sp>
        <p:nvSpPr>
          <p:cNvPr id="30" name="Content Placeholder 2">
            <a:extLst>
              <a:ext uri="{FF2B5EF4-FFF2-40B4-BE49-F238E27FC236}">
                <a16:creationId xmlns:a16="http://schemas.microsoft.com/office/drawing/2014/main" id="{B8C9BEB1-1448-4F64-B085-38412DBD326D}"/>
              </a:ext>
            </a:extLst>
          </p:cNvPr>
          <p:cNvSpPr txBox="1">
            <a:spLocks/>
          </p:cNvSpPr>
          <p:nvPr/>
        </p:nvSpPr>
        <p:spPr>
          <a:xfrm>
            <a:off x="8427755" y="6741211"/>
            <a:ext cx="6784074" cy="893589"/>
          </a:xfrm>
          <a:prstGeom prst="rect">
            <a:avLst/>
          </a:prstGeom>
        </p:spPr>
        <p:txBody>
          <a:bodyPr vert="horz" lIns="113395" tIns="56698" rIns="113395" bIns="56698"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r">
              <a:buClr>
                <a:srgbClr val="1E5155">
                  <a:lumMod val="40000"/>
                  <a:lumOff val="60000"/>
                </a:srgbClr>
              </a:buClr>
              <a:buNone/>
            </a:pPr>
            <a:endParaRPr lang="ar-SA" sz="2232" dirty="0"/>
          </a:p>
        </p:txBody>
      </p:sp>
      <p:sp>
        <p:nvSpPr>
          <p:cNvPr id="4" name="Content Placeholder 2">
            <a:extLst>
              <a:ext uri="{FF2B5EF4-FFF2-40B4-BE49-F238E27FC236}">
                <a16:creationId xmlns:a16="http://schemas.microsoft.com/office/drawing/2014/main" id="{FF3C1327-04EC-6209-BE4C-82F82D8DF13B}"/>
              </a:ext>
            </a:extLst>
          </p:cNvPr>
          <p:cNvSpPr txBox="1">
            <a:spLocks/>
          </p:cNvSpPr>
          <p:nvPr/>
        </p:nvSpPr>
        <p:spPr>
          <a:xfrm>
            <a:off x="6337681" y="4532350"/>
            <a:ext cx="8785796" cy="709132"/>
          </a:xfrm>
          <a:prstGeom prst="rect">
            <a:avLst/>
          </a:prstGeom>
        </p:spPr>
        <p:txBody>
          <a:bodyPr vert="horz" lIns="113395" tIns="56698" rIns="113395" bIns="56698"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r">
              <a:buClr>
                <a:srgbClr val="1E5155">
                  <a:lumMod val="40000"/>
                  <a:lumOff val="60000"/>
                </a:srgbClr>
              </a:buClr>
              <a:buNone/>
            </a:pPr>
            <a:endParaRPr lang="ar-EG" sz="2232" dirty="0"/>
          </a:p>
        </p:txBody>
      </p:sp>
      <p:pic>
        <p:nvPicPr>
          <p:cNvPr id="14" name="Picture 13">
            <a:extLst>
              <a:ext uri="{FF2B5EF4-FFF2-40B4-BE49-F238E27FC236}">
                <a16:creationId xmlns:a16="http://schemas.microsoft.com/office/drawing/2014/main" id="{E1F4D65A-0E0F-A458-A875-A6E55B0508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0296" y="4777020"/>
            <a:ext cx="2527367" cy="227964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a:extLst>
              <a:ext uri="{FF2B5EF4-FFF2-40B4-BE49-F238E27FC236}">
                <a16:creationId xmlns:a16="http://schemas.microsoft.com/office/drawing/2014/main" id="{9A7B1266-4798-14BB-551E-592B6586C35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864460" y="4757090"/>
            <a:ext cx="2537750" cy="231632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2">
            <a:extLst>
              <a:ext uri="{FF2B5EF4-FFF2-40B4-BE49-F238E27FC236}">
                <a16:creationId xmlns:a16="http://schemas.microsoft.com/office/drawing/2014/main" id="{CDF6B265-049D-1606-1D86-DC8E4F084826}"/>
              </a:ext>
            </a:extLst>
          </p:cNvPr>
          <p:cNvSpPr txBox="1">
            <a:spLocks/>
          </p:cNvSpPr>
          <p:nvPr/>
        </p:nvSpPr>
        <p:spPr>
          <a:xfrm>
            <a:off x="8802537" y="7453433"/>
            <a:ext cx="6354177" cy="709132"/>
          </a:xfrm>
          <a:prstGeom prst="rect">
            <a:avLst/>
          </a:prstGeom>
        </p:spPr>
        <p:txBody>
          <a:bodyPr vert="horz" lIns="113395" tIns="56698" rIns="113395" bIns="56698"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r">
              <a:buClr>
                <a:srgbClr val="1E5155">
                  <a:lumMod val="40000"/>
                  <a:lumOff val="60000"/>
                </a:srgbClr>
              </a:buClr>
              <a:buNone/>
            </a:pPr>
            <a:endParaRPr lang="ar-SA" sz="2232" dirty="0"/>
          </a:p>
        </p:txBody>
      </p:sp>
      <p:pic>
        <p:nvPicPr>
          <p:cNvPr id="13" name="Picture 12">
            <a:extLst>
              <a:ext uri="{FF2B5EF4-FFF2-40B4-BE49-F238E27FC236}">
                <a16:creationId xmlns:a16="http://schemas.microsoft.com/office/drawing/2014/main" id="{19EA5320-7A24-AE84-D14A-DD119D2C8B50}"/>
              </a:ext>
            </a:extLst>
          </p:cNvPr>
          <p:cNvPicPr>
            <a:picLocks noChangeAspect="1"/>
          </p:cNvPicPr>
          <p:nvPr/>
        </p:nvPicPr>
        <p:blipFill rotWithShape="1">
          <a:blip r:embed="rId8">
            <a:extLst>
              <a:ext uri="{28A0092B-C50C-407E-A947-70E740481C1C}">
                <a14:useLocalDpi xmlns:a14="http://schemas.microsoft.com/office/drawing/2010/main" val="0"/>
              </a:ext>
            </a:extLst>
          </a:blip>
          <a:srcRect l="11883" r="9160"/>
          <a:stretch/>
        </p:blipFill>
        <p:spPr>
          <a:xfrm>
            <a:off x="6328993" y="7201202"/>
            <a:ext cx="2067226" cy="225526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a:extLst>
              <a:ext uri="{FF2B5EF4-FFF2-40B4-BE49-F238E27FC236}">
                <a16:creationId xmlns:a16="http://schemas.microsoft.com/office/drawing/2014/main" id="{BB1B68B0-5D3F-89B5-2A75-D911D426072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267683" y="7201201"/>
            <a:ext cx="2938444" cy="222444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Picture 32">
            <a:extLst>
              <a:ext uri="{FF2B5EF4-FFF2-40B4-BE49-F238E27FC236}">
                <a16:creationId xmlns:a16="http://schemas.microsoft.com/office/drawing/2014/main" id="{291DCBBA-CB14-3E1C-8A7A-3B5FFD1AD996}"/>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5978" y="7201201"/>
            <a:ext cx="3184380" cy="224661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 name="Picture 34">
            <a:extLst>
              <a:ext uri="{FF2B5EF4-FFF2-40B4-BE49-F238E27FC236}">
                <a16:creationId xmlns:a16="http://schemas.microsoft.com/office/drawing/2014/main" id="{B171F7EF-E54C-7C14-EA50-32CB01E0E9E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920" y="4783029"/>
            <a:ext cx="3150284" cy="227363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0" name="Content Placeholder 2">
            <a:extLst>
              <a:ext uri="{FF2B5EF4-FFF2-40B4-BE49-F238E27FC236}">
                <a16:creationId xmlns:a16="http://schemas.microsoft.com/office/drawing/2014/main" id="{626B2318-B20F-7421-0608-F875F5421C79}"/>
              </a:ext>
            </a:extLst>
          </p:cNvPr>
          <p:cNvSpPr txBox="1">
            <a:spLocks/>
          </p:cNvSpPr>
          <p:nvPr/>
        </p:nvSpPr>
        <p:spPr>
          <a:xfrm>
            <a:off x="6206126" y="8649274"/>
            <a:ext cx="8994627" cy="709132"/>
          </a:xfrm>
          <a:prstGeom prst="rect">
            <a:avLst/>
          </a:prstGeom>
        </p:spPr>
        <p:txBody>
          <a:bodyPr vert="horz" lIns="113395" tIns="56698" rIns="113395" bIns="56698"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r">
              <a:buClr>
                <a:srgbClr val="1E5155">
                  <a:lumMod val="40000"/>
                  <a:lumOff val="60000"/>
                </a:srgbClr>
              </a:buClr>
              <a:buNone/>
            </a:pPr>
            <a:endParaRPr lang="ar-SA" sz="2728" dirty="0"/>
          </a:p>
        </p:txBody>
      </p:sp>
      <p:pic>
        <p:nvPicPr>
          <p:cNvPr id="36" name="Picture 35">
            <a:extLst>
              <a:ext uri="{FF2B5EF4-FFF2-40B4-BE49-F238E27FC236}">
                <a16:creationId xmlns:a16="http://schemas.microsoft.com/office/drawing/2014/main" id="{D3EAF265-566D-42A4-8DBD-5C1EE5C6B625}"/>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413276" y="7823581"/>
            <a:ext cx="2236592" cy="165565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 name="Picture 36">
            <a:extLst>
              <a:ext uri="{FF2B5EF4-FFF2-40B4-BE49-F238E27FC236}">
                <a16:creationId xmlns:a16="http://schemas.microsoft.com/office/drawing/2014/main" id="{D32B7A68-3FAB-4E54-AF53-AF3C4B9CC6B4}"/>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8479007" y="7813825"/>
            <a:ext cx="1851482" cy="163399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 name="Picture 37">
            <a:extLst>
              <a:ext uri="{FF2B5EF4-FFF2-40B4-BE49-F238E27FC236}">
                <a16:creationId xmlns:a16="http://schemas.microsoft.com/office/drawing/2014/main" id="{186F7540-612E-E937-8BFF-016E784A6348}"/>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12723318" y="7831431"/>
            <a:ext cx="2322582" cy="164780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15461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67B1ACE-FAB8-3F49-8D76-A3517BE006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53" y="2532402"/>
            <a:ext cx="3779627" cy="200094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799CF951-8554-4ED1-A5B7-F1EEE997F7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195" b="11388"/>
          <a:stretch/>
        </p:blipFill>
        <p:spPr>
          <a:xfrm>
            <a:off x="141153" y="4593547"/>
            <a:ext cx="3779627" cy="207370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A2C34BCC-8E8C-AC7D-F81A-3BBD276E004C}"/>
              </a:ext>
            </a:extLst>
          </p:cNvPr>
          <p:cNvSpPr>
            <a:spLocks noGrp="1"/>
          </p:cNvSpPr>
          <p:nvPr>
            <p:ph type="title"/>
          </p:nvPr>
        </p:nvSpPr>
        <p:spPr>
          <a:xfrm>
            <a:off x="5333415" y="1438508"/>
            <a:ext cx="3895486" cy="788517"/>
          </a:xfrm>
        </p:spPr>
        <p:txBody>
          <a:bodyPr/>
          <a:lstStyle/>
          <a:p>
            <a:pPr algn="r"/>
            <a:r>
              <a:rPr lang="ar-SA" sz="3968" b="1" dirty="0"/>
              <a:t>كيفي</a:t>
            </a:r>
            <a:r>
              <a:rPr lang="ar-EG" sz="3968" b="1" dirty="0"/>
              <a:t>ة</a:t>
            </a:r>
            <a:r>
              <a:rPr lang="ar-SA" sz="3968" b="1" dirty="0"/>
              <a:t> التنفيذ</a:t>
            </a:r>
            <a:r>
              <a:rPr lang="ar-EG" sz="3968" b="1" dirty="0"/>
              <a:t> والاهداف</a:t>
            </a:r>
            <a:endParaRPr lang="en-US" sz="3968" b="1" dirty="0"/>
          </a:p>
        </p:txBody>
      </p:sp>
      <p:sp>
        <p:nvSpPr>
          <p:cNvPr id="8" name="Rectangle: Rounded Corners 7">
            <a:extLst>
              <a:ext uri="{FF2B5EF4-FFF2-40B4-BE49-F238E27FC236}">
                <a16:creationId xmlns:a16="http://schemas.microsoft.com/office/drawing/2014/main" id="{F4B2C969-30FF-42B0-9262-0BA69CFE59C5}"/>
              </a:ext>
            </a:extLst>
          </p:cNvPr>
          <p:cNvSpPr/>
          <p:nvPr/>
        </p:nvSpPr>
        <p:spPr>
          <a:xfrm>
            <a:off x="4010893" y="2314029"/>
            <a:ext cx="11066878" cy="3440292"/>
          </a:xfrm>
          <a:prstGeom prst="roundRect">
            <a:avLst>
              <a:gd name="adj" fmla="val 3438"/>
            </a:avLst>
          </a:prstGeom>
        </p:spPr>
        <p:style>
          <a:lnRef idx="2">
            <a:schemeClr val="accent2"/>
          </a:lnRef>
          <a:fillRef idx="1">
            <a:schemeClr val="lt1"/>
          </a:fillRef>
          <a:effectRef idx="0">
            <a:schemeClr val="accent2"/>
          </a:effectRef>
          <a:fontRef idx="minor">
            <a:schemeClr val="dk1"/>
          </a:fontRef>
        </p:style>
        <p:txBody>
          <a:bodyPr rtlCol="0" anchor="ctr"/>
          <a:lstStyle/>
          <a:p>
            <a:pPr algn="r"/>
            <a:r>
              <a:rPr lang="ar-SA" sz="1488" b="1" dirty="0">
                <a:solidFill>
                  <a:schemeClr val="tx1"/>
                </a:solidFill>
              </a:rPr>
              <a:t>كيفي</a:t>
            </a:r>
            <a:r>
              <a:rPr lang="ar-EG" sz="1488" b="1" dirty="0">
                <a:solidFill>
                  <a:schemeClr val="tx1"/>
                </a:solidFill>
              </a:rPr>
              <a:t>ة</a:t>
            </a:r>
            <a:r>
              <a:rPr lang="ar-SA" sz="1488" b="1" dirty="0">
                <a:solidFill>
                  <a:schemeClr val="tx1"/>
                </a:solidFill>
              </a:rPr>
              <a:t> التنفيذ</a:t>
            </a:r>
            <a:r>
              <a:rPr lang="ar-EG" sz="1488" b="1" dirty="0">
                <a:solidFill>
                  <a:schemeClr val="tx1"/>
                </a:solidFill>
              </a:rPr>
              <a:t> : </a:t>
            </a:r>
          </a:p>
          <a:p>
            <a:pPr algn="r"/>
            <a:r>
              <a:rPr lang="ar-EG" sz="1488" b="1" dirty="0">
                <a:solidFill>
                  <a:schemeClr val="tx1"/>
                </a:solidFill>
              </a:rPr>
              <a:t>1- </a:t>
            </a:r>
            <a:r>
              <a:rPr lang="ar-SA" sz="1488" b="1" dirty="0">
                <a:solidFill>
                  <a:schemeClr val="tx1"/>
                </a:solidFill>
              </a:rPr>
              <a:t>فرق ميداني</a:t>
            </a:r>
            <a:r>
              <a:rPr lang="ar-EG" sz="1488" b="1" dirty="0">
                <a:solidFill>
                  <a:schemeClr val="tx1"/>
                </a:solidFill>
              </a:rPr>
              <a:t>ة بالمدن والقرى </a:t>
            </a:r>
            <a:r>
              <a:rPr lang="ar-SA" sz="1488" b="1" dirty="0">
                <a:solidFill>
                  <a:schemeClr val="tx1"/>
                </a:solidFill>
              </a:rPr>
              <a:t>والميادي</a:t>
            </a:r>
            <a:r>
              <a:rPr lang="ar-EG" sz="1488" b="1" dirty="0">
                <a:solidFill>
                  <a:schemeClr val="tx1"/>
                </a:solidFill>
              </a:rPr>
              <a:t>ن والشوارع والمؤسسات للشرح وتوعية وتحفيز</a:t>
            </a:r>
            <a:r>
              <a:rPr lang="ar-SA" sz="1488" b="1" dirty="0">
                <a:solidFill>
                  <a:schemeClr val="tx1"/>
                </a:solidFill>
              </a:rPr>
              <a:t> المواطن</a:t>
            </a:r>
            <a:r>
              <a:rPr lang="ar-EG" sz="1488" b="1" dirty="0">
                <a:solidFill>
                  <a:schemeClr val="tx1"/>
                </a:solidFill>
              </a:rPr>
              <a:t> والمشاركة المجتمعية</a:t>
            </a:r>
            <a:r>
              <a:rPr lang="ar-SA" sz="1488" b="1" dirty="0">
                <a:solidFill>
                  <a:schemeClr val="tx1"/>
                </a:solidFill>
              </a:rPr>
              <a:t> للحفاظ على البيئ</a:t>
            </a:r>
            <a:r>
              <a:rPr lang="ar-EG" sz="1488" b="1" dirty="0">
                <a:solidFill>
                  <a:schemeClr val="tx1"/>
                </a:solidFill>
              </a:rPr>
              <a:t>ة</a:t>
            </a:r>
            <a:r>
              <a:rPr lang="ar-SA" sz="1488" b="1" dirty="0">
                <a:solidFill>
                  <a:schemeClr val="tx1"/>
                </a:solidFill>
              </a:rPr>
              <a:t> </a:t>
            </a:r>
            <a:r>
              <a:rPr lang="ar-EG" sz="1488" b="1" dirty="0">
                <a:solidFill>
                  <a:schemeClr val="tx1"/>
                </a:solidFill>
              </a:rPr>
              <a:t>والمناخ </a:t>
            </a:r>
            <a:r>
              <a:rPr lang="ar-SA" sz="1488" b="1" dirty="0">
                <a:solidFill>
                  <a:schemeClr val="tx1"/>
                </a:solidFill>
              </a:rPr>
              <a:t>والصح</a:t>
            </a:r>
            <a:r>
              <a:rPr lang="ar-EG" sz="1488" b="1" dirty="0">
                <a:solidFill>
                  <a:schemeClr val="tx1"/>
                </a:solidFill>
              </a:rPr>
              <a:t>ة والسلامة العامة والاستفادة المادية من القمامة </a:t>
            </a:r>
            <a:r>
              <a:rPr lang="ar-SA" sz="1488" b="1" dirty="0">
                <a:solidFill>
                  <a:schemeClr val="tx1"/>
                </a:solidFill>
              </a:rPr>
              <a:t> وتحويلها من مصدر</a:t>
            </a:r>
            <a:r>
              <a:rPr lang="ar-EG" sz="1488" b="1" dirty="0">
                <a:solidFill>
                  <a:schemeClr val="tx1"/>
                </a:solidFill>
              </a:rPr>
              <a:t> للأوبة</a:t>
            </a:r>
            <a:r>
              <a:rPr lang="ar-SA" sz="1488" b="1" dirty="0">
                <a:solidFill>
                  <a:schemeClr val="tx1"/>
                </a:solidFill>
              </a:rPr>
              <a:t> </a:t>
            </a:r>
            <a:r>
              <a:rPr lang="ar-EG" sz="1488" b="1" dirty="0">
                <a:solidFill>
                  <a:schemeClr val="tx1"/>
                </a:solidFill>
              </a:rPr>
              <a:t>والأمراض</a:t>
            </a:r>
            <a:r>
              <a:rPr lang="ar-SA" sz="1488" b="1" dirty="0">
                <a:solidFill>
                  <a:schemeClr val="tx1"/>
                </a:solidFill>
              </a:rPr>
              <a:t> الي مصدر </a:t>
            </a:r>
            <a:r>
              <a:rPr lang="ar-EG" sz="1488" b="1" dirty="0">
                <a:solidFill>
                  <a:schemeClr val="tx1"/>
                </a:solidFill>
              </a:rPr>
              <a:t>للربح وتنظيم زيارات ميدانية لطلاب المدارس والاطفال لتربية النشئ للحفاظ علي الشكل الجمالي والحضاري</a:t>
            </a:r>
          </a:p>
          <a:p>
            <a:pPr algn="r"/>
            <a:r>
              <a:rPr lang="ar-EG" sz="1488" b="1" dirty="0">
                <a:solidFill>
                  <a:schemeClr val="tx1"/>
                </a:solidFill>
              </a:rPr>
              <a:t>2-</a:t>
            </a:r>
            <a:r>
              <a:rPr lang="ar-SA" sz="1488" b="1" dirty="0">
                <a:solidFill>
                  <a:schemeClr val="tx1"/>
                </a:solidFill>
              </a:rPr>
              <a:t> </a:t>
            </a:r>
            <a:r>
              <a:rPr lang="ar-EG" sz="1488" b="1" dirty="0">
                <a:solidFill>
                  <a:schemeClr val="tx1"/>
                </a:solidFill>
              </a:rPr>
              <a:t>يتم الإشتراك </a:t>
            </a:r>
            <a:r>
              <a:rPr lang="ar-SA" sz="1488" b="1" dirty="0">
                <a:solidFill>
                  <a:schemeClr val="tx1"/>
                </a:solidFill>
              </a:rPr>
              <a:t>وتحميل التطبيق التكنولوجي لمعرف</a:t>
            </a:r>
            <a:r>
              <a:rPr lang="ar-EG" sz="1488" b="1" dirty="0">
                <a:solidFill>
                  <a:schemeClr val="tx1"/>
                </a:solidFill>
              </a:rPr>
              <a:t>ة المشروع والهدف منه و</a:t>
            </a:r>
            <a:r>
              <a:rPr lang="ar-SA" sz="1488" b="1" dirty="0">
                <a:solidFill>
                  <a:schemeClr val="tx1"/>
                </a:solidFill>
              </a:rPr>
              <a:t>خطوات التنفيذ </a:t>
            </a:r>
            <a:r>
              <a:rPr lang="ar-EG" sz="1488" b="1" dirty="0">
                <a:solidFill>
                  <a:schemeClr val="tx1"/>
                </a:solidFill>
              </a:rPr>
              <a:t>وكيفية البدأ والتعامل مع الوحدات</a:t>
            </a:r>
          </a:p>
          <a:p>
            <a:pPr algn="r"/>
            <a:r>
              <a:rPr lang="ar-EG" sz="1488" b="1" dirty="0">
                <a:solidFill>
                  <a:schemeClr val="tx1"/>
                </a:solidFill>
              </a:rPr>
              <a:t>3- تقوم الأسرة بالفرز من المنبع حيث تضع كل نوع منفصل في أكياس متنوعة الألوان مقدمة من مناديب وحدات الفرز الي الأسرة</a:t>
            </a:r>
          </a:p>
          <a:p>
            <a:pPr algn="r"/>
            <a:r>
              <a:rPr lang="ar-EG" sz="1488" b="1" dirty="0">
                <a:solidFill>
                  <a:schemeClr val="tx1"/>
                </a:solidFill>
              </a:rPr>
              <a:t>4- بعد فرز الأسرة تقوم بوضع ووصف الكميات المفروزة على التطبيق التكنولوجي وطلب المندوب للحضور لإستلام المفروزات</a:t>
            </a:r>
          </a:p>
          <a:p>
            <a:pPr algn="r"/>
            <a:r>
              <a:rPr lang="ar-EG" sz="1488" b="1" dirty="0">
                <a:solidFill>
                  <a:schemeClr val="tx1"/>
                </a:solidFill>
              </a:rPr>
              <a:t>5- يستقبل المندوب الطلب علي التطبيق والذهاب بالسيارة الى الأسرة لإستلام الكميات المفروزة ووضع مواصفات مبدئية على التطبيق والذهاب بها الى وحدات الفرز لوضع المواصفات النهائية وتأكيد نقاط ومقابل الكميات المفروزة لصالح الأسرة ويتم تنفيذ ذلك بإستمرار مع كافة المناطق والمواطنين الذين يقومون بطلب المندوب وذلك في حالة اشتراكهم في خدمة الشحن او انشالغهم في بعض الأوقات </a:t>
            </a:r>
          </a:p>
          <a:p>
            <a:pPr algn="r"/>
            <a:r>
              <a:rPr lang="ar-EG" sz="1488" b="1" dirty="0">
                <a:solidFill>
                  <a:schemeClr val="tx1"/>
                </a:solidFill>
              </a:rPr>
              <a:t>6- الأسرة التي ترسل المخلفات بنفسها الى الوحدات يتم وضع الكميات والمواصفات النهائية على التطبيق مباشرة</a:t>
            </a:r>
          </a:p>
          <a:p>
            <a:pPr algn="r"/>
            <a:r>
              <a:rPr lang="ar-EG" sz="1488" b="1" dirty="0">
                <a:solidFill>
                  <a:schemeClr val="tx1"/>
                </a:solidFill>
              </a:rPr>
              <a:t>7- بعد وضع المواصفات والتكلفة على التطبيق لصالح المستفيد يتم صرفها بعدة طرق بتحويل الاموال على حساب بنكي او نقاط لمنتجات محلية الصنع بنسبة تخفيض مميزة وتوصيل مجاني  </a:t>
            </a:r>
          </a:p>
          <a:p>
            <a:pPr algn="r"/>
            <a:r>
              <a:rPr lang="ar-EG" sz="1488" b="1" dirty="0">
                <a:solidFill>
                  <a:schemeClr val="tx1"/>
                </a:solidFill>
              </a:rPr>
              <a:t>8- الأسرة التي لا تفرز من المنبع فرز نهائي تقوم الوحدة بالتعامل معها بنفس الطرق السابقة ولكن مع فارق تكلفة المخلفات الغير مفروزة</a:t>
            </a:r>
          </a:p>
          <a:p>
            <a:pPr algn="r"/>
            <a:r>
              <a:rPr lang="ar-EG" sz="1488" b="1" dirty="0">
                <a:solidFill>
                  <a:schemeClr val="tx1"/>
                </a:solidFill>
              </a:rPr>
              <a:t>9- التعامل مع المواطنين الغير متعاونين والمؤسسات في البداية عن طريق الفرز السريع والمباشر داخل وحدة الفرز لحين دمجهم في المنظومه وتغير ثقافتهم مع الوقت</a:t>
            </a:r>
          </a:p>
        </p:txBody>
      </p:sp>
      <p:sp>
        <p:nvSpPr>
          <p:cNvPr id="22" name="Rectangle: Rounded Corners 3">
            <a:extLst>
              <a:ext uri="{FF2B5EF4-FFF2-40B4-BE49-F238E27FC236}">
                <a16:creationId xmlns:a16="http://schemas.microsoft.com/office/drawing/2014/main" id="{33396DFD-3F5B-4171-9437-F4132BC9A7CD}"/>
              </a:ext>
            </a:extLst>
          </p:cNvPr>
          <p:cNvSpPr/>
          <p:nvPr/>
        </p:nvSpPr>
        <p:spPr>
          <a:xfrm>
            <a:off x="4010893" y="5840808"/>
            <a:ext cx="11066878" cy="3671051"/>
          </a:xfrm>
          <a:prstGeom prst="roundRect">
            <a:avLst>
              <a:gd name="adj" fmla="val 3663"/>
            </a:avLst>
          </a:prstGeom>
        </p:spPr>
        <p:style>
          <a:lnRef idx="2">
            <a:schemeClr val="accent2"/>
          </a:lnRef>
          <a:fillRef idx="1">
            <a:schemeClr val="lt1"/>
          </a:fillRef>
          <a:effectRef idx="0">
            <a:schemeClr val="accent2"/>
          </a:effectRef>
          <a:fontRef idx="minor">
            <a:schemeClr val="dk1"/>
          </a:fontRef>
        </p:style>
        <p:txBody>
          <a:bodyPr rtlCol="0" anchor="ctr"/>
          <a:lstStyle/>
          <a:p>
            <a:pPr algn="r"/>
            <a:r>
              <a:rPr lang="ar-EG" sz="1488" b="1" dirty="0">
                <a:solidFill>
                  <a:schemeClr val="tx1"/>
                </a:solidFill>
              </a:rPr>
              <a:t>الاهداف :   </a:t>
            </a:r>
          </a:p>
          <a:p>
            <a:pPr algn="r"/>
            <a:r>
              <a:rPr lang="ar-EG" sz="1488" b="1" dirty="0">
                <a:solidFill>
                  <a:schemeClr val="tx1"/>
                </a:solidFill>
              </a:rPr>
              <a:t>1- الحفاظ على البيئة والمناخ والصحة والنظافة والسلامة العامة والقضاء على مصادر التلوث والأمراض والفرز العشوائي والتراكمات بالشوارع والتقليل من الانبعاثات الحرارية</a:t>
            </a:r>
          </a:p>
          <a:p>
            <a:pPr algn="r"/>
            <a:r>
              <a:rPr lang="ar-EG" sz="1488" b="1" dirty="0">
                <a:solidFill>
                  <a:schemeClr val="tx1"/>
                </a:solidFill>
              </a:rPr>
              <a:t>2- نشر ثقافة الفرز من المنبع والوعي البيئي والإقتصادي والإجتماعي والإستفادة من المخلفات</a:t>
            </a:r>
          </a:p>
          <a:p>
            <a:pPr algn="r"/>
            <a:r>
              <a:rPr lang="ar-EG" sz="1488" b="1" dirty="0">
                <a:solidFill>
                  <a:schemeClr val="tx1"/>
                </a:solidFill>
              </a:rPr>
              <a:t>3- إستخدام الطاقة المتجددة بوحدات الفرز تماشيا مع اتجاة الدولة بالحفاظ على البيئة والمناخ</a:t>
            </a:r>
            <a:endParaRPr lang="en-US" sz="1488" b="1" dirty="0">
              <a:solidFill>
                <a:schemeClr val="tx1"/>
              </a:solidFill>
            </a:endParaRPr>
          </a:p>
          <a:p>
            <a:pPr algn="r"/>
            <a:r>
              <a:rPr lang="ar-EG" sz="1488" b="1" dirty="0">
                <a:solidFill>
                  <a:schemeClr val="tx1"/>
                </a:solidFill>
              </a:rPr>
              <a:t>4- استخدام التطبيق التكنولوجي لنشر التحول الرقمي والشمول المالي</a:t>
            </a:r>
            <a:endParaRPr lang="en-US" sz="1488" b="1" dirty="0">
              <a:solidFill>
                <a:schemeClr val="tx1"/>
              </a:solidFill>
            </a:endParaRPr>
          </a:p>
          <a:p>
            <a:pPr algn="r"/>
            <a:r>
              <a:rPr lang="ar-EG" sz="1488" b="1" dirty="0">
                <a:solidFill>
                  <a:schemeClr val="tx1"/>
                </a:solidFill>
              </a:rPr>
              <a:t>5- توفير دخل للمواطنين ومشروعات للقطاع الخاص وزيادة وتنوع الأستثمار</a:t>
            </a:r>
            <a:endParaRPr lang="en-US" sz="1488" b="1" dirty="0">
              <a:solidFill>
                <a:schemeClr val="tx1"/>
              </a:solidFill>
            </a:endParaRPr>
          </a:p>
          <a:p>
            <a:pPr algn="r"/>
            <a:r>
              <a:rPr lang="ar-EG" sz="1488" b="1" dirty="0">
                <a:solidFill>
                  <a:schemeClr val="tx1"/>
                </a:solidFill>
              </a:rPr>
              <a:t>6- توفير فرص عمل للشباب وزيادة المشاركة المجتمعية من المرأة والأطفال والشباب والمؤسسات المجتمعية والتجارية وغيرها</a:t>
            </a:r>
            <a:endParaRPr lang="en-US" sz="1488" b="1" dirty="0">
              <a:solidFill>
                <a:schemeClr val="tx1"/>
              </a:solidFill>
            </a:endParaRPr>
          </a:p>
          <a:p>
            <a:pPr algn="r"/>
            <a:r>
              <a:rPr lang="ar-EG" sz="1488" b="1" dirty="0">
                <a:solidFill>
                  <a:schemeClr val="tx1"/>
                </a:solidFill>
              </a:rPr>
              <a:t>7-سهولة إنشاء وتركيب الوحدات وسرعة إنتشارها والدعم الشعبي السريع لها</a:t>
            </a:r>
            <a:endParaRPr lang="en-US" sz="1488" b="1" dirty="0">
              <a:solidFill>
                <a:schemeClr val="tx1"/>
              </a:solidFill>
            </a:endParaRPr>
          </a:p>
          <a:p>
            <a:pPr algn="r"/>
            <a:r>
              <a:rPr lang="ar-EG" sz="1488" b="1" dirty="0">
                <a:solidFill>
                  <a:schemeClr val="tx1"/>
                </a:solidFill>
              </a:rPr>
              <a:t>8- توفير السماد العضوي البيور لخدمة القطاع الغذائي وزيادة استصلاح الأراضي ومكافحة التصحر وتخفيض الأنبعاث الحراري والتقليل من إستخدام الأسمدة الكيماوية وترشيد استخدام المياة في الزراعة لان السماد العضوي يعمل على تماسك التربة الرملية</a:t>
            </a:r>
            <a:endParaRPr lang="en-US" sz="1488" b="1" dirty="0">
              <a:solidFill>
                <a:schemeClr val="tx1"/>
              </a:solidFill>
            </a:endParaRPr>
          </a:p>
          <a:p>
            <a:pPr algn="r"/>
            <a:r>
              <a:rPr lang="ar-EG" sz="1488" b="1" dirty="0">
                <a:solidFill>
                  <a:schemeClr val="tx1"/>
                </a:solidFill>
              </a:rPr>
              <a:t>9- دعم وتوفير المنتج المحلي للمساعدة على التصدير وتقليل الإستيراد وتوفير مواد للطاقه البديلة وخامات للمصانع من معادن وبلاستيك وورق وأقمشة وزجاج وأخشاب وغيرها لصناعة منتجات جديده بجودة وبأسعار منافسة وسهولة وقلة تكلفة الفرز من المنبع بالمقارنة بالفرز العشوائي والتجميع عن طريق الصناديق والنقل والتدوير المعروفة مع فرق الجودة والسعر والكميات المهدرة في الخامات لصالح منظومة الفرز من المنبع اولا</a:t>
            </a:r>
          </a:p>
          <a:p>
            <a:pPr algn="r"/>
            <a:r>
              <a:rPr lang="ar-EG" sz="1488" b="1" dirty="0">
                <a:solidFill>
                  <a:schemeClr val="tx1"/>
                </a:solidFill>
              </a:rPr>
              <a:t>10- القضاء على إهدار المواد الخام بربط الفرز من المنبع باعادة التدويرللمخلفات بتوفير خامات للمصانع ومنتجات للمستهلكين بأسعار مميزة والغاء مدافن المخلفات  </a:t>
            </a:r>
            <a:endParaRPr lang="en-US" sz="1488" b="1" dirty="0">
              <a:solidFill>
                <a:schemeClr val="tx1"/>
              </a:solidFill>
            </a:endParaRPr>
          </a:p>
          <a:p>
            <a:pPr algn="r"/>
            <a:r>
              <a:rPr lang="ar-EG" sz="1488" b="1" dirty="0">
                <a:solidFill>
                  <a:schemeClr val="tx1"/>
                </a:solidFill>
              </a:rPr>
              <a:t>11-دعم المبادرات التنموية الزراعية مثل زراعة المئة مليون شجرة بالسماد العضوي ودعم المبادرات التنموية الصناعية للمشروعات الصغيرة وتشغيل شباب الخرجين وتنشيط القطاع السياحي عن طريق النظافة العامة وإظهار الشكل الحضاري والجمالي لمصر</a:t>
            </a:r>
            <a:endParaRPr lang="en-US" sz="1488" b="1" dirty="0">
              <a:solidFill>
                <a:schemeClr val="tx1"/>
              </a:solidFill>
            </a:endParaRPr>
          </a:p>
        </p:txBody>
      </p:sp>
      <p:pic>
        <p:nvPicPr>
          <p:cNvPr id="20" name="Picture 19">
            <a:extLst>
              <a:ext uri="{FF2B5EF4-FFF2-40B4-BE49-F238E27FC236}">
                <a16:creationId xmlns:a16="http://schemas.microsoft.com/office/drawing/2014/main" id="{6D8E84DC-2DBA-629A-E904-D97BA3F0B808}"/>
              </a:ext>
            </a:extLst>
          </p:cNvPr>
          <p:cNvPicPr>
            <a:picLocks noChangeAspect="1"/>
          </p:cNvPicPr>
          <p:nvPr/>
        </p:nvPicPr>
        <p:blipFill rotWithShape="1">
          <a:blip r:embed="rId4">
            <a:extLst>
              <a:ext uri="{28A0092B-C50C-407E-A947-70E740481C1C}">
                <a14:useLocalDpi xmlns:a14="http://schemas.microsoft.com/office/drawing/2010/main" val="0"/>
              </a:ext>
            </a:extLst>
          </a:blip>
          <a:srcRect l="6929" r="8511"/>
          <a:stretch/>
        </p:blipFill>
        <p:spPr>
          <a:xfrm>
            <a:off x="141154" y="6708847"/>
            <a:ext cx="992640" cy="284461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23906" y="8160043"/>
            <a:ext cx="2696874" cy="1351815"/>
          </a:xfrm>
          <a:prstGeom prst="rect">
            <a:avLst/>
          </a:prstGeom>
        </p:spPr>
      </p:pic>
      <p:pic>
        <p:nvPicPr>
          <p:cNvPr id="23" name="Picture 22">
            <a:extLst>
              <a:ext uri="{FF2B5EF4-FFF2-40B4-BE49-F238E27FC236}">
                <a16:creationId xmlns:a16="http://schemas.microsoft.com/office/drawing/2014/main" id="{F50DA57F-28E2-4CB3-7F7F-0AF406D169D3}"/>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1496" t="23296"/>
          <a:stretch/>
        </p:blipFill>
        <p:spPr>
          <a:xfrm>
            <a:off x="1223906" y="6727443"/>
            <a:ext cx="2696874" cy="135249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87413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4BCC-8E8C-AC7D-F81A-3BBD276E004C}"/>
              </a:ext>
            </a:extLst>
          </p:cNvPr>
          <p:cNvSpPr>
            <a:spLocks noGrp="1"/>
          </p:cNvSpPr>
          <p:nvPr>
            <p:ph type="title"/>
          </p:nvPr>
        </p:nvSpPr>
        <p:spPr>
          <a:xfrm>
            <a:off x="10093207" y="1563389"/>
            <a:ext cx="4827755" cy="788517"/>
          </a:xfrm>
        </p:spPr>
        <p:txBody>
          <a:bodyPr/>
          <a:lstStyle/>
          <a:p>
            <a:pPr algn="r"/>
            <a:r>
              <a:rPr lang="ar-EG" sz="2976" b="1" dirty="0"/>
              <a:t>الفئات المستهدفه</a:t>
            </a:r>
            <a:endParaRPr lang="en-US" sz="2976" b="1" dirty="0"/>
          </a:p>
        </p:txBody>
      </p:sp>
      <p:sp>
        <p:nvSpPr>
          <p:cNvPr id="12" name="Rectangle: Rounded Corners 11">
            <a:extLst>
              <a:ext uri="{FF2B5EF4-FFF2-40B4-BE49-F238E27FC236}">
                <a16:creationId xmlns:a16="http://schemas.microsoft.com/office/drawing/2014/main" id="{C43130F9-9539-4A01-8BF7-56C9EA977B61}"/>
              </a:ext>
            </a:extLst>
          </p:cNvPr>
          <p:cNvSpPr/>
          <p:nvPr/>
        </p:nvSpPr>
        <p:spPr>
          <a:xfrm>
            <a:off x="5024765" y="2254769"/>
            <a:ext cx="9896197" cy="3515450"/>
          </a:xfrm>
          <a:prstGeom prst="roundRect">
            <a:avLst>
              <a:gd name="adj" fmla="val 0"/>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r" rtl="1"/>
            <a:r>
              <a:rPr lang="ar-EG" sz="1736" b="1" dirty="0">
                <a:solidFill>
                  <a:schemeClr val="tx1"/>
                </a:solidFill>
              </a:rPr>
              <a:t>*جميع الفئات المجتمعية (رجل – مرأة - أطفال)              *دعم المبادرات التنموية الوطنية ( حياة كريمة   –   استصلاح مليون فدان  )</a:t>
            </a:r>
          </a:p>
          <a:p>
            <a:pPr algn="r" rtl="1"/>
            <a:r>
              <a:rPr lang="ar-EG" sz="1736" b="1" dirty="0">
                <a:solidFill>
                  <a:schemeClr val="tx1"/>
                </a:solidFill>
              </a:rPr>
              <a:t>*قطاع البينة التحتية ( زيادة عدد المصانع )                   * قطاع الشحن والنقل ( استخدام  سيارات  تعمل  بالكهرباء  والغاز  الطبيعي)</a:t>
            </a:r>
          </a:p>
          <a:p>
            <a:pPr algn="r" rtl="1"/>
            <a:r>
              <a:rPr lang="ar-EG" sz="1736" b="1" dirty="0">
                <a:solidFill>
                  <a:schemeClr val="tx1"/>
                </a:solidFill>
              </a:rPr>
              <a:t> * القطاع الزراعي(توفير سماد عضوي بيور)                *القطاع الغذائي ( زيادة استصلاح الاراضي الزراعية – توفير منتجات غذائية)</a:t>
            </a:r>
          </a:p>
          <a:p>
            <a:pPr algn="r" rtl="1"/>
            <a:r>
              <a:rPr lang="ar-EG" sz="1736" b="1" dirty="0">
                <a:solidFill>
                  <a:schemeClr val="tx1"/>
                </a:solidFill>
              </a:rPr>
              <a:t>* القطاع الكهربائي(استخدام الطاقة الشمسية)                 *القطاع الصناعي   ( توفير  خامات  بجودة  وكميات  هائلة  للمصانع )</a:t>
            </a:r>
            <a:endParaRPr lang="en-US" sz="1736" b="1" dirty="0">
              <a:solidFill>
                <a:schemeClr val="tx1"/>
              </a:solidFill>
            </a:endParaRPr>
          </a:p>
          <a:p>
            <a:pPr algn="r" rtl="1"/>
            <a:r>
              <a:rPr lang="ar-EG" sz="1736" b="1" dirty="0">
                <a:solidFill>
                  <a:schemeClr val="tx1"/>
                </a:solidFill>
              </a:rPr>
              <a:t>*القطاع الصحى( القضاء علي مصادر العدوي والامراض)   *القطاع السياحي ( الحفاظ علي النظافة والشكل الحضاري )                         * القطاع التجاري (توفير منتجات بجودة واسعار منخفضة)  *القطاع التكنولوجي ( استخدام  التطبيق  لحصر  الكميات)</a:t>
            </a:r>
          </a:p>
          <a:p>
            <a:pPr algn="r" rtl="1"/>
            <a:r>
              <a:rPr lang="ar-EG" sz="1736" b="1" dirty="0">
                <a:solidFill>
                  <a:schemeClr val="tx1"/>
                </a:solidFill>
              </a:rPr>
              <a:t>*القطاع المالي (فتح حساب بنوك للاسرة المستفيدة وقلة الاستيراد وزيادة التصديروزيادة ودعم القيمة المضافة)</a:t>
            </a:r>
          </a:p>
          <a:p>
            <a:pPr algn="r" rtl="1"/>
            <a:r>
              <a:rPr lang="ar-EG" sz="1736" b="1" dirty="0">
                <a:solidFill>
                  <a:schemeClr val="tx1"/>
                </a:solidFill>
              </a:rPr>
              <a:t>*قطاع الوعي البيئي ( بتدريب الاسرة والاطفال والشباب علي الفرز من المنبع والاستفادة من المخلفات)</a:t>
            </a:r>
          </a:p>
          <a:p>
            <a:pPr algn="r" rtl="1"/>
            <a:r>
              <a:rPr lang="ar-EG" sz="1736" b="1" dirty="0">
                <a:solidFill>
                  <a:schemeClr val="tx1"/>
                </a:solidFill>
              </a:rPr>
              <a:t>*القطاع البيئي والمناخي  ( الحفاظ  على  البيئة  وتقليل  الانبعاثات الحرارية)</a:t>
            </a:r>
          </a:p>
          <a:p>
            <a:pPr algn="r" rtl="1"/>
            <a:r>
              <a:rPr lang="ar-EG" sz="1736" b="1" dirty="0">
                <a:solidFill>
                  <a:schemeClr val="tx1"/>
                </a:solidFill>
              </a:rPr>
              <a:t>*قطاع القوى العامله ( توفير فرص عمل للاسرة العاملة وشباب الخريجين)</a:t>
            </a:r>
          </a:p>
          <a:p>
            <a:pPr algn="r" rtl="1"/>
            <a:r>
              <a:rPr lang="ar-EG" sz="1736" b="1" dirty="0">
                <a:solidFill>
                  <a:schemeClr val="tx1"/>
                </a:solidFill>
              </a:rPr>
              <a:t>*القطاع المائي ( بالحفاظ علي المجاري المائية من القاء المخلفات ) </a:t>
            </a:r>
          </a:p>
        </p:txBody>
      </p:sp>
      <p:sp>
        <p:nvSpPr>
          <p:cNvPr id="8" name="Rectangle 7">
            <a:extLst>
              <a:ext uri="{FF2B5EF4-FFF2-40B4-BE49-F238E27FC236}">
                <a16:creationId xmlns:a16="http://schemas.microsoft.com/office/drawing/2014/main" id="{EEE78A2A-8BBB-E18F-D97A-D4677A16078B}"/>
              </a:ext>
            </a:extLst>
          </p:cNvPr>
          <p:cNvSpPr/>
          <p:nvPr/>
        </p:nvSpPr>
        <p:spPr>
          <a:xfrm>
            <a:off x="5024765" y="2776947"/>
            <a:ext cx="9896197" cy="297275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r"/>
            <a:endParaRPr lang="en-US" sz="1984" b="1" dirty="0">
              <a:solidFill>
                <a:schemeClr val="tx1"/>
              </a:solidFill>
            </a:endParaRPr>
          </a:p>
        </p:txBody>
      </p:sp>
      <p:sp>
        <p:nvSpPr>
          <p:cNvPr id="39" name="Title 1">
            <a:extLst>
              <a:ext uri="{FF2B5EF4-FFF2-40B4-BE49-F238E27FC236}">
                <a16:creationId xmlns:a16="http://schemas.microsoft.com/office/drawing/2014/main" id="{BF26D395-E5DC-3104-5768-C82A1ADA9E20}"/>
              </a:ext>
            </a:extLst>
          </p:cNvPr>
          <p:cNvSpPr txBox="1">
            <a:spLocks/>
          </p:cNvSpPr>
          <p:nvPr/>
        </p:nvSpPr>
        <p:spPr>
          <a:xfrm>
            <a:off x="816446" y="5263135"/>
            <a:ext cx="14038387" cy="1643836"/>
          </a:xfrm>
          <a:prstGeom prst="rect">
            <a:avLst/>
          </a:prstGeom>
        </p:spPr>
        <p:txBody>
          <a:bodyPr vert="horz" lIns="113395" tIns="56698" rIns="113395" bIns="56698" rtlCol="0" anchor="b">
            <a:norm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endParaRPr lang="en-US" sz="2232" dirty="0">
              <a:solidFill>
                <a:schemeClr val="tx1"/>
              </a:solidFill>
            </a:endParaRPr>
          </a:p>
        </p:txBody>
      </p:sp>
      <p:sp>
        <p:nvSpPr>
          <p:cNvPr id="22" name="TextBox 21">
            <a:extLst>
              <a:ext uri="{FF2B5EF4-FFF2-40B4-BE49-F238E27FC236}">
                <a16:creationId xmlns:a16="http://schemas.microsoft.com/office/drawing/2014/main" id="{19EBA791-E4E5-C360-328F-D20A461B4894}"/>
              </a:ext>
            </a:extLst>
          </p:cNvPr>
          <p:cNvSpPr txBox="1"/>
          <p:nvPr/>
        </p:nvSpPr>
        <p:spPr>
          <a:xfrm>
            <a:off x="100457" y="6236268"/>
            <a:ext cx="14820505" cy="3515450"/>
          </a:xfrm>
          <a:prstGeom prst="rect">
            <a:avLst/>
          </a:prstGeom>
          <a:noFill/>
        </p:spPr>
        <p:txBody>
          <a:bodyPr wrap="square">
            <a:spAutoFit/>
          </a:bodyPr>
          <a:lstStyle/>
          <a:p>
            <a:pPr algn="r"/>
            <a:r>
              <a:rPr lang="ar-EG" sz="1736" b="1" dirty="0">
                <a:latin typeface="Century Gothic"/>
                <a:cs typeface="Arial" panose="020B0604020202020204" pitchFamily="34" charset="0"/>
              </a:rPr>
              <a:t>حصول المواطن على مقابل مادي نظير المخلفات بدلا عن دفع رسوم مقابل التخلص منها و</a:t>
            </a:r>
            <a:r>
              <a:rPr lang="ar-EG" sz="1736" b="1" dirty="0"/>
              <a:t>عدم تأثر المدخلات للمشروع بأي تداعيات او أزمات سلبيه حول العالم مما يزيد من استقرارة واستمرارة وتوسعة</a:t>
            </a:r>
            <a:endParaRPr lang="en-US" sz="1736" b="1" dirty="0"/>
          </a:p>
          <a:p>
            <a:pPr lvl="0" algn="r">
              <a:lnSpc>
                <a:spcPct val="150000"/>
              </a:lnSpc>
              <a:defRPr/>
            </a:pPr>
            <a:r>
              <a:rPr lang="ar-EG" sz="1736" b="1" dirty="0">
                <a:latin typeface="Century Gothic"/>
                <a:cs typeface="Arial" panose="020B0604020202020204" pitchFamily="34" charset="0"/>
              </a:rPr>
              <a:t>فلا يوجد قوي منافسة لنفس النشاط الخاص بالمشروع بداية من الفرز من المنبع وحتي اعادة التدوير والتصنيع  بطريقة امنة وحديثة وصديقة للبيئة وسهولة وسرعة تجهيز وتركيب وانتشار وحدة الفرز من المنبع بالمشاركة المجتمعية والتنموية ويتحكم الفرز من المنبع في جودة وقيمة وكميات الخامات المستهدفة في تدوير المخلفات وصناعتها والسيطرة علي جميع المخلفات في المنبع قبل خروجها فتدوير المخلفات لا يبدا من المصنع ولكن يبدأ من المنزل  والشارع للتحكم في الكميات والجودة والتكلفة والوقت الزمني واما تصنيع المنتجات وتوليد الكهرباء واستخراج مشتقات بترولية او منسوجات يدوية من تدوير المخلفات ولنجاح هذه الصناعة لا بد من الفرز من المنبع اولا لان تراكم المخلفات وتحللها يعيق نجاح هذه المصانع  كصعوبة خروج مشتقات بترولية اوتوليد الكهرباء من الزجاج والمعادن  وصناعة المنسوجات والسجاد من المواد العضوية والاخشاب وغيرها من الصناعات المهمة التي تعتمد على تدوير المخلفات ولتحقيق نسبة نجاح عالية بجودة وتكلفة مناسبة لا بد من مشاركة الفرز من المنبع وللاستفادة من كل نوع بأكثر من طريقة مما يحول التهديدات المتوقعة من اضرار بيئية وصحية واقتصادية ومناخية واجتماعية الى مميزات للمشروع ولخبرتنا العالية العلمية والعملية بهذه المشروعات لا بد من مشروع الفرز من المنبع الذي تبدأ القوي العاملة به من المنزل  </a:t>
            </a:r>
            <a:r>
              <a:rPr lang="ar-EG" sz="1736" b="1" dirty="0"/>
              <a:t>ويعتمد على المشاركة والدمج المجتمعي والتنموي والبيئي والخدمي وخدمة المناخ لتحقيق التنمية المستدامة لشعوب العالم </a:t>
            </a:r>
          </a:p>
          <a:p>
            <a:pPr algn="r" defTabSz="566974">
              <a:lnSpc>
                <a:spcPct val="150000"/>
              </a:lnSpc>
              <a:defRPr/>
            </a:pPr>
            <a:endParaRPr lang="ar-EG" sz="1736" b="1" dirty="0">
              <a:latin typeface="Century Gothic"/>
              <a:cs typeface="Arial" panose="020B0604020202020204" pitchFamily="34" charset="0"/>
            </a:endParaRPr>
          </a:p>
        </p:txBody>
      </p:sp>
      <p:sp>
        <p:nvSpPr>
          <p:cNvPr id="23" name="Rectangle 22">
            <a:extLst>
              <a:ext uri="{FF2B5EF4-FFF2-40B4-BE49-F238E27FC236}">
                <a16:creationId xmlns:a16="http://schemas.microsoft.com/office/drawing/2014/main" id="{EEE78A2A-8BBB-E18F-D97A-D4677A16078B}"/>
              </a:ext>
            </a:extLst>
          </p:cNvPr>
          <p:cNvSpPr/>
          <p:nvPr/>
        </p:nvSpPr>
        <p:spPr>
          <a:xfrm>
            <a:off x="100458" y="6236268"/>
            <a:ext cx="14820505" cy="320679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r"/>
            <a:endParaRPr lang="en-US" sz="1984" b="1" dirty="0">
              <a:solidFill>
                <a:schemeClr val="tx1"/>
              </a:solidFill>
            </a:endParaRPr>
          </a:p>
        </p:txBody>
      </p:sp>
      <p:sp>
        <p:nvSpPr>
          <p:cNvPr id="24" name="Title 1">
            <a:extLst>
              <a:ext uri="{FF2B5EF4-FFF2-40B4-BE49-F238E27FC236}">
                <a16:creationId xmlns:a16="http://schemas.microsoft.com/office/drawing/2014/main" id="{A2C34BCC-8E8C-AC7D-F81A-3BBD276E004C}"/>
              </a:ext>
            </a:extLst>
          </p:cNvPr>
          <p:cNvSpPr txBox="1">
            <a:spLocks/>
          </p:cNvSpPr>
          <p:nvPr/>
        </p:nvSpPr>
        <p:spPr>
          <a:xfrm>
            <a:off x="10050879" y="5717873"/>
            <a:ext cx="4827755" cy="468181"/>
          </a:xfrm>
          <a:prstGeom prst="rect">
            <a:avLst/>
          </a:prstGeom>
        </p:spPr>
        <p:txBody>
          <a:bodyPr vert="horz" lIns="113395" tIns="56698" rIns="113395" bIns="56698"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ar-EG" sz="2976" b="1" dirty="0">
                <a:solidFill>
                  <a:schemeClr val="tx1"/>
                </a:solidFill>
              </a:rPr>
              <a:t>الميزة التنافسية</a:t>
            </a:r>
            <a:endParaRPr lang="en-US" sz="2976" b="1" dirty="0">
              <a:solidFill>
                <a:schemeClr val="tx1"/>
              </a:solidFill>
            </a:endParaRPr>
          </a:p>
        </p:txBody>
      </p:sp>
      <p:pic>
        <p:nvPicPr>
          <p:cNvPr id="25" name="Picture 24">
            <a:extLst>
              <a:ext uri="{FF2B5EF4-FFF2-40B4-BE49-F238E27FC236}">
                <a16:creationId xmlns:a16="http://schemas.microsoft.com/office/drawing/2014/main" id="{5D8B79FD-B960-37B0-9572-E881CF7537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286" y="4472120"/>
            <a:ext cx="2426910" cy="170432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a:extLst>
              <a:ext uri="{FF2B5EF4-FFF2-40B4-BE49-F238E27FC236}">
                <a16:creationId xmlns:a16="http://schemas.microsoft.com/office/drawing/2014/main" id="{0C237D80-FFE2-6F6F-9AFE-72D0588EB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09" y="2499943"/>
            <a:ext cx="2287120" cy="190341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a:extLst>
              <a:ext uri="{FF2B5EF4-FFF2-40B4-BE49-F238E27FC236}">
                <a16:creationId xmlns:a16="http://schemas.microsoft.com/office/drawing/2014/main" id="{9E92EDBC-9785-DB48-D459-E0C6EB7DD4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15" y="2485446"/>
            <a:ext cx="2436480" cy="191791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a:extLst>
              <a:ext uri="{FF2B5EF4-FFF2-40B4-BE49-F238E27FC236}">
                <a16:creationId xmlns:a16="http://schemas.microsoft.com/office/drawing/2014/main" id="{44ACA2EE-40C4-71FE-BC6E-AEC0E476673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458" y="4472273"/>
            <a:ext cx="2292371" cy="170417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80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164239" y="5087430"/>
            <a:ext cx="14760181" cy="4030306"/>
          </a:xfrm>
          <a:prstGeom prst="roundRect">
            <a:avLst>
              <a:gd name="adj" fmla="val 3553"/>
            </a:avLst>
          </a:prstGeom>
        </p:spPr>
        <p:style>
          <a:lnRef idx="2">
            <a:schemeClr val="accent2"/>
          </a:lnRef>
          <a:fillRef idx="1">
            <a:schemeClr val="lt1"/>
          </a:fillRef>
          <a:effectRef idx="0">
            <a:schemeClr val="accent2"/>
          </a:effectRef>
          <a:fontRef idx="minor">
            <a:schemeClr val="dk1"/>
          </a:fontRef>
        </p:style>
        <p:txBody>
          <a:bodyPr rtlCol="0" anchor="ctr"/>
          <a:lstStyle/>
          <a:p>
            <a:pPr algn="r"/>
            <a:endParaRPr lang="en-US" sz="1984" b="1" dirty="0">
              <a:solidFill>
                <a:schemeClr val="tx1"/>
              </a:solidFill>
            </a:endParaRPr>
          </a:p>
        </p:txBody>
      </p:sp>
      <p:pic>
        <p:nvPicPr>
          <p:cNvPr id="14" name="Picture 13">
            <a:extLst>
              <a:ext uri="{FF2B5EF4-FFF2-40B4-BE49-F238E27FC236}">
                <a16:creationId xmlns:a16="http://schemas.microsoft.com/office/drawing/2014/main" id="{7FF36A11-0D3E-7894-E278-BD94A22A9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4116" y="5193269"/>
            <a:ext cx="4932640" cy="3531772"/>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18" name="Rounded Rectangle 17"/>
          <p:cNvSpPr/>
          <p:nvPr/>
        </p:nvSpPr>
        <p:spPr>
          <a:xfrm>
            <a:off x="164239" y="2403294"/>
            <a:ext cx="14760181" cy="2551648"/>
          </a:xfrm>
          <a:prstGeom prst="roundRect">
            <a:avLst>
              <a:gd name="adj" fmla="val 5369"/>
            </a:avLst>
          </a:prstGeom>
        </p:spPr>
        <p:style>
          <a:lnRef idx="2">
            <a:schemeClr val="accent2"/>
          </a:lnRef>
          <a:fillRef idx="1">
            <a:schemeClr val="lt1"/>
          </a:fillRef>
          <a:effectRef idx="0">
            <a:schemeClr val="accent2"/>
          </a:effectRef>
          <a:fontRef idx="minor">
            <a:schemeClr val="dk1"/>
          </a:fontRef>
        </p:style>
        <p:txBody>
          <a:bodyPr rtlCol="0" anchor="ctr"/>
          <a:lstStyle/>
          <a:p>
            <a:pPr algn="r"/>
            <a:endParaRPr lang="en-US" sz="1984" b="1" dirty="0">
              <a:solidFill>
                <a:schemeClr val="tx1"/>
              </a:solidFill>
            </a:endParaRPr>
          </a:p>
        </p:txBody>
      </p:sp>
      <p:sp>
        <p:nvSpPr>
          <p:cNvPr id="39" name="Title 1">
            <a:extLst>
              <a:ext uri="{FF2B5EF4-FFF2-40B4-BE49-F238E27FC236}">
                <a16:creationId xmlns:a16="http://schemas.microsoft.com/office/drawing/2014/main" id="{BF26D395-E5DC-3104-5768-C82A1ADA9E20}"/>
              </a:ext>
            </a:extLst>
          </p:cNvPr>
          <p:cNvSpPr txBox="1">
            <a:spLocks/>
          </p:cNvSpPr>
          <p:nvPr/>
        </p:nvSpPr>
        <p:spPr>
          <a:xfrm>
            <a:off x="816446" y="5263135"/>
            <a:ext cx="14038387" cy="1643836"/>
          </a:xfrm>
          <a:prstGeom prst="rect">
            <a:avLst/>
          </a:prstGeom>
        </p:spPr>
        <p:txBody>
          <a:bodyPr vert="horz" lIns="113395" tIns="56698" rIns="113395" bIns="56698" rtlCol="0" anchor="b">
            <a:norm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endParaRPr lang="en-US" sz="2232" dirty="0">
              <a:solidFill>
                <a:schemeClr val="tx1"/>
              </a:solidFill>
            </a:endParaRPr>
          </a:p>
        </p:txBody>
      </p:sp>
      <p:sp>
        <p:nvSpPr>
          <p:cNvPr id="7" name="Title 1">
            <a:extLst>
              <a:ext uri="{FF2B5EF4-FFF2-40B4-BE49-F238E27FC236}">
                <a16:creationId xmlns:a16="http://schemas.microsoft.com/office/drawing/2014/main" id="{4B778572-5265-1F13-B927-390F82A374F3}"/>
              </a:ext>
            </a:extLst>
          </p:cNvPr>
          <p:cNvSpPr txBox="1">
            <a:spLocks/>
          </p:cNvSpPr>
          <p:nvPr/>
        </p:nvSpPr>
        <p:spPr>
          <a:xfrm>
            <a:off x="4669266" y="1514780"/>
            <a:ext cx="4244460" cy="644243"/>
          </a:xfrm>
          <a:prstGeom prst="rect">
            <a:avLst/>
          </a:prstGeom>
        </p:spPr>
        <p:txBody>
          <a:bodyPr vert="horz" lIns="113395" tIns="56698" rIns="113395" bIns="56698" rtlCol="0" anchor="b">
            <a:norm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ar-EG" sz="2976" u="sng" dirty="0">
                <a:solidFill>
                  <a:schemeClr val="tx1"/>
                </a:solidFill>
              </a:rPr>
              <a:t>اثر المشروع وتطبيقاتة</a:t>
            </a:r>
            <a:endParaRPr lang="en-US" sz="2976" u="sng" dirty="0">
              <a:solidFill>
                <a:schemeClr val="tx1"/>
              </a:solidFill>
            </a:endParaRPr>
          </a:p>
        </p:txBody>
      </p:sp>
      <p:sp>
        <p:nvSpPr>
          <p:cNvPr id="9" name="Title 1">
            <a:extLst>
              <a:ext uri="{FF2B5EF4-FFF2-40B4-BE49-F238E27FC236}">
                <a16:creationId xmlns:a16="http://schemas.microsoft.com/office/drawing/2014/main" id="{B22E8C33-45B6-338A-B4EC-4D04FDF88BFB}"/>
              </a:ext>
            </a:extLst>
          </p:cNvPr>
          <p:cNvSpPr txBox="1">
            <a:spLocks/>
          </p:cNvSpPr>
          <p:nvPr/>
        </p:nvSpPr>
        <p:spPr>
          <a:xfrm>
            <a:off x="10610372" y="2415719"/>
            <a:ext cx="4244460" cy="700387"/>
          </a:xfrm>
          <a:prstGeom prst="rect">
            <a:avLst/>
          </a:prstGeom>
        </p:spPr>
        <p:txBody>
          <a:bodyPr vert="horz" lIns="113395" tIns="56698" rIns="113395" bIns="56698" rtlCol="0" anchor="b">
            <a:norm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ar-EG" sz="1984" b="1" dirty="0">
                <a:solidFill>
                  <a:schemeClr val="tx1"/>
                </a:solidFill>
              </a:rPr>
              <a:t>1- الوظائف التي توفرها المشروع</a:t>
            </a:r>
            <a:r>
              <a:rPr lang="ar-EG" sz="1984" dirty="0">
                <a:solidFill>
                  <a:schemeClr val="tx1"/>
                </a:solidFill>
              </a:rPr>
              <a:t> </a:t>
            </a:r>
          </a:p>
          <a:p>
            <a:pPr algn="r"/>
            <a:endParaRPr lang="en-US" sz="1984" dirty="0">
              <a:solidFill>
                <a:schemeClr val="tx1"/>
              </a:solidFill>
            </a:endParaRPr>
          </a:p>
        </p:txBody>
      </p:sp>
      <p:sp>
        <p:nvSpPr>
          <p:cNvPr id="10" name="Title 1">
            <a:extLst>
              <a:ext uri="{FF2B5EF4-FFF2-40B4-BE49-F238E27FC236}">
                <a16:creationId xmlns:a16="http://schemas.microsoft.com/office/drawing/2014/main" id="{8F41202D-CC0C-040E-5CE4-7CEC4C1F2CD0}"/>
              </a:ext>
            </a:extLst>
          </p:cNvPr>
          <p:cNvSpPr txBox="1">
            <a:spLocks/>
          </p:cNvSpPr>
          <p:nvPr/>
        </p:nvSpPr>
        <p:spPr>
          <a:xfrm>
            <a:off x="164240" y="2380400"/>
            <a:ext cx="8973802" cy="2609378"/>
          </a:xfrm>
          <a:prstGeom prst="rect">
            <a:avLst/>
          </a:prstGeom>
        </p:spPr>
        <p:txBody>
          <a:bodyPr vert="horz" lIns="113395" tIns="56698" rIns="113395" bIns="56698" rtlCol="0" anchor="b">
            <a:normAutofit lnSpcReduction="100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ar-EG" sz="1984" b="1" dirty="0">
                <a:solidFill>
                  <a:schemeClr val="tx1"/>
                </a:solidFill>
              </a:rPr>
              <a:t>2- اثر المشروع في تقليل الانبعاثات الضارة</a:t>
            </a:r>
          </a:p>
          <a:p>
            <a:pPr algn="r"/>
            <a:r>
              <a:rPr lang="ar-EG" sz="1984" dirty="0">
                <a:solidFill>
                  <a:schemeClr val="tx1"/>
                </a:solidFill>
              </a:rPr>
              <a:t>    - منع تحلل المخلفات مع بعضها بالمنزل لمنع اي مصدر او انبعاث ضار</a:t>
            </a:r>
          </a:p>
          <a:p>
            <a:pPr algn="r"/>
            <a:r>
              <a:rPr lang="ar-EG" sz="1984" dirty="0">
                <a:solidFill>
                  <a:schemeClr val="tx1"/>
                </a:solidFill>
              </a:rPr>
              <a:t>    - منع تراكم المخلفات بالشوارع والصناديق لمنع تحللها وارتفاع درجة حرارتها وصدور اي انبعاثات ضارة</a:t>
            </a:r>
          </a:p>
          <a:p>
            <a:pPr algn="r"/>
            <a:r>
              <a:rPr lang="ar-EG" sz="1984" dirty="0">
                <a:solidFill>
                  <a:schemeClr val="tx1"/>
                </a:solidFill>
              </a:rPr>
              <a:t>    - منع التخلص من المخلفات عن طريق الحرائق</a:t>
            </a:r>
          </a:p>
          <a:p>
            <a:pPr algn="r"/>
            <a:r>
              <a:rPr lang="ar-EG" sz="1984" dirty="0">
                <a:solidFill>
                  <a:schemeClr val="tx1"/>
                </a:solidFill>
              </a:rPr>
              <a:t>    - منع التخلص من المخلفات عن طريق المدافن لمنع اي حدوث اي كوارث</a:t>
            </a:r>
          </a:p>
          <a:p>
            <a:pPr algn="r"/>
            <a:r>
              <a:rPr lang="ar-EG" sz="1984" dirty="0">
                <a:solidFill>
                  <a:schemeClr val="tx1"/>
                </a:solidFill>
              </a:rPr>
              <a:t>    - المساهمة في استصلاح الاراضي وزيادة الرقعة الزراعية باستخدام السماد العضوي</a:t>
            </a:r>
          </a:p>
          <a:p>
            <a:pPr algn="r"/>
            <a:r>
              <a:rPr lang="ar-EG" sz="1984" dirty="0">
                <a:solidFill>
                  <a:schemeClr val="tx1"/>
                </a:solidFill>
              </a:rPr>
              <a:t>    - استخدام مصادر نظيفة للطاقة في جميع مراحل المشروع من خلايا للطاقة الشمسية وعربات تعمل بالكهرباء</a:t>
            </a:r>
          </a:p>
          <a:p>
            <a:pPr algn="r"/>
            <a:r>
              <a:rPr lang="ar-EG" sz="1984" dirty="0">
                <a:solidFill>
                  <a:schemeClr val="tx1"/>
                </a:solidFill>
              </a:rPr>
              <a:t> </a:t>
            </a:r>
          </a:p>
        </p:txBody>
      </p:sp>
      <p:sp>
        <p:nvSpPr>
          <p:cNvPr id="11" name="Title 1">
            <a:extLst>
              <a:ext uri="{FF2B5EF4-FFF2-40B4-BE49-F238E27FC236}">
                <a16:creationId xmlns:a16="http://schemas.microsoft.com/office/drawing/2014/main" id="{2CF2E1BD-129B-5AFC-C992-4F8E1B4414F2}"/>
              </a:ext>
            </a:extLst>
          </p:cNvPr>
          <p:cNvSpPr txBox="1">
            <a:spLocks/>
          </p:cNvSpPr>
          <p:nvPr/>
        </p:nvSpPr>
        <p:spPr>
          <a:xfrm>
            <a:off x="7268627" y="6995073"/>
            <a:ext cx="7586205" cy="529945"/>
          </a:xfrm>
          <a:prstGeom prst="rect">
            <a:avLst/>
          </a:prstGeom>
        </p:spPr>
        <p:txBody>
          <a:bodyPr vert="horz" lIns="113395" tIns="56698" rIns="113395" bIns="56698" rtlCol="0" anchor="b">
            <a:norm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ar-EG" sz="2480" u="sng" dirty="0">
                <a:solidFill>
                  <a:schemeClr val="tx1"/>
                </a:solidFill>
              </a:rPr>
              <a:t>الخطط المستقبلية والجدول الزمني</a:t>
            </a:r>
            <a:endParaRPr lang="en-US" sz="2480" u="sng" dirty="0">
              <a:solidFill>
                <a:schemeClr val="tx1"/>
              </a:solidFill>
            </a:endParaRPr>
          </a:p>
        </p:txBody>
      </p:sp>
      <p:sp>
        <p:nvSpPr>
          <p:cNvPr id="13" name="Title 1">
            <a:extLst>
              <a:ext uri="{FF2B5EF4-FFF2-40B4-BE49-F238E27FC236}">
                <a16:creationId xmlns:a16="http://schemas.microsoft.com/office/drawing/2014/main" id="{566DDD46-8F1D-39E9-6540-3AD2E5C86790}"/>
              </a:ext>
            </a:extLst>
          </p:cNvPr>
          <p:cNvSpPr txBox="1">
            <a:spLocks/>
          </p:cNvSpPr>
          <p:nvPr/>
        </p:nvSpPr>
        <p:spPr>
          <a:xfrm>
            <a:off x="7926020" y="7279289"/>
            <a:ext cx="6914895" cy="2125532"/>
          </a:xfrm>
          <a:prstGeom prst="rect">
            <a:avLst/>
          </a:prstGeom>
        </p:spPr>
        <p:txBody>
          <a:bodyPr vert="horz" lIns="113395" tIns="56698" rIns="113395" bIns="56698" rtlCol="0" anchor="b">
            <a:norm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ar-EG" sz="1984" dirty="0">
                <a:solidFill>
                  <a:schemeClr val="tx1"/>
                </a:solidFill>
              </a:rPr>
              <a:t>تغطية كافة محافظات جمهورية مصر العربية لتجميع وفرز المخلفات المتولدة عنها مع مراعاة نسبة الزيادة السكانية </a:t>
            </a:r>
          </a:p>
          <a:p>
            <a:pPr algn="r"/>
            <a:r>
              <a:rPr lang="ar-EG" sz="1984" dirty="0">
                <a:solidFill>
                  <a:schemeClr val="tx1"/>
                </a:solidFill>
              </a:rPr>
              <a:t>إنشاء مصانع تدوير متكاملة ومناطق صناعية لشباب الخريجين في مجال تدوير المخلفات</a:t>
            </a:r>
          </a:p>
          <a:p>
            <a:pPr algn="r"/>
            <a:r>
              <a:rPr lang="ar-EG" sz="1984" dirty="0">
                <a:solidFill>
                  <a:schemeClr val="tx1"/>
                </a:solidFill>
              </a:rPr>
              <a:t>بما يحقق الربط بين الخدمة الاجتماعية والبيئية والتنموية.</a:t>
            </a:r>
          </a:p>
          <a:p>
            <a:pPr algn="r"/>
            <a:r>
              <a:rPr lang="ar-EG" sz="1984" dirty="0">
                <a:solidFill>
                  <a:schemeClr val="tx1"/>
                </a:solidFill>
              </a:rPr>
              <a:t> </a:t>
            </a:r>
            <a:endParaRPr lang="en-US" sz="1736" dirty="0">
              <a:solidFill>
                <a:schemeClr val="tx1"/>
              </a:solidFill>
            </a:endParaRPr>
          </a:p>
        </p:txBody>
      </p:sp>
      <p:pic>
        <p:nvPicPr>
          <p:cNvPr id="15" name="Picture 14">
            <a:extLst>
              <a:ext uri="{FF2B5EF4-FFF2-40B4-BE49-F238E27FC236}">
                <a16:creationId xmlns:a16="http://schemas.microsoft.com/office/drawing/2014/main" id="{849FAF32-1AA1-2B1D-5F57-5A39DD0E6E85}"/>
              </a:ext>
            </a:extLst>
          </p:cNvPr>
          <p:cNvPicPr>
            <a:picLocks noChangeAspect="1"/>
          </p:cNvPicPr>
          <p:nvPr/>
        </p:nvPicPr>
        <p:blipFill rotWithShape="1">
          <a:blip r:embed="rId3">
            <a:extLst>
              <a:ext uri="{28A0092B-C50C-407E-A947-70E740481C1C}">
                <a14:useLocalDpi xmlns:a14="http://schemas.microsoft.com/office/drawing/2010/main" val="0"/>
              </a:ext>
            </a:extLst>
          </a:blip>
          <a:srcRect l="-1068" r="1960" b="3344"/>
          <a:stretch/>
        </p:blipFill>
        <p:spPr>
          <a:xfrm>
            <a:off x="9316220" y="2800792"/>
            <a:ext cx="5419903" cy="2061748"/>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16" name="Title 1">
            <a:extLst>
              <a:ext uri="{FF2B5EF4-FFF2-40B4-BE49-F238E27FC236}">
                <a16:creationId xmlns:a16="http://schemas.microsoft.com/office/drawing/2014/main" id="{55837FB5-BC22-CE85-0A63-5F8DAF39A0CF}"/>
              </a:ext>
            </a:extLst>
          </p:cNvPr>
          <p:cNvSpPr txBox="1">
            <a:spLocks/>
          </p:cNvSpPr>
          <p:nvPr/>
        </p:nvSpPr>
        <p:spPr>
          <a:xfrm>
            <a:off x="1240571" y="8767415"/>
            <a:ext cx="5615813" cy="595925"/>
          </a:xfrm>
          <a:prstGeom prst="rect">
            <a:avLst/>
          </a:prstGeom>
        </p:spPr>
        <p:txBody>
          <a:bodyPr vert="horz" lIns="113395" tIns="56698" rIns="113395" bIns="56698" rtlCol="0" anchor="b">
            <a:norm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ar-EG" sz="1488" dirty="0">
                <a:solidFill>
                  <a:schemeClr val="tx1"/>
                </a:solidFill>
              </a:rPr>
              <a:t>الجدول الزمني للتنفيذ والتغطية لجميع المحافظات </a:t>
            </a:r>
          </a:p>
          <a:p>
            <a:pPr algn="r"/>
            <a:endParaRPr lang="en-US" sz="1488" dirty="0">
              <a:solidFill>
                <a:schemeClr val="tx1"/>
              </a:solidFill>
            </a:endParaRPr>
          </a:p>
        </p:txBody>
      </p:sp>
      <p:sp>
        <p:nvSpPr>
          <p:cNvPr id="17" name="Title 1">
            <a:extLst>
              <a:ext uri="{FF2B5EF4-FFF2-40B4-BE49-F238E27FC236}">
                <a16:creationId xmlns:a16="http://schemas.microsoft.com/office/drawing/2014/main" id="{C239A786-09FE-310D-D11F-2285C45912A1}"/>
              </a:ext>
            </a:extLst>
          </p:cNvPr>
          <p:cNvSpPr txBox="1">
            <a:spLocks/>
          </p:cNvSpPr>
          <p:nvPr/>
        </p:nvSpPr>
        <p:spPr>
          <a:xfrm>
            <a:off x="164239" y="9176263"/>
            <a:ext cx="14760181" cy="398488"/>
          </a:xfrm>
          <a:prstGeom prst="rect">
            <a:avLst/>
          </a:prstGeom>
        </p:spPr>
        <p:txBody>
          <a:bodyPr vert="horz" lIns="113395" tIns="56698" rIns="113395" bIns="56698"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EG" sz="2480" dirty="0">
                <a:solidFill>
                  <a:schemeClr val="tx1"/>
                </a:solidFill>
                <a:latin typeface="Arabic Typesetting" panose="03020402040406030203" pitchFamily="66" charset="-78"/>
                <a:cs typeface="Arabic Typesetting" panose="03020402040406030203" pitchFamily="66" charset="-78"/>
              </a:rPr>
              <a:t>مع تمنياتنا بتحقيق ذلك بجميع الدول الناميه تحت رعاية جميع الدول والمنظمات الدولية التي تعمل علي خدمة المناخ و رعاية السيد رئيس الجمهوريه وقائد الشباب بمؤتمر الشباب من اجل عالم </a:t>
            </a:r>
            <a:r>
              <a:rPr lang="ar-EG" sz="2480">
                <a:solidFill>
                  <a:schemeClr val="tx1"/>
                </a:solidFill>
                <a:latin typeface="Arabic Typesetting" panose="03020402040406030203" pitchFamily="66" charset="-78"/>
                <a:cs typeface="Arabic Typesetting" panose="03020402040406030203" pitchFamily="66" charset="-78"/>
              </a:rPr>
              <a:t>افضل ونظيف – تحيا مصر</a:t>
            </a:r>
            <a:endParaRPr lang="en-US" sz="2480" dirty="0">
              <a:solidFill>
                <a:schemeClr val="tx1"/>
              </a:solidFill>
              <a:latin typeface="Arabic Typesetting" panose="03020402040406030203" pitchFamily="66" charset="-78"/>
              <a:cs typeface="Arabic Typesetting" panose="03020402040406030203" pitchFamily="66" charset="-78"/>
            </a:endParaRPr>
          </a:p>
        </p:txBody>
      </p:sp>
      <p:sp>
        <p:nvSpPr>
          <p:cNvPr id="20" name="Title 1">
            <a:extLst>
              <a:ext uri="{FF2B5EF4-FFF2-40B4-BE49-F238E27FC236}">
                <a16:creationId xmlns:a16="http://schemas.microsoft.com/office/drawing/2014/main" id="{2CF2E1BD-129B-5AFC-C992-4F8E1B4414F2}"/>
              </a:ext>
            </a:extLst>
          </p:cNvPr>
          <p:cNvSpPr txBox="1">
            <a:spLocks/>
          </p:cNvSpPr>
          <p:nvPr/>
        </p:nvSpPr>
        <p:spPr>
          <a:xfrm>
            <a:off x="7268628" y="5125141"/>
            <a:ext cx="7586205" cy="417968"/>
          </a:xfrm>
          <a:prstGeom prst="rect">
            <a:avLst/>
          </a:prstGeom>
        </p:spPr>
        <p:txBody>
          <a:bodyPr vert="horz" lIns="113395" tIns="56698" rIns="113395" bIns="56698" rtlCol="0" anchor="b">
            <a:normAutofit fontScale="92500" lnSpcReduction="200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ar-EG" sz="2480" u="sng" dirty="0">
                <a:solidFill>
                  <a:schemeClr val="tx1"/>
                </a:solidFill>
              </a:rPr>
              <a:t>ما تم تنفيذة </a:t>
            </a:r>
            <a:endParaRPr lang="en-US" sz="2480" u="sng" dirty="0">
              <a:solidFill>
                <a:schemeClr val="tx1"/>
              </a:solidFill>
            </a:endParaRPr>
          </a:p>
        </p:txBody>
      </p:sp>
      <p:sp>
        <p:nvSpPr>
          <p:cNvPr id="22" name="Title 1">
            <a:extLst>
              <a:ext uri="{FF2B5EF4-FFF2-40B4-BE49-F238E27FC236}">
                <a16:creationId xmlns:a16="http://schemas.microsoft.com/office/drawing/2014/main" id="{566DDD46-8F1D-39E9-6540-3AD2E5C86790}"/>
              </a:ext>
            </a:extLst>
          </p:cNvPr>
          <p:cNvSpPr txBox="1">
            <a:spLocks/>
          </p:cNvSpPr>
          <p:nvPr/>
        </p:nvSpPr>
        <p:spPr>
          <a:xfrm>
            <a:off x="6794666" y="5935805"/>
            <a:ext cx="6914895" cy="2125532"/>
          </a:xfrm>
          <a:prstGeom prst="rect">
            <a:avLst/>
          </a:prstGeom>
        </p:spPr>
        <p:txBody>
          <a:bodyPr vert="horz" lIns="113395" tIns="56698" rIns="113395" bIns="56698" rtlCol="0" anchor="b">
            <a:norm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ar-EG" sz="1984" dirty="0">
                <a:solidFill>
                  <a:schemeClr val="tx1"/>
                </a:solidFill>
              </a:rPr>
              <a:t> </a:t>
            </a:r>
            <a:endParaRPr lang="en-US" sz="1736" dirty="0">
              <a:solidFill>
                <a:schemeClr val="tx1"/>
              </a:solidFill>
            </a:endParaRPr>
          </a:p>
        </p:txBody>
      </p:sp>
      <p:sp>
        <p:nvSpPr>
          <p:cNvPr id="23" name="Title 1">
            <a:extLst>
              <a:ext uri="{FF2B5EF4-FFF2-40B4-BE49-F238E27FC236}">
                <a16:creationId xmlns:a16="http://schemas.microsoft.com/office/drawing/2014/main" id="{566DDD46-8F1D-39E9-6540-3AD2E5C86790}"/>
              </a:ext>
            </a:extLst>
          </p:cNvPr>
          <p:cNvSpPr txBox="1">
            <a:spLocks/>
          </p:cNvSpPr>
          <p:nvPr/>
        </p:nvSpPr>
        <p:spPr>
          <a:xfrm>
            <a:off x="7877312" y="5787573"/>
            <a:ext cx="7012314" cy="1321785"/>
          </a:xfrm>
          <a:prstGeom prst="rect">
            <a:avLst/>
          </a:prstGeom>
        </p:spPr>
        <p:txBody>
          <a:bodyPr vert="horz" lIns="113395" tIns="56698" rIns="113395" bIns="56698"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ar-EG" sz="1736" dirty="0">
                <a:solidFill>
                  <a:schemeClr val="tx1"/>
                </a:solidFill>
              </a:rPr>
              <a:t>تم تنفيذ 10 وحدة فرز مخلفات من المنبع في نطاق محافظة البحيرة على مراحل وتعمل بنجاح منذ اكثر من عام</a:t>
            </a:r>
          </a:p>
          <a:p>
            <a:pPr algn="r"/>
            <a:r>
              <a:rPr lang="ar-EG" sz="1736" dirty="0">
                <a:solidFill>
                  <a:schemeClr val="tx1"/>
                </a:solidFill>
              </a:rPr>
              <a:t>تم فرز وتجميع اكثر من 25.000 طن مخلفات من المنبع وانتجت:</a:t>
            </a:r>
          </a:p>
          <a:p>
            <a:pPr algn="r"/>
            <a:r>
              <a:rPr lang="ar-EG" sz="1736" dirty="0">
                <a:solidFill>
                  <a:schemeClr val="tx1"/>
                </a:solidFill>
              </a:rPr>
              <a:t>18000 طن سماد عضوي</a:t>
            </a:r>
          </a:p>
          <a:p>
            <a:pPr algn="r"/>
            <a:r>
              <a:rPr lang="ar-EG" sz="1736" dirty="0">
                <a:solidFill>
                  <a:schemeClr val="tx1"/>
                </a:solidFill>
              </a:rPr>
              <a:t>5000 طن مواد صلبة ( معادن – بلاستيك – اوراق – اقمشة – زجاج - .......) </a:t>
            </a:r>
          </a:p>
          <a:p>
            <a:pPr algn="r"/>
            <a:r>
              <a:rPr lang="ar-EG" sz="1736" dirty="0">
                <a:solidFill>
                  <a:schemeClr val="tx1"/>
                </a:solidFill>
              </a:rPr>
              <a:t>2000 طن مرفوضات </a:t>
            </a:r>
          </a:p>
        </p:txBody>
      </p:sp>
      <p:pic>
        <p:nvPicPr>
          <p:cNvPr id="25" name="Picture 24"/>
          <p:cNvPicPr>
            <a:picLocks noChangeAspect="1"/>
          </p:cNvPicPr>
          <p:nvPr/>
        </p:nvPicPr>
        <p:blipFill rotWithShape="1">
          <a:blip r:embed="rId4" cstate="hqprint">
            <a:extLst>
              <a:ext uri="{28A0092B-C50C-407E-A947-70E740481C1C}">
                <a14:useLocalDpi xmlns:a14="http://schemas.microsoft.com/office/drawing/2010/main" val="0"/>
              </a:ext>
            </a:extLst>
          </a:blip>
          <a:srcRect t="20448" b="12188"/>
          <a:stretch/>
        </p:blipFill>
        <p:spPr>
          <a:xfrm>
            <a:off x="221084" y="5201547"/>
            <a:ext cx="2693099" cy="1340773"/>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001" y="6590369"/>
            <a:ext cx="2630185" cy="1065908"/>
          </a:xfrm>
          <a:prstGeom prst="rect">
            <a:avLst/>
          </a:prstGeom>
        </p:spPr>
      </p:pic>
      <p:pic>
        <p:nvPicPr>
          <p:cNvPr id="27" name="Picture 26"/>
          <p:cNvPicPr>
            <a:picLocks noChangeAspect="1"/>
          </p:cNvPicPr>
          <p:nvPr/>
        </p:nvPicPr>
        <p:blipFill rotWithShape="1">
          <a:blip r:embed="rId6" cstate="hqprint">
            <a:extLst>
              <a:ext uri="{28A0092B-C50C-407E-A947-70E740481C1C}">
                <a14:useLocalDpi xmlns:a14="http://schemas.microsoft.com/office/drawing/2010/main" val="0"/>
              </a:ext>
            </a:extLst>
          </a:blip>
          <a:srcRect t="6481" r="4760"/>
          <a:stretch/>
        </p:blipFill>
        <p:spPr>
          <a:xfrm>
            <a:off x="249001" y="7714803"/>
            <a:ext cx="2660875" cy="1350596"/>
          </a:xfrm>
          <a:prstGeom prst="rect">
            <a:avLst/>
          </a:prstGeom>
        </p:spPr>
      </p:pic>
    </p:spTree>
    <p:extLst>
      <p:ext uri="{BB962C8B-B14F-4D97-AF65-F5344CB8AC3E}">
        <p14:creationId xmlns:p14="http://schemas.microsoft.com/office/powerpoint/2010/main" val="1169054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1702</TotalTime>
  <Words>1504</Words>
  <Application>Microsoft Office PowerPoint</Application>
  <PresentationFormat>Custom</PresentationFormat>
  <Paragraphs>94</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Arabic Typesetting</vt:lpstr>
      <vt:lpstr>Arial</vt:lpstr>
      <vt:lpstr>Calibri</vt:lpstr>
      <vt:lpstr>Calibri Light</vt:lpstr>
      <vt:lpstr>Century Gothic</vt:lpstr>
      <vt:lpstr>Wingdings 3</vt:lpstr>
      <vt:lpstr>Office Theme</vt:lpstr>
      <vt:lpstr>PowerPoint Presentation</vt:lpstr>
      <vt:lpstr>وصف المشروع</vt:lpstr>
      <vt:lpstr>كيفية التنفيذ والاهداف</vt:lpstr>
      <vt:lpstr>الفئات المستهدفه</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الفرز من المنبع (تدوير المخلفات)</dc:title>
  <dc:creator>SMART</dc:creator>
  <cp:lastModifiedBy>Mohamed Elmelegy</cp:lastModifiedBy>
  <cp:revision>87</cp:revision>
  <dcterms:created xsi:type="dcterms:W3CDTF">2022-09-30T14:36:50Z</dcterms:created>
  <dcterms:modified xsi:type="dcterms:W3CDTF">2022-10-20T10:29:46Z</dcterms:modified>
</cp:coreProperties>
</file>