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56" r:id="rId2"/>
    <p:sldId id="257" r:id="rId3"/>
    <p:sldId id="262" r:id="rId4"/>
    <p:sldId id="260" r:id="rId5"/>
    <p:sldId id="261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7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6" y="8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6982B8-452F-4251-91BA-E8D885C66915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B92EC7-0B12-436F-A404-A4C5D64F610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671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f114aa7512_1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f114aa7512_1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96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4816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1993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8988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1"/>
          <p:cNvSpPr txBox="1">
            <a:spLocks noGrp="1"/>
          </p:cNvSpPr>
          <p:nvPr>
            <p:ph type="title" hasCustomPrompt="1"/>
          </p:nvPr>
        </p:nvSpPr>
        <p:spPr>
          <a:xfrm>
            <a:off x="10399225" y="6453700"/>
            <a:ext cx="3553146" cy="93167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3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9pPr>
          </a:lstStyle>
          <a:p>
            <a:r>
              <a:t>xx%</a:t>
            </a:r>
          </a:p>
        </p:txBody>
      </p:sp>
      <p:sp>
        <p:nvSpPr>
          <p:cNvPr id="716" name="Google Shape;716;p21"/>
          <p:cNvSpPr txBox="1">
            <a:spLocks noGrp="1"/>
          </p:cNvSpPr>
          <p:nvPr>
            <p:ph type="subTitle" idx="1"/>
          </p:nvPr>
        </p:nvSpPr>
        <p:spPr>
          <a:xfrm>
            <a:off x="10408153" y="7476229"/>
            <a:ext cx="3535289" cy="1444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title" idx="2" hasCustomPrompt="1"/>
          </p:nvPr>
        </p:nvSpPr>
        <p:spPr>
          <a:xfrm>
            <a:off x="1179587" y="2125995"/>
            <a:ext cx="3546698" cy="93167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3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9pPr>
          </a:lstStyle>
          <a:p>
            <a:r>
              <a:t>xx%</a:t>
            </a:r>
          </a:p>
        </p:txBody>
      </p:sp>
      <p:sp>
        <p:nvSpPr>
          <p:cNvPr id="718" name="Google Shape;718;p21"/>
          <p:cNvSpPr txBox="1">
            <a:spLocks noGrp="1"/>
          </p:cNvSpPr>
          <p:nvPr>
            <p:ph type="subTitle" idx="3"/>
          </p:nvPr>
        </p:nvSpPr>
        <p:spPr>
          <a:xfrm>
            <a:off x="1183557" y="3148540"/>
            <a:ext cx="3540745" cy="1444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title" idx="4" hasCustomPrompt="1"/>
          </p:nvPr>
        </p:nvSpPr>
        <p:spPr>
          <a:xfrm>
            <a:off x="5789406" y="4289821"/>
            <a:ext cx="3546698" cy="93167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3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29"/>
            </a:lvl9pPr>
          </a:lstStyle>
          <a:p>
            <a:r>
              <a:t>xx%</a:t>
            </a:r>
          </a:p>
        </p:txBody>
      </p:sp>
      <p:sp>
        <p:nvSpPr>
          <p:cNvPr id="720" name="Google Shape;720;p21"/>
          <p:cNvSpPr txBox="1">
            <a:spLocks noGrp="1"/>
          </p:cNvSpPr>
          <p:nvPr>
            <p:ph type="subTitle" idx="5"/>
          </p:nvPr>
        </p:nvSpPr>
        <p:spPr>
          <a:xfrm>
            <a:off x="5794863" y="5312383"/>
            <a:ext cx="3541241" cy="1444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4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433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9502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9381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766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5419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4379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5438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4874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1591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27/03/1444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237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580618" y="3871783"/>
            <a:ext cx="4889020" cy="3120751"/>
          </a:xfrm>
          <a:prstGeom prst="rect">
            <a:avLst/>
          </a:prstGeom>
        </p:spPr>
        <p:txBody>
          <a:bodyPr vert="horz" lIns="113395" tIns="56698" rIns="113395" bIns="5669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95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559675" y="3871784"/>
            <a:ext cx="184731" cy="5578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sz="3025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513390" y="3246470"/>
            <a:ext cx="10595937" cy="4901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08717" indent="-708717" algn="r" rtl="1">
              <a:buFont typeface="Wingdings" pitchFamily="2" charset="2"/>
              <a:buChar char="q"/>
            </a:pPr>
            <a:r>
              <a:rPr lang="ar-EG" sz="4464" dirty="0"/>
              <a:t>مقدم المشروع  : أحمد فتحي سيد محمد.</a:t>
            </a:r>
          </a:p>
          <a:p>
            <a:pPr marL="708717" indent="-708717" algn="r" rtl="1">
              <a:buFont typeface="Wingdings" pitchFamily="2" charset="2"/>
              <a:buChar char="q"/>
            </a:pPr>
            <a:r>
              <a:rPr lang="ar-EG" sz="4464" dirty="0"/>
              <a:t>ممثلا لفريق جرين ايكو بكلية العلوم .</a:t>
            </a:r>
          </a:p>
          <a:p>
            <a:pPr marL="708717" indent="-708717" algn="r" rtl="1">
              <a:buFont typeface="Wingdings" pitchFamily="2" charset="2"/>
              <a:buChar char="q"/>
            </a:pPr>
            <a:r>
              <a:rPr lang="ar-EG" sz="4464" dirty="0"/>
              <a:t>الوظــيفة : طالب بكلية العلوم جامعة بني سويف.</a:t>
            </a:r>
          </a:p>
          <a:p>
            <a:pPr marL="708717" indent="-708717" algn="r" rtl="1">
              <a:buFont typeface="Wingdings" pitchFamily="2" charset="2"/>
              <a:buChar char="q"/>
            </a:pPr>
            <a:r>
              <a:rPr lang="ar-EG" sz="4464" dirty="0"/>
              <a:t>الخلفية العلمية : باحث علمي لدي فريق جرين ايكو.</a:t>
            </a:r>
          </a:p>
          <a:p>
            <a:pPr marL="708717" indent="-708717" algn="r" rtl="1">
              <a:buFont typeface="Wingdings" pitchFamily="2" charset="2"/>
              <a:buChar char="q"/>
            </a:pPr>
            <a:r>
              <a:rPr lang="ar-EG" sz="4464" dirty="0"/>
              <a:t>الجهة الشريكة : كلية العلوم جامعة بني سويف. </a:t>
            </a:r>
          </a:p>
          <a:p>
            <a:pPr algn="r" rtl="1"/>
            <a:endParaRPr lang="ar-EG" sz="4464" dirty="0"/>
          </a:p>
          <a:p>
            <a:pPr marL="708717" indent="-708717" algn="r">
              <a:buFont typeface="Wingdings" pitchFamily="2" charset="2"/>
              <a:buChar char="q"/>
            </a:pPr>
            <a:endParaRPr lang="ar-EG" sz="4464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290315" y="7259292"/>
            <a:ext cx="10930546" cy="1466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08717" indent="-708717" algn="r" rtl="1">
              <a:buFont typeface="Wingdings" pitchFamily="2" charset="2"/>
              <a:buChar char="v"/>
            </a:pPr>
            <a:r>
              <a:rPr lang="ar-EG" sz="4464" dirty="0"/>
              <a:t> اسم المشروع :احتجاز الكربون باستخدام الطحالب </a:t>
            </a:r>
            <a:r>
              <a:rPr lang="ar-EG" sz="4464" dirty="0" err="1"/>
              <a:t>لانتاج</a:t>
            </a:r>
            <a:r>
              <a:rPr lang="ar-EG" sz="4464" dirty="0"/>
              <a:t> الوقود الحيوي الصديق للبيئة.</a:t>
            </a:r>
          </a:p>
        </p:txBody>
      </p:sp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6;p27"/>
          <p:cNvSpPr/>
          <p:nvPr/>
        </p:nvSpPr>
        <p:spPr>
          <a:xfrm>
            <a:off x="4870421" y="1884408"/>
            <a:ext cx="4154250" cy="68037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13377" tIns="113377" rIns="113377" bIns="113377" anchor="ctr" anchorCtr="0">
            <a:noAutofit/>
          </a:bodyPr>
          <a:lstStyle/>
          <a:p>
            <a:pPr marL="348453" algn="r"/>
            <a:r>
              <a:rPr lang="en-US" sz="2976" b="1" dirty="0">
                <a:solidFill>
                  <a:schemeClr val="tx2"/>
                </a:solidFill>
                <a:latin typeface="Londrina Solid" panose="020B0604020202020204" charset="0"/>
                <a:cs typeface="+mj-cs"/>
              </a:rPr>
              <a:t>:</a:t>
            </a:r>
            <a:r>
              <a:rPr lang="ar-EG" sz="2976" b="1" dirty="0">
                <a:solidFill>
                  <a:schemeClr val="tx2"/>
                </a:solidFill>
                <a:latin typeface="Londrina Solid" panose="020B0604020202020204" charset="0"/>
                <a:cs typeface="+mj-cs"/>
              </a:rPr>
              <a:t>ملخص لخطوات المشروع </a:t>
            </a:r>
            <a:endParaRPr lang="en-US" sz="2976" b="1" dirty="0">
              <a:solidFill>
                <a:schemeClr val="tx2"/>
              </a:solidFill>
              <a:latin typeface="Londrina Solid" panose="020B0604020202020204" charset="0"/>
              <a:cs typeface="+mj-cs"/>
            </a:endParaRPr>
          </a:p>
        </p:txBody>
      </p:sp>
      <p:pic>
        <p:nvPicPr>
          <p:cNvPr id="6" name="Graphic 5" descr="Earth globe: Africa and Europe with solid fill">
            <a:extLst>
              <a:ext uri="{FF2B5EF4-FFF2-40B4-BE49-F238E27FC236}">
                <a16:creationId xmlns:a16="http://schemas.microsoft.com/office/drawing/2014/main" id="{9F7EA58F-BECB-4495-93CB-DB0C747BD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126" y="1747392"/>
            <a:ext cx="1133951" cy="1133951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8870A4D-BEEC-4293-91A8-A57E5239F3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5" y="2747499"/>
            <a:ext cx="12670178" cy="672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7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6" name="Google Shape;2236;p53"/>
          <p:cNvGrpSpPr/>
          <p:nvPr/>
        </p:nvGrpSpPr>
        <p:grpSpPr>
          <a:xfrm rot="-854007">
            <a:off x="4581478" y="7098692"/>
            <a:ext cx="743258" cy="2158137"/>
            <a:chOff x="6512944" y="2975654"/>
            <a:chExt cx="1594853" cy="4630848"/>
          </a:xfrm>
        </p:grpSpPr>
        <p:grpSp>
          <p:nvGrpSpPr>
            <p:cNvPr id="2237" name="Google Shape;2237;p53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2238" name="Google Shape;2238;p53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51169" tIns="151169" rIns="151169" bIns="151169" anchor="ctr" anchorCtr="0">
                <a:noAutofit/>
              </a:bodyPr>
              <a:lstStyle/>
              <a:p>
                <a:endParaRPr sz="2976" dirty="0"/>
              </a:p>
            </p:txBody>
          </p:sp>
          <p:sp>
            <p:nvSpPr>
              <p:cNvPr id="2239" name="Google Shape;2239;p53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151169" tIns="151169" rIns="151169" bIns="151169" anchor="ctr" anchorCtr="0">
                <a:noAutofit/>
              </a:bodyPr>
              <a:lstStyle/>
              <a:p>
                <a:endParaRPr sz="2976" dirty="0"/>
              </a:p>
            </p:txBody>
          </p:sp>
        </p:grpSp>
        <p:sp>
          <p:nvSpPr>
            <p:cNvPr id="2240" name="Google Shape;2240;p53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-1866940">
            <a:off x="13922749" y="3413277"/>
            <a:ext cx="662414" cy="2064193"/>
            <a:chOff x="4118750" y="2154275"/>
            <a:chExt cx="601300" cy="1873750"/>
          </a:xfrm>
        </p:grpSpPr>
        <p:sp>
          <p:nvSpPr>
            <p:cNvPr id="2247" name="Google Shape;2247;p53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</p:grpSp>
      <p:grpSp>
        <p:nvGrpSpPr>
          <p:cNvPr id="2249" name="Google Shape;2249;p53"/>
          <p:cNvGrpSpPr/>
          <p:nvPr/>
        </p:nvGrpSpPr>
        <p:grpSpPr>
          <a:xfrm rot="2350850">
            <a:off x="2187815" y="7091607"/>
            <a:ext cx="1112454" cy="2027689"/>
            <a:chOff x="-214625" y="3943775"/>
            <a:chExt cx="458725" cy="836125"/>
          </a:xfrm>
        </p:grpSpPr>
        <p:sp>
          <p:nvSpPr>
            <p:cNvPr id="2250" name="Google Shape;2250;p53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976" dirty="0"/>
            </a:p>
          </p:txBody>
        </p:sp>
      </p:grpSp>
      <p:sp>
        <p:nvSpPr>
          <p:cNvPr id="2262" name="Google Shape;2262;p53"/>
          <p:cNvSpPr/>
          <p:nvPr/>
        </p:nvSpPr>
        <p:spPr>
          <a:xfrm rot="2131742">
            <a:off x="12488550" y="4178853"/>
            <a:ext cx="372853" cy="755352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1169" tIns="151169" rIns="151169" bIns="151169" anchor="ctr" anchorCtr="0">
            <a:noAutofit/>
          </a:bodyPr>
          <a:lstStyle/>
          <a:p>
            <a:endParaRPr sz="2976" dirty="0"/>
          </a:p>
        </p:txBody>
      </p:sp>
      <p:pic>
        <p:nvPicPr>
          <p:cNvPr id="35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8635" y="1564629"/>
            <a:ext cx="1409340" cy="114901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46;p27"/>
          <p:cNvSpPr/>
          <p:nvPr/>
        </p:nvSpPr>
        <p:spPr>
          <a:xfrm>
            <a:off x="5003669" y="2321811"/>
            <a:ext cx="5350963" cy="68037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13377" tIns="113377" rIns="113377" bIns="113377" anchor="ctr" anchorCtr="0">
            <a:noAutofit/>
          </a:bodyPr>
          <a:lstStyle/>
          <a:p>
            <a:pPr algn="r"/>
            <a:r>
              <a:rPr lang="ar-EG" sz="3472" b="1" dirty="0">
                <a:solidFill>
                  <a:schemeClr val="tx2"/>
                </a:solidFill>
                <a:latin typeface="Londrina Solid" panose="020B0604020202020204" charset="0"/>
                <a:cs typeface="+mj-cs"/>
              </a:rPr>
              <a:t>ارخص مفاعل حيوي لتنمية الطحالب .</a:t>
            </a:r>
            <a:endParaRPr lang="en-US" sz="3472" b="1" dirty="0">
              <a:solidFill>
                <a:schemeClr val="tx2"/>
              </a:solidFill>
              <a:latin typeface="Londrina Solid" panose="020B0604020202020204" charset="0"/>
              <a:cs typeface="+mj-cs"/>
            </a:endParaRPr>
          </a:p>
        </p:txBody>
      </p:sp>
      <p:pic>
        <p:nvPicPr>
          <p:cNvPr id="37" name="Graphic 8" descr="Earth globe: Africa and Europe with solid fill">
            <a:extLst>
              <a:ext uri="{FF2B5EF4-FFF2-40B4-BE49-F238E27FC236}">
                <a16:creationId xmlns:a16="http://schemas.microsoft.com/office/drawing/2014/main" id="{A5D75440-95AC-49F6-B0BB-47E846D1F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8634" y="1650236"/>
            <a:ext cx="1133951" cy="113395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862937" y="5356790"/>
            <a:ext cx="5964471" cy="347368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/>
          </a:p>
        </p:txBody>
      </p:sp>
      <p:sp>
        <p:nvSpPr>
          <p:cNvPr id="42" name="Circular Arrow 41"/>
          <p:cNvSpPr/>
          <p:nvPr/>
        </p:nvSpPr>
        <p:spPr>
          <a:xfrm rot="646285">
            <a:off x="5477227" y="3788837"/>
            <a:ext cx="4403846" cy="3659105"/>
          </a:xfrm>
          <a:prstGeom prst="circularArrow">
            <a:avLst>
              <a:gd name="adj1" fmla="val 2979"/>
              <a:gd name="adj2" fmla="val 365119"/>
              <a:gd name="adj3" fmla="val 19459370"/>
              <a:gd name="adj4" fmla="val 12575511"/>
              <a:gd name="adj5" fmla="val 347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078500"/>
              <a:satOff val="-3555"/>
              <a:lumOff val="-22352"/>
              <a:alphaOff val="0"/>
            </a:schemeClr>
          </a:fillRef>
          <a:effectRef idx="0">
            <a:schemeClr val="accent3">
              <a:hueOff val="3078500"/>
              <a:satOff val="-3555"/>
              <a:lumOff val="-22352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Shape 42"/>
          <p:cNvSpPr/>
          <p:nvPr/>
        </p:nvSpPr>
        <p:spPr>
          <a:xfrm rot="2173644">
            <a:off x="4986052" y="3840992"/>
            <a:ext cx="4005030" cy="3619778"/>
          </a:xfrm>
          <a:prstGeom prst="leftCircularArrow">
            <a:avLst>
              <a:gd name="adj1" fmla="val 3215"/>
              <a:gd name="adj2" fmla="val 396161"/>
              <a:gd name="adj3" fmla="val 2171671"/>
              <a:gd name="adj4" fmla="val 9024489"/>
              <a:gd name="adj5" fmla="val 375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1545339" y="2859728"/>
            <a:ext cx="5909085" cy="344798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/>
          </a:p>
        </p:txBody>
      </p:sp>
      <p:sp>
        <p:nvSpPr>
          <p:cNvPr id="44" name="Google Shape;2230;p53"/>
          <p:cNvSpPr txBox="1">
            <a:spLocks noGrp="1"/>
          </p:cNvSpPr>
          <p:nvPr>
            <p:ph type="title"/>
          </p:nvPr>
        </p:nvSpPr>
        <p:spPr>
          <a:xfrm>
            <a:off x="2969306" y="6429726"/>
            <a:ext cx="2938491" cy="555815"/>
          </a:xfrm>
          <a:prstGeom prst="rect">
            <a:avLst/>
          </a:prstGeom>
        </p:spPr>
        <p:txBody>
          <a:bodyPr spcFirstLastPara="1" vert="horz" wrap="square" lIns="113377" tIns="113377" rIns="113377" bIns="113377" rtlCol="0" anchor="ctr" anchorCtr="0">
            <a:noAutofit/>
          </a:bodyPr>
          <a:lstStyle/>
          <a:p>
            <a:r>
              <a:rPr lang="ar-EG" sz="2232" dirty="0">
                <a:latin typeface="Londrina Solid" panose="020B0604020202020204" charset="0"/>
                <a:cs typeface="Times New Roman" panose="02020603050405020304" pitchFamily="18" charset="0"/>
              </a:rPr>
              <a:t>Intial</a:t>
            </a:r>
            <a:r>
              <a:rPr lang="en-US" sz="2232" dirty="0">
                <a:latin typeface="Londrina Solid" panose="020B0604020202020204" charset="0"/>
                <a:cs typeface="Times New Roman" panose="02020603050405020304" pitchFamily="18" charset="0"/>
              </a:rPr>
              <a:t> algal growth  </a:t>
            </a:r>
            <a:endParaRPr sz="2232" dirty="0">
              <a:latin typeface="Londrina Soli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2233;p53"/>
          <p:cNvSpPr txBox="1">
            <a:spLocks noGrp="1"/>
          </p:cNvSpPr>
          <p:nvPr>
            <p:ph type="subTitle" idx="1"/>
          </p:nvPr>
        </p:nvSpPr>
        <p:spPr>
          <a:xfrm>
            <a:off x="9718378" y="3763445"/>
            <a:ext cx="2585406" cy="861624"/>
          </a:xfrm>
          <a:prstGeom prst="rect">
            <a:avLst/>
          </a:prstGeom>
        </p:spPr>
        <p:txBody>
          <a:bodyPr spcFirstLastPara="1" vert="horz" wrap="square" lIns="113377" tIns="113377" rIns="113377" bIns="113377" rtlCol="0" anchor="t" anchorCtr="0">
            <a:noAutofit/>
          </a:bodyPr>
          <a:lstStyle/>
          <a:p>
            <a:pPr marL="0" indent="0"/>
            <a:r>
              <a:rPr lang="en-US" sz="1984" b="1" dirty="0">
                <a:solidFill>
                  <a:schemeClr val="tx2"/>
                </a:solidFill>
              </a:rPr>
              <a:t>W</a:t>
            </a:r>
            <a:r>
              <a:rPr lang="en" sz="1984" b="1" dirty="0">
                <a:solidFill>
                  <a:schemeClr val="tx2"/>
                </a:solidFill>
              </a:rPr>
              <a:t>ith </a:t>
            </a:r>
          </a:p>
          <a:p>
            <a:pPr marL="0" indent="0"/>
            <a:r>
              <a:rPr lang="en" sz="1984" b="1" dirty="0">
                <a:solidFill>
                  <a:schemeClr val="tx2"/>
                </a:solidFill>
              </a:rPr>
              <a:t>our synthitic media </a:t>
            </a:r>
            <a:endParaRPr sz="1984" b="1" dirty="0">
              <a:solidFill>
                <a:schemeClr val="tx2"/>
              </a:solidFill>
            </a:endParaRPr>
          </a:p>
        </p:txBody>
      </p:sp>
      <p:sp>
        <p:nvSpPr>
          <p:cNvPr id="45" name="Google Shape;2230;p53"/>
          <p:cNvSpPr txBox="1">
            <a:spLocks noGrp="1"/>
          </p:cNvSpPr>
          <p:nvPr>
            <p:ph type="title" idx="2"/>
          </p:nvPr>
        </p:nvSpPr>
        <p:spPr>
          <a:xfrm>
            <a:off x="9617387" y="4583722"/>
            <a:ext cx="2981306" cy="555815"/>
          </a:xfrm>
          <a:prstGeom prst="rect">
            <a:avLst/>
          </a:prstGeom>
        </p:spPr>
        <p:txBody>
          <a:bodyPr spcFirstLastPara="1" vert="horz" wrap="square" lIns="113377" tIns="113377" rIns="113377" bIns="113377" rtlCol="0" anchor="ctr" anchorCtr="0">
            <a:noAutofit/>
          </a:bodyPr>
          <a:lstStyle/>
          <a:p>
            <a:r>
              <a:rPr lang="en-US" sz="2232" dirty="0">
                <a:latin typeface="Londrina Solid" panose="020B0604020202020204" charset="0"/>
                <a:cs typeface="Times New Roman" panose="02020603050405020304" pitchFamily="18" charset="0"/>
              </a:rPr>
              <a:t>After algal growth  </a:t>
            </a:r>
            <a:endParaRPr sz="2232" dirty="0">
              <a:latin typeface="Londrina Soli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arth globe: Africa and Europe with solid fill">
            <a:extLst>
              <a:ext uri="{FF2B5EF4-FFF2-40B4-BE49-F238E27FC236}">
                <a16:creationId xmlns:a16="http://schemas.microsoft.com/office/drawing/2014/main" id="{9F7EA58F-BECB-4495-93CB-DB0C747BD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5577" y="1282665"/>
            <a:ext cx="498731" cy="49873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B2BA7CB-67AE-18A1-0C86-93529440B58C}"/>
              </a:ext>
            </a:extLst>
          </p:cNvPr>
          <p:cNvSpPr/>
          <p:nvPr/>
        </p:nvSpPr>
        <p:spPr>
          <a:xfrm>
            <a:off x="2259765" y="3402654"/>
            <a:ext cx="10771379" cy="59260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/>
          </a:p>
        </p:txBody>
      </p:sp>
      <p:sp>
        <p:nvSpPr>
          <p:cNvPr id="2" name="مربع نص 1"/>
          <p:cNvSpPr txBox="1"/>
          <p:nvPr/>
        </p:nvSpPr>
        <p:spPr>
          <a:xfrm>
            <a:off x="5056304" y="1298077"/>
            <a:ext cx="3885179" cy="1542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EG" sz="2480" b="1" dirty="0">
                <a:solidFill>
                  <a:schemeClr val="tx2"/>
                </a:solidFill>
                <a:latin typeface="Londrina Solid" panose="020B0604020202020204" charset="0"/>
                <a:cs typeface="+mj-cs"/>
              </a:rPr>
              <a:t>أثر المشروع البيئي </a:t>
            </a:r>
          </a:p>
          <a:p>
            <a:pPr algn="ctr"/>
            <a:r>
              <a:rPr lang="ar-EG" sz="2480" b="1" dirty="0">
                <a:solidFill>
                  <a:schemeClr val="tx2"/>
                </a:solidFill>
                <a:latin typeface="Londrina Solid" panose="020B0604020202020204" charset="0"/>
                <a:cs typeface="+mj-cs"/>
              </a:rPr>
              <a:t>ودوره في خفض نسبة ثاني اكسيد الكربون وبعض الغازات الدفيئة. </a:t>
            </a:r>
            <a:endParaRPr lang="en-US" sz="2480" b="1" dirty="0">
              <a:solidFill>
                <a:schemeClr val="tx2"/>
              </a:solidFill>
              <a:latin typeface="Londrina Solid" panose="020B0604020202020204" charset="0"/>
              <a:cs typeface="+mj-cs"/>
            </a:endParaRPr>
          </a:p>
          <a:p>
            <a:pPr algn="ctr" rtl="1"/>
            <a:endParaRPr lang="ar-EG" sz="1984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69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arth globe: Africa and Europe with solid fill">
            <a:extLst>
              <a:ext uri="{FF2B5EF4-FFF2-40B4-BE49-F238E27FC236}">
                <a16:creationId xmlns:a16="http://schemas.microsoft.com/office/drawing/2014/main" id="{9F7EA58F-BECB-4495-93CB-DB0C747BD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5577" y="1598680"/>
            <a:ext cx="498731" cy="498731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905625" y="2299172"/>
            <a:ext cx="3885179" cy="1695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EG" sz="2480" b="1" dirty="0">
                <a:solidFill>
                  <a:schemeClr val="tx2"/>
                </a:solidFill>
                <a:latin typeface="Londrina Solid" panose="020B0604020202020204" charset="0"/>
                <a:cs typeface="+mj-cs"/>
              </a:rPr>
              <a:t>أثر المشروع الاقتصادي :</a:t>
            </a:r>
          </a:p>
          <a:p>
            <a:pPr algn="ctr"/>
            <a:r>
              <a:rPr lang="ar-EG" sz="2976" b="1" dirty="0">
                <a:solidFill>
                  <a:schemeClr val="tx2"/>
                </a:solidFill>
                <a:latin typeface="Londrina Solid" panose="020B0604020202020204" charset="0"/>
                <a:cs typeface="+mj-cs"/>
              </a:rPr>
              <a:t> انتاج  الوقود الحيوي بكفاءة عالية وبدون انبعاثات كربونية </a:t>
            </a:r>
            <a:endParaRPr lang="en-US" sz="2976" b="1" dirty="0">
              <a:solidFill>
                <a:schemeClr val="tx2"/>
              </a:solidFill>
              <a:latin typeface="Londrina Solid" panose="020B0604020202020204" charset="0"/>
              <a:cs typeface="+mj-cs"/>
            </a:endParaRPr>
          </a:p>
          <a:p>
            <a:pPr algn="ctr" rtl="1"/>
            <a:endParaRPr lang="ar-EG" sz="1984" b="1" dirty="0"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8058" y="4110267"/>
            <a:ext cx="3069124" cy="46227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/>
          </a:p>
        </p:txBody>
      </p:sp>
      <p:sp>
        <p:nvSpPr>
          <p:cNvPr id="9" name="Rectangle 7"/>
          <p:cNvSpPr/>
          <p:nvPr/>
        </p:nvSpPr>
        <p:spPr>
          <a:xfrm>
            <a:off x="3556359" y="4121757"/>
            <a:ext cx="3980785" cy="461638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/>
          </a:p>
        </p:txBody>
      </p:sp>
    </p:spTree>
    <p:extLst>
      <p:ext uri="{BB962C8B-B14F-4D97-AF65-F5344CB8AC3E}">
        <p14:creationId xmlns:p14="http://schemas.microsoft.com/office/powerpoint/2010/main" val="15673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105</Words>
  <Application>Microsoft Office PowerPoint</Application>
  <PresentationFormat>Custom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Londrina Solid</vt:lpstr>
      <vt:lpstr>Times New Roman</vt:lpstr>
      <vt:lpstr>Wingdings</vt:lpstr>
      <vt:lpstr>Office Theme</vt:lpstr>
      <vt:lpstr>PowerPoint Presentation</vt:lpstr>
      <vt:lpstr>PowerPoint Presentation</vt:lpstr>
      <vt:lpstr>Intial algal growth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16</cp:revision>
  <dcterms:created xsi:type="dcterms:W3CDTF">2022-09-29T13:35:57Z</dcterms:created>
  <dcterms:modified xsi:type="dcterms:W3CDTF">2022-10-22T01:40:54Z</dcterms:modified>
</cp:coreProperties>
</file>