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Lst>
  <p:sldIdLst>
    <p:sldId id="260" r:id="rId2"/>
    <p:sldId id="257" r:id="rId3"/>
    <p:sldId id="258" r:id="rId4"/>
    <p:sldId id="336" r:id="rId5"/>
    <p:sldId id="338" r:id="rId6"/>
  </p:sldIdLst>
  <p:sldSz cx="15119350" cy="10691813"/>
  <p:notesSz cx="6858000" cy="9144000"/>
  <p:defaultTextStyle>
    <a:defPPr>
      <a:defRPr lang="ar-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6" d="100"/>
          <a:sy n="56" d="100"/>
        </p:scale>
        <p:origin x="58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B139-9F74-E394-4959-A402C836BEB6}"/>
              </a:ext>
            </a:extLst>
          </p:cNvPr>
          <p:cNvSpPr>
            <a:spLocks noGrp="1"/>
          </p:cNvSpPr>
          <p:nvPr>
            <p:ph type="ctrTitle"/>
          </p:nvPr>
        </p:nvSpPr>
        <p:spPr>
          <a:xfrm>
            <a:off x="1889919" y="1749795"/>
            <a:ext cx="11339513" cy="3722335"/>
          </a:xfrm>
        </p:spPr>
        <p:txBody>
          <a:bodyPr anchor="b"/>
          <a:lstStyle>
            <a:lvl1pPr algn="ctr">
              <a:defRPr sz="7441"/>
            </a:lvl1pPr>
          </a:lstStyle>
          <a:p>
            <a:r>
              <a:rPr lang="en-US"/>
              <a:t>Click to edit Master title style</a:t>
            </a:r>
            <a:endParaRPr lang="ar-EG"/>
          </a:p>
        </p:txBody>
      </p:sp>
      <p:sp>
        <p:nvSpPr>
          <p:cNvPr id="3" name="Subtitle 2">
            <a:extLst>
              <a:ext uri="{FF2B5EF4-FFF2-40B4-BE49-F238E27FC236}">
                <a16:creationId xmlns:a16="http://schemas.microsoft.com/office/drawing/2014/main" id="{89C4D145-4AC8-93ED-13FB-E85C690CE847}"/>
              </a:ext>
            </a:extLst>
          </p:cNvPr>
          <p:cNvSpPr>
            <a:spLocks noGrp="1"/>
          </p:cNvSpPr>
          <p:nvPr>
            <p:ph type="subTitle" idx="1"/>
          </p:nvPr>
        </p:nvSpPr>
        <p:spPr>
          <a:xfrm>
            <a:off x="1889919" y="5615678"/>
            <a:ext cx="11339513" cy="2581379"/>
          </a:xfrm>
        </p:spPr>
        <p:txBody>
          <a:bodyPr/>
          <a:lstStyle>
            <a:lvl1pPr marL="0" indent="0" algn="ctr">
              <a:buNone/>
              <a:defRPr sz="2976"/>
            </a:lvl1pPr>
            <a:lvl2pPr marL="566974" indent="0" algn="ctr">
              <a:buNone/>
              <a:defRPr sz="2480"/>
            </a:lvl2pPr>
            <a:lvl3pPr marL="1133947" indent="0" algn="ctr">
              <a:buNone/>
              <a:defRPr sz="2232"/>
            </a:lvl3pPr>
            <a:lvl4pPr marL="1700921" indent="0" algn="ctr">
              <a:buNone/>
              <a:defRPr sz="1984"/>
            </a:lvl4pPr>
            <a:lvl5pPr marL="2267895" indent="0" algn="ctr">
              <a:buNone/>
              <a:defRPr sz="1984"/>
            </a:lvl5pPr>
            <a:lvl6pPr marL="2834869" indent="0" algn="ctr">
              <a:buNone/>
              <a:defRPr sz="1984"/>
            </a:lvl6pPr>
            <a:lvl7pPr marL="3401842" indent="0" algn="ctr">
              <a:buNone/>
              <a:defRPr sz="1984"/>
            </a:lvl7pPr>
            <a:lvl8pPr marL="3968816" indent="0" algn="ctr">
              <a:buNone/>
              <a:defRPr sz="1984"/>
            </a:lvl8pPr>
            <a:lvl9pPr marL="4535790" indent="0" algn="ctr">
              <a:buNone/>
              <a:defRPr sz="1984"/>
            </a:lvl9pPr>
          </a:lstStyle>
          <a:p>
            <a:r>
              <a:rPr lang="en-US"/>
              <a:t>Click to edit Master subtitle style</a:t>
            </a:r>
            <a:endParaRPr lang="ar-EG"/>
          </a:p>
        </p:txBody>
      </p:sp>
      <p:sp>
        <p:nvSpPr>
          <p:cNvPr id="4" name="Date Placeholder 3">
            <a:extLst>
              <a:ext uri="{FF2B5EF4-FFF2-40B4-BE49-F238E27FC236}">
                <a16:creationId xmlns:a16="http://schemas.microsoft.com/office/drawing/2014/main" id="{534251DC-5B92-6C7C-C3CF-8FAFA066C267}"/>
              </a:ext>
            </a:extLst>
          </p:cNvPr>
          <p:cNvSpPr>
            <a:spLocks noGrp="1"/>
          </p:cNvSpPr>
          <p:nvPr>
            <p:ph type="dt" sz="half" idx="10"/>
          </p:nvPr>
        </p:nvSpPr>
        <p:spPr/>
        <p:txBody>
          <a:bodyPr/>
          <a:lstStyle/>
          <a:p>
            <a:fld id="{26A7B16C-6151-476A-9518-B9455D71823E}" type="datetimeFigureOut">
              <a:rPr lang="en-US" smtClean="0"/>
              <a:t>10/19/2022</a:t>
            </a:fld>
            <a:endParaRPr lang="en-US"/>
          </a:p>
        </p:txBody>
      </p:sp>
      <p:sp>
        <p:nvSpPr>
          <p:cNvPr id="5" name="Footer Placeholder 4">
            <a:extLst>
              <a:ext uri="{FF2B5EF4-FFF2-40B4-BE49-F238E27FC236}">
                <a16:creationId xmlns:a16="http://schemas.microsoft.com/office/drawing/2014/main" id="{BB8FB2F1-1FD2-4763-9D40-B5412C9B9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1FEF4-40F9-61C2-6B35-792352B18596}"/>
              </a:ext>
            </a:extLst>
          </p:cNvPr>
          <p:cNvSpPr>
            <a:spLocks noGrp="1"/>
          </p:cNvSpPr>
          <p:nvPr>
            <p:ph type="sldNum" sz="quarter" idx="12"/>
          </p:nvPr>
        </p:nvSpPr>
        <p:spPr/>
        <p:txBody>
          <a:bodyPr/>
          <a:lstStyle/>
          <a:p>
            <a:fld id="{C7011D2F-D3A0-4F98-9D33-205D5475D81C}" type="slidenum">
              <a:rPr lang="en-US" smtClean="0"/>
              <a:t>‹#›</a:t>
            </a:fld>
            <a:endParaRPr lang="en-US"/>
          </a:p>
        </p:txBody>
      </p:sp>
    </p:spTree>
    <p:extLst>
      <p:ext uri="{BB962C8B-B14F-4D97-AF65-F5344CB8AC3E}">
        <p14:creationId xmlns:p14="http://schemas.microsoft.com/office/powerpoint/2010/main" val="310553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A0E8-6442-BED5-2851-BA1FC3BF4489}"/>
              </a:ext>
            </a:extLst>
          </p:cNvPr>
          <p:cNvSpPr>
            <a:spLocks noGrp="1"/>
          </p:cNvSpPr>
          <p:nvPr>
            <p:ph type="title"/>
          </p:nvPr>
        </p:nvSpPr>
        <p:spPr/>
        <p:txBody>
          <a:bodyPr/>
          <a:lstStyle/>
          <a:p>
            <a:r>
              <a:rPr lang="en-US"/>
              <a:t>Click to edit Master title style</a:t>
            </a:r>
            <a:endParaRPr lang="ar-EG"/>
          </a:p>
        </p:txBody>
      </p:sp>
      <p:sp>
        <p:nvSpPr>
          <p:cNvPr id="3" name="Vertical Text Placeholder 2">
            <a:extLst>
              <a:ext uri="{FF2B5EF4-FFF2-40B4-BE49-F238E27FC236}">
                <a16:creationId xmlns:a16="http://schemas.microsoft.com/office/drawing/2014/main" id="{6CD58818-4622-2CF0-48F1-66460EF0B7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769BCB5B-C362-052F-702F-9CEF84C07DE5}"/>
              </a:ext>
            </a:extLst>
          </p:cNvPr>
          <p:cNvSpPr>
            <a:spLocks noGrp="1"/>
          </p:cNvSpPr>
          <p:nvPr>
            <p:ph type="dt" sz="half" idx="10"/>
          </p:nvPr>
        </p:nvSpPr>
        <p:spPr/>
        <p:txBody>
          <a:bodyPr/>
          <a:lstStyle/>
          <a:p>
            <a:fld id="{26A7B16C-6151-476A-9518-B9455D71823E}" type="datetimeFigureOut">
              <a:rPr lang="en-US" smtClean="0"/>
              <a:t>10/19/2022</a:t>
            </a:fld>
            <a:endParaRPr lang="en-US"/>
          </a:p>
        </p:txBody>
      </p:sp>
      <p:sp>
        <p:nvSpPr>
          <p:cNvPr id="5" name="Footer Placeholder 4">
            <a:extLst>
              <a:ext uri="{FF2B5EF4-FFF2-40B4-BE49-F238E27FC236}">
                <a16:creationId xmlns:a16="http://schemas.microsoft.com/office/drawing/2014/main" id="{777A2915-2C77-5350-E04C-2827C8F8F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00BFAC-7B8E-B51A-C1EA-BA9FA0B3F527}"/>
              </a:ext>
            </a:extLst>
          </p:cNvPr>
          <p:cNvSpPr>
            <a:spLocks noGrp="1"/>
          </p:cNvSpPr>
          <p:nvPr>
            <p:ph type="sldNum" sz="quarter" idx="12"/>
          </p:nvPr>
        </p:nvSpPr>
        <p:spPr/>
        <p:txBody>
          <a:bodyPr/>
          <a:lstStyle/>
          <a:p>
            <a:fld id="{C7011D2F-D3A0-4F98-9D33-205D5475D81C}" type="slidenum">
              <a:rPr lang="en-US" smtClean="0"/>
              <a:t>‹#›</a:t>
            </a:fld>
            <a:endParaRPr lang="en-US"/>
          </a:p>
        </p:txBody>
      </p:sp>
    </p:spTree>
    <p:extLst>
      <p:ext uri="{BB962C8B-B14F-4D97-AF65-F5344CB8AC3E}">
        <p14:creationId xmlns:p14="http://schemas.microsoft.com/office/powerpoint/2010/main" val="3433658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4CA677-1E51-CD81-11F2-9992D09B9F85}"/>
              </a:ext>
            </a:extLst>
          </p:cNvPr>
          <p:cNvSpPr>
            <a:spLocks noGrp="1"/>
          </p:cNvSpPr>
          <p:nvPr>
            <p:ph type="title" orient="vert"/>
          </p:nvPr>
        </p:nvSpPr>
        <p:spPr>
          <a:xfrm>
            <a:off x="10819785" y="569240"/>
            <a:ext cx="3260110" cy="9060817"/>
          </a:xfrm>
        </p:spPr>
        <p:txBody>
          <a:bodyPr vert="eaVert"/>
          <a:lstStyle/>
          <a:p>
            <a:r>
              <a:rPr lang="en-US"/>
              <a:t>Click to edit Master title style</a:t>
            </a:r>
            <a:endParaRPr lang="ar-EG"/>
          </a:p>
        </p:txBody>
      </p:sp>
      <p:sp>
        <p:nvSpPr>
          <p:cNvPr id="3" name="Vertical Text Placeholder 2">
            <a:extLst>
              <a:ext uri="{FF2B5EF4-FFF2-40B4-BE49-F238E27FC236}">
                <a16:creationId xmlns:a16="http://schemas.microsoft.com/office/drawing/2014/main" id="{4FA8DA3F-0353-9026-CB49-89805B480346}"/>
              </a:ext>
            </a:extLst>
          </p:cNvPr>
          <p:cNvSpPr>
            <a:spLocks noGrp="1"/>
          </p:cNvSpPr>
          <p:nvPr>
            <p:ph type="body" orient="vert" idx="1"/>
          </p:nvPr>
        </p:nvSpPr>
        <p:spPr>
          <a:xfrm>
            <a:off x="1039455" y="569240"/>
            <a:ext cx="9591338"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609BBDA8-6643-C5EE-2B47-368F477AF7D8}"/>
              </a:ext>
            </a:extLst>
          </p:cNvPr>
          <p:cNvSpPr>
            <a:spLocks noGrp="1"/>
          </p:cNvSpPr>
          <p:nvPr>
            <p:ph type="dt" sz="half" idx="10"/>
          </p:nvPr>
        </p:nvSpPr>
        <p:spPr/>
        <p:txBody>
          <a:bodyPr/>
          <a:lstStyle/>
          <a:p>
            <a:fld id="{26A7B16C-6151-476A-9518-B9455D71823E}" type="datetimeFigureOut">
              <a:rPr lang="en-US" smtClean="0"/>
              <a:t>10/19/2022</a:t>
            </a:fld>
            <a:endParaRPr lang="en-US"/>
          </a:p>
        </p:txBody>
      </p:sp>
      <p:sp>
        <p:nvSpPr>
          <p:cNvPr id="5" name="Footer Placeholder 4">
            <a:extLst>
              <a:ext uri="{FF2B5EF4-FFF2-40B4-BE49-F238E27FC236}">
                <a16:creationId xmlns:a16="http://schemas.microsoft.com/office/drawing/2014/main" id="{FDE5371D-7F92-275E-4D4F-1F19F422F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2B965-F28B-8604-7F0B-99678753F775}"/>
              </a:ext>
            </a:extLst>
          </p:cNvPr>
          <p:cNvSpPr>
            <a:spLocks noGrp="1"/>
          </p:cNvSpPr>
          <p:nvPr>
            <p:ph type="sldNum" sz="quarter" idx="12"/>
          </p:nvPr>
        </p:nvSpPr>
        <p:spPr/>
        <p:txBody>
          <a:bodyPr/>
          <a:lstStyle/>
          <a:p>
            <a:fld id="{C7011D2F-D3A0-4F98-9D33-205D5475D81C}" type="slidenum">
              <a:rPr lang="en-US" smtClean="0"/>
              <a:t>‹#›</a:t>
            </a:fld>
            <a:endParaRPr lang="en-US"/>
          </a:p>
        </p:txBody>
      </p:sp>
    </p:spTree>
    <p:extLst>
      <p:ext uri="{BB962C8B-B14F-4D97-AF65-F5344CB8AC3E}">
        <p14:creationId xmlns:p14="http://schemas.microsoft.com/office/powerpoint/2010/main" val="3757364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DE76-96D7-B03F-EB90-E5BD998C5C45}"/>
              </a:ext>
            </a:extLst>
          </p:cNvPr>
          <p:cNvSpPr>
            <a:spLocks noGrp="1"/>
          </p:cNvSpPr>
          <p:nvPr>
            <p:ph type="title"/>
          </p:nvPr>
        </p:nvSpPr>
        <p:spPr/>
        <p:txBody>
          <a:bodyPr/>
          <a:lstStyle/>
          <a:p>
            <a:r>
              <a:rPr lang="en-US"/>
              <a:t>Click to edit Master title style</a:t>
            </a:r>
            <a:endParaRPr lang="ar-EG"/>
          </a:p>
        </p:txBody>
      </p:sp>
      <p:sp>
        <p:nvSpPr>
          <p:cNvPr id="3" name="Content Placeholder 2">
            <a:extLst>
              <a:ext uri="{FF2B5EF4-FFF2-40B4-BE49-F238E27FC236}">
                <a16:creationId xmlns:a16="http://schemas.microsoft.com/office/drawing/2014/main" id="{813A3C06-A567-7DC7-CEE6-2A42AC742C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B64F42A0-B7E5-35BA-DC1A-88A7DE8465CA}"/>
              </a:ext>
            </a:extLst>
          </p:cNvPr>
          <p:cNvSpPr>
            <a:spLocks noGrp="1"/>
          </p:cNvSpPr>
          <p:nvPr>
            <p:ph type="dt" sz="half" idx="10"/>
          </p:nvPr>
        </p:nvSpPr>
        <p:spPr/>
        <p:txBody>
          <a:bodyPr/>
          <a:lstStyle/>
          <a:p>
            <a:fld id="{26A7B16C-6151-476A-9518-B9455D71823E}" type="datetimeFigureOut">
              <a:rPr lang="en-US" smtClean="0"/>
              <a:t>10/19/2022</a:t>
            </a:fld>
            <a:endParaRPr lang="en-US"/>
          </a:p>
        </p:txBody>
      </p:sp>
      <p:sp>
        <p:nvSpPr>
          <p:cNvPr id="5" name="Footer Placeholder 4">
            <a:extLst>
              <a:ext uri="{FF2B5EF4-FFF2-40B4-BE49-F238E27FC236}">
                <a16:creationId xmlns:a16="http://schemas.microsoft.com/office/drawing/2014/main" id="{26929E0E-5EFA-746D-BDEF-C2BE4403C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F79E1-C544-4B90-5B25-1081A4B16FA8}"/>
              </a:ext>
            </a:extLst>
          </p:cNvPr>
          <p:cNvSpPr>
            <a:spLocks noGrp="1"/>
          </p:cNvSpPr>
          <p:nvPr>
            <p:ph type="sldNum" sz="quarter" idx="12"/>
          </p:nvPr>
        </p:nvSpPr>
        <p:spPr/>
        <p:txBody>
          <a:bodyPr/>
          <a:lstStyle/>
          <a:p>
            <a:fld id="{C7011D2F-D3A0-4F98-9D33-205D5475D81C}" type="slidenum">
              <a:rPr lang="en-US" smtClean="0"/>
              <a:t>‹#›</a:t>
            </a:fld>
            <a:endParaRPr lang="en-US"/>
          </a:p>
        </p:txBody>
      </p:sp>
    </p:spTree>
    <p:extLst>
      <p:ext uri="{BB962C8B-B14F-4D97-AF65-F5344CB8AC3E}">
        <p14:creationId xmlns:p14="http://schemas.microsoft.com/office/powerpoint/2010/main" val="294151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0200-3DE7-13D0-1BED-54E1EB888D18}"/>
              </a:ext>
            </a:extLst>
          </p:cNvPr>
          <p:cNvSpPr>
            <a:spLocks noGrp="1"/>
          </p:cNvSpPr>
          <p:nvPr>
            <p:ph type="title"/>
          </p:nvPr>
        </p:nvSpPr>
        <p:spPr>
          <a:xfrm>
            <a:off x="1031581" y="2665530"/>
            <a:ext cx="13040439" cy="4447496"/>
          </a:xfrm>
        </p:spPr>
        <p:txBody>
          <a:bodyPr anchor="b"/>
          <a:lstStyle>
            <a:lvl1pPr>
              <a:defRPr sz="7441"/>
            </a:lvl1pPr>
          </a:lstStyle>
          <a:p>
            <a:r>
              <a:rPr lang="en-US"/>
              <a:t>Click to edit Master title style</a:t>
            </a:r>
            <a:endParaRPr lang="ar-EG"/>
          </a:p>
        </p:txBody>
      </p:sp>
      <p:sp>
        <p:nvSpPr>
          <p:cNvPr id="3" name="Text Placeholder 2">
            <a:extLst>
              <a:ext uri="{FF2B5EF4-FFF2-40B4-BE49-F238E27FC236}">
                <a16:creationId xmlns:a16="http://schemas.microsoft.com/office/drawing/2014/main" id="{ECE73D5B-E4F7-2135-F3F9-1D4582057275}"/>
              </a:ext>
            </a:extLst>
          </p:cNvPr>
          <p:cNvSpPr>
            <a:spLocks noGrp="1"/>
          </p:cNvSpPr>
          <p:nvPr>
            <p:ph type="body" idx="1"/>
          </p:nvPr>
        </p:nvSpPr>
        <p:spPr>
          <a:xfrm>
            <a:off x="1031581" y="7155102"/>
            <a:ext cx="13040439" cy="2338833"/>
          </a:xfrm>
        </p:spPr>
        <p:txBody>
          <a:bodyPr/>
          <a:lstStyle>
            <a:lvl1pPr marL="0" indent="0">
              <a:buNone/>
              <a:defRPr sz="2976">
                <a:solidFill>
                  <a:schemeClr val="tx1">
                    <a:tint val="75000"/>
                  </a:schemeClr>
                </a:solidFill>
              </a:defRPr>
            </a:lvl1pPr>
            <a:lvl2pPr marL="566974" indent="0">
              <a:buNone/>
              <a:defRPr sz="2480">
                <a:solidFill>
                  <a:schemeClr val="tx1">
                    <a:tint val="75000"/>
                  </a:schemeClr>
                </a:solidFill>
              </a:defRPr>
            </a:lvl2pPr>
            <a:lvl3pPr marL="1133947" indent="0">
              <a:buNone/>
              <a:defRPr sz="2232">
                <a:solidFill>
                  <a:schemeClr val="tx1">
                    <a:tint val="75000"/>
                  </a:schemeClr>
                </a:solidFill>
              </a:defRPr>
            </a:lvl3pPr>
            <a:lvl4pPr marL="1700921" indent="0">
              <a:buNone/>
              <a:defRPr sz="1984">
                <a:solidFill>
                  <a:schemeClr val="tx1">
                    <a:tint val="75000"/>
                  </a:schemeClr>
                </a:solidFill>
              </a:defRPr>
            </a:lvl4pPr>
            <a:lvl5pPr marL="2267895" indent="0">
              <a:buNone/>
              <a:defRPr sz="1984">
                <a:solidFill>
                  <a:schemeClr val="tx1">
                    <a:tint val="75000"/>
                  </a:schemeClr>
                </a:solidFill>
              </a:defRPr>
            </a:lvl5pPr>
            <a:lvl6pPr marL="2834869" indent="0">
              <a:buNone/>
              <a:defRPr sz="1984">
                <a:solidFill>
                  <a:schemeClr val="tx1">
                    <a:tint val="75000"/>
                  </a:schemeClr>
                </a:solidFill>
              </a:defRPr>
            </a:lvl6pPr>
            <a:lvl7pPr marL="3401842" indent="0">
              <a:buNone/>
              <a:defRPr sz="1984">
                <a:solidFill>
                  <a:schemeClr val="tx1">
                    <a:tint val="75000"/>
                  </a:schemeClr>
                </a:solidFill>
              </a:defRPr>
            </a:lvl7pPr>
            <a:lvl8pPr marL="3968816" indent="0">
              <a:buNone/>
              <a:defRPr sz="1984">
                <a:solidFill>
                  <a:schemeClr val="tx1">
                    <a:tint val="75000"/>
                  </a:schemeClr>
                </a:solidFill>
              </a:defRPr>
            </a:lvl8pPr>
            <a:lvl9pPr marL="4535790" indent="0">
              <a:buNone/>
              <a:defRPr sz="198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C3AC8-3757-2B97-3900-E699692902AD}"/>
              </a:ext>
            </a:extLst>
          </p:cNvPr>
          <p:cNvSpPr>
            <a:spLocks noGrp="1"/>
          </p:cNvSpPr>
          <p:nvPr>
            <p:ph type="dt" sz="half" idx="10"/>
          </p:nvPr>
        </p:nvSpPr>
        <p:spPr/>
        <p:txBody>
          <a:bodyPr/>
          <a:lstStyle/>
          <a:p>
            <a:fld id="{26A7B16C-6151-476A-9518-B9455D71823E}" type="datetimeFigureOut">
              <a:rPr lang="en-US" smtClean="0"/>
              <a:t>10/19/2022</a:t>
            </a:fld>
            <a:endParaRPr lang="en-US"/>
          </a:p>
        </p:txBody>
      </p:sp>
      <p:sp>
        <p:nvSpPr>
          <p:cNvPr id="5" name="Footer Placeholder 4">
            <a:extLst>
              <a:ext uri="{FF2B5EF4-FFF2-40B4-BE49-F238E27FC236}">
                <a16:creationId xmlns:a16="http://schemas.microsoft.com/office/drawing/2014/main" id="{165BA4FE-ACF4-878C-8907-38840D4EB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AA0C4-170B-4566-E592-9AFB9AF63EF3}"/>
              </a:ext>
            </a:extLst>
          </p:cNvPr>
          <p:cNvSpPr>
            <a:spLocks noGrp="1"/>
          </p:cNvSpPr>
          <p:nvPr>
            <p:ph type="sldNum" sz="quarter" idx="12"/>
          </p:nvPr>
        </p:nvSpPr>
        <p:spPr/>
        <p:txBody>
          <a:bodyPr/>
          <a:lstStyle/>
          <a:p>
            <a:fld id="{C7011D2F-D3A0-4F98-9D33-205D5475D81C}" type="slidenum">
              <a:rPr lang="en-US" smtClean="0"/>
              <a:t>‹#›</a:t>
            </a:fld>
            <a:endParaRPr lang="en-US"/>
          </a:p>
        </p:txBody>
      </p:sp>
    </p:spTree>
    <p:extLst>
      <p:ext uri="{BB962C8B-B14F-4D97-AF65-F5344CB8AC3E}">
        <p14:creationId xmlns:p14="http://schemas.microsoft.com/office/powerpoint/2010/main" val="895774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C80A2-042B-DF89-2CF1-F0773639990C}"/>
              </a:ext>
            </a:extLst>
          </p:cNvPr>
          <p:cNvSpPr>
            <a:spLocks noGrp="1"/>
          </p:cNvSpPr>
          <p:nvPr>
            <p:ph type="title"/>
          </p:nvPr>
        </p:nvSpPr>
        <p:spPr/>
        <p:txBody>
          <a:bodyPr/>
          <a:lstStyle/>
          <a:p>
            <a:r>
              <a:rPr lang="en-US"/>
              <a:t>Click to edit Master title style</a:t>
            </a:r>
            <a:endParaRPr lang="ar-EG"/>
          </a:p>
        </p:txBody>
      </p:sp>
      <p:sp>
        <p:nvSpPr>
          <p:cNvPr id="3" name="Content Placeholder 2">
            <a:extLst>
              <a:ext uri="{FF2B5EF4-FFF2-40B4-BE49-F238E27FC236}">
                <a16:creationId xmlns:a16="http://schemas.microsoft.com/office/drawing/2014/main" id="{FD66D9DD-CC10-5DBC-87A2-5402FC5B0632}"/>
              </a:ext>
            </a:extLst>
          </p:cNvPr>
          <p:cNvSpPr>
            <a:spLocks noGrp="1"/>
          </p:cNvSpPr>
          <p:nvPr>
            <p:ph sz="half" idx="1"/>
          </p:nvPr>
        </p:nvSpPr>
        <p:spPr>
          <a:xfrm>
            <a:off x="1039455" y="2846200"/>
            <a:ext cx="6425724"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a:extLst>
              <a:ext uri="{FF2B5EF4-FFF2-40B4-BE49-F238E27FC236}">
                <a16:creationId xmlns:a16="http://schemas.microsoft.com/office/drawing/2014/main" id="{EC3A899F-C41D-CC6D-1D34-9CA4778BBFC8}"/>
              </a:ext>
            </a:extLst>
          </p:cNvPr>
          <p:cNvSpPr>
            <a:spLocks noGrp="1"/>
          </p:cNvSpPr>
          <p:nvPr>
            <p:ph sz="half" idx="2"/>
          </p:nvPr>
        </p:nvSpPr>
        <p:spPr>
          <a:xfrm>
            <a:off x="7654171" y="2846200"/>
            <a:ext cx="6425724"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a:extLst>
              <a:ext uri="{FF2B5EF4-FFF2-40B4-BE49-F238E27FC236}">
                <a16:creationId xmlns:a16="http://schemas.microsoft.com/office/drawing/2014/main" id="{D298860D-B1DF-FAB7-305E-0A75C9F0C5A3}"/>
              </a:ext>
            </a:extLst>
          </p:cNvPr>
          <p:cNvSpPr>
            <a:spLocks noGrp="1"/>
          </p:cNvSpPr>
          <p:nvPr>
            <p:ph type="dt" sz="half" idx="10"/>
          </p:nvPr>
        </p:nvSpPr>
        <p:spPr/>
        <p:txBody>
          <a:bodyPr/>
          <a:lstStyle/>
          <a:p>
            <a:fld id="{26A7B16C-6151-476A-9518-B9455D71823E}" type="datetimeFigureOut">
              <a:rPr lang="en-US" smtClean="0"/>
              <a:t>10/19/2022</a:t>
            </a:fld>
            <a:endParaRPr lang="en-US"/>
          </a:p>
        </p:txBody>
      </p:sp>
      <p:sp>
        <p:nvSpPr>
          <p:cNvPr id="6" name="Footer Placeholder 5">
            <a:extLst>
              <a:ext uri="{FF2B5EF4-FFF2-40B4-BE49-F238E27FC236}">
                <a16:creationId xmlns:a16="http://schemas.microsoft.com/office/drawing/2014/main" id="{C6122FAA-848B-95BD-2400-E68914AC50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597823-208F-1BEF-C0AD-09E13B1AD800}"/>
              </a:ext>
            </a:extLst>
          </p:cNvPr>
          <p:cNvSpPr>
            <a:spLocks noGrp="1"/>
          </p:cNvSpPr>
          <p:nvPr>
            <p:ph type="sldNum" sz="quarter" idx="12"/>
          </p:nvPr>
        </p:nvSpPr>
        <p:spPr/>
        <p:txBody>
          <a:bodyPr/>
          <a:lstStyle/>
          <a:p>
            <a:fld id="{C7011D2F-D3A0-4F98-9D33-205D5475D81C}" type="slidenum">
              <a:rPr lang="en-US" smtClean="0"/>
              <a:t>‹#›</a:t>
            </a:fld>
            <a:endParaRPr lang="en-US"/>
          </a:p>
        </p:txBody>
      </p:sp>
    </p:spTree>
    <p:extLst>
      <p:ext uri="{BB962C8B-B14F-4D97-AF65-F5344CB8AC3E}">
        <p14:creationId xmlns:p14="http://schemas.microsoft.com/office/powerpoint/2010/main" val="3730292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065CF-A167-90D2-D9DB-E75F89240A66}"/>
              </a:ext>
            </a:extLst>
          </p:cNvPr>
          <p:cNvSpPr>
            <a:spLocks noGrp="1"/>
          </p:cNvSpPr>
          <p:nvPr>
            <p:ph type="title"/>
          </p:nvPr>
        </p:nvSpPr>
        <p:spPr>
          <a:xfrm>
            <a:off x="1041425" y="569241"/>
            <a:ext cx="13040439" cy="2066590"/>
          </a:xfrm>
        </p:spPr>
        <p:txBody>
          <a:bodyPr/>
          <a:lstStyle/>
          <a:p>
            <a:r>
              <a:rPr lang="en-US"/>
              <a:t>Click to edit Master title style</a:t>
            </a:r>
            <a:endParaRPr lang="ar-EG"/>
          </a:p>
        </p:txBody>
      </p:sp>
      <p:sp>
        <p:nvSpPr>
          <p:cNvPr id="3" name="Text Placeholder 2">
            <a:extLst>
              <a:ext uri="{FF2B5EF4-FFF2-40B4-BE49-F238E27FC236}">
                <a16:creationId xmlns:a16="http://schemas.microsoft.com/office/drawing/2014/main" id="{F06D7C92-9A10-6C4A-237F-C6251616089E}"/>
              </a:ext>
            </a:extLst>
          </p:cNvPr>
          <p:cNvSpPr>
            <a:spLocks noGrp="1"/>
          </p:cNvSpPr>
          <p:nvPr>
            <p:ph type="body" idx="1"/>
          </p:nvPr>
        </p:nvSpPr>
        <p:spPr>
          <a:xfrm>
            <a:off x="1041425" y="2620980"/>
            <a:ext cx="6396193" cy="1284502"/>
          </a:xfrm>
        </p:spPr>
        <p:txBody>
          <a:bodyPr anchor="b"/>
          <a:lstStyle>
            <a:lvl1pPr marL="0" indent="0">
              <a:buNone/>
              <a:defRPr sz="2976" b="1"/>
            </a:lvl1pPr>
            <a:lvl2pPr marL="566974" indent="0">
              <a:buNone/>
              <a:defRPr sz="2480" b="1"/>
            </a:lvl2pPr>
            <a:lvl3pPr marL="1133947" indent="0">
              <a:buNone/>
              <a:defRPr sz="2232" b="1"/>
            </a:lvl3pPr>
            <a:lvl4pPr marL="1700921" indent="0">
              <a:buNone/>
              <a:defRPr sz="1984" b="1"/>
            </a:lvl4pPr>
            <a:lvl5pPr marL="2267895" indent="0">
              <a:buNone/>
              <a:defRPr sz="1984" b="1"/>
            </a:lvl5pPr>
            <a:lvl6pPr marL="2834869" indent="0">
              <a:buNone/>
              <a:defRPr sz="1984" b="1"/>
            </a:lvl6pPr>
            <a:lvl7pPr marL="3401842" indent="0">
              <a:buNone/>
              <a:defRPr sz="1984" b="1"/>
            </a:lvl7pPr>
            <a:lvl8pPr marL="3968816" indent="0">
              <a:buNone/>
              <a:defRPr sz="1984" b="1"/>
            </a:lvl8pPr>
            <a:lvl9pPr marL="4535790" indent="0">
              <a:buNone/>
              <a:defRPr sz="1984" b="1"/>
            </a:lvl9pPr>
          </a:lstStyle>
          <a:p>
            <a:pPr lvl="0"/>
            <a:r>
              <a:rPr lang="en-US"/>
              <a:t>Click to edit Master text styles</a:t>
            </a:r>
          </a:p>
        </p:txBody>
      </p:sp>
      <p:sp>
        <p:nvSpPr>
          <p:cNvPr id="4" name="Content Placeholder 3">
            <a:extLst>
              <a:ext uri="{FF2B5EF4-FFF2-40B4-BE49-F238E27FC236}">
                <a16:creationId xmlns:a16="http://schemas.microsoft.com/office/drawing/2014/main" id="{2903BB53-5F8C-73ED-6FBC-2AD2AD53D90C}"/>
              </a:ext>
            </a:extLst>
          </p:cNvPr>
          <p:cNvSpPr>
            <a:spLocks noGrp="1"/>
          </p:cNvSpPr>
          <p:nvPr>
            <p:ph sz="half" idx="2"/>
          </p:nvPr>
        </p:nvSpPr>
        <p:spPr>
          <a:xfrm>
            <a:off x="1041425" y="3905482"/>
            <a:ext cx="6396193"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a:extLst>
              <a:ext uri="{FF2B5EF4-FFF2-40B4-BE49-F238E27FC236}">
                <a16:creationId xmlns:a16="http://schemas.microsoft.com/office/drawing/2014/main" id="{B953E0DE-428F-96F5-F6E0-BB1D3003FBB7}"/>
              </a:ext>
            </a:extLst>
          </p:cNvPr>
          <p:cNvSpPr>
            <a:spLocks noGrp="1"/>
          </p:cNvSpPr>
          <p:nvPr>
            <p:ph type="body" sz="quarter" idx="3"/>
          </p:nvPr>
        </p:nvSpPr>
        <p:spPr>
          <a:xfrm>
            <a:off x="7654171" y="2620980"/>
            <a:ext cx="6427693" cy="1284502"/>
          </a:xfrm>
        </p:spPr>
        <p:txBody>
          <a:bodyPr anchor="b"/>
          <a:lstStyle>
            <a:lvl1pPr marL="0" indent="0">
              <a:buNone/>
              <a:defRPr sz="2976" b="1"/>
            </a:lvl1pPr>
            <a:lvl2pPr marL="566974" indent="0">
              <a:buNone/>
              <a:defRPr sz="2480" b="1"/>
            </a:lvl2pPr>
            <a:lvl3pPr marL="1133947" indent="0">
              <a:buNone/>
              <a:defRPr sz="2232" b="1"/>
            </a:lvl3pPr>
            <a:lvl4pPr marL="1700921" indent="0">
              <a:buNone/>
              <a:defRPr sz="1984" b="1"/>
            </a:lvl4pPr>
            <a:lvl5pPr marL="2267895" indent="0">
              <a:buNone/>
              <a:defRPr sz="1984" b="1"/>
            </a:lvl5pPr>
            <a:lvl6pPr marL="2834869" indent="0">
              <a:buNone/>
              <a:defRPr sz="1984" b="1"/>
            </a:lvl6pPr>
            <a:lvl7pPr marL="3401842" indent="0">
              <a:buNone/>
              <a:defRPr sz="1984" b="1"/>
            </a:lvl7pPr>
            <a:lvl8pPr marL="3968816" indent="0">
              <a:buNone/>
              <a:defRPr sz="1984" b="1"/>
            </a:lvl8pPr>
            <a:lvl9pPr marL="4535790" indent="0">
              <a:buNone/>
              <a:defRPr sz="1984" b="1"/>
            </a:lvl9pPr>
          </a:lstStyle>
          <a:p>
            <a:pPr lvl="0"/>
            <a:r>
              <a:rPr lang="en-US"/>
              <a:t>Click to edit Master text styles</a:t>
            </a:r>
          </a:p>
        </p:txBody>
      </p:sp>
      <p:sp>
        <p:nvSpPr>
          <p:cNvPr id="6" name="Content Placeholder 5">
            <a:extLst>
              <a:ext uri="{FF2B5EF4-FFF2-40B4-BE49-F238E27FC236}">
                <a16:creationId xmlns:a16="http://schemas.microsoft.com/office/drawing/2014/main" id="{F747664D-E689-4C27-85DC-8E990E0F1476}"/>
              </a:ext>
            </a:extLst>
          </p:cNvPr>
          <p:cNvSpPr>
            <a:spLocks noGrp="1"/>
          </p:cNvSpPr>
          <p:nvPr>
            <p:ph sz="quarter" idx="4"/>
          </p:nvPr>
        </p:nvSpPr>
        <p:spPr>
          <a:xfrm>
            <a:off x="7654171" y="3905482"/>
            <a:ext cx="6427693"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6">
            <a:extLst>
              <a:ext uri="{FF2B5EF4-FFF2-40B4-BE49-F238E27FC236}">
                <a16:creationId xmlns:a16="http://schemas.microsoft.com/office/drawing/2014/main" id="{2AC7AAD7-945C-AC21-40AD-716F5B19D876}"/>
              </a:ext>
            </a:extLst>
          </p:cNvPr>
          <p:cNvSpPr>
            <a:spLocks noGrp="1"/>
          </p:cNvSpPr>
          <p:nvPr>
            <p:ph type="dt" sz="half" idx="10"/>
          </p:nvPr>
        </p:nvSpPr>
        <p:spPr/>
        <p:txBody>
          <a:bodyPr/>
          <a:lstStyle/>
          <a:p>
            <a:fld id="{26A7B16C-6151-476A-9518-B9455D71823E}" type="datetimeFigureOut">
              <a:rPr lang="en-US" smtClean="0"/>
              <a:t>10/19/2022</a:t>
            </a:fld>
            <a:endParaRPr lang="en-US"/>
          </a:p>
        </p:txBody>
      </p:sp>
      <p:sp>
        <p:nvSpPr>
          <p:cNvPr id="8" name="Footer Placeholder 7">
            <a:extLst>
              <a:ext uri="{FF2B5EF4-FFF2-40B4-BE49-F238E27FC236}">
                <a16:creationId xmlns:a16="http://schemas.microsoft.com/office/drawing/2014/main" id="{543D159A-AC15-A430-E644-19B315B79C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AD0D8E-16F9-27E9-0154-C8E51DE210B7}"/>
              </a:ext>
            </a:extLst>
          </p:cNvPr>
          <p:cNvSpPr>
            <a:spLocks noGrp="1"/>
          </p:cNvSpPr>
          <p:nvPr>
            <p:ph type="sldNum" sz="quarter" idx="12"/>
          </p:nvPr>
        </p:nvSpPr>
        <p:spPr/>
        <p:txBody>
          <a:bodyPr/>
          <a:lstStyle/>
          <a:p>
            <a:fld id="{C7011D2F-D3A0-4F98-9D33-205D5475D81C}" type="slidenum">
              <a:rPr lang="en-US" smtClean="0"/>
              <a:t>‹#›</a:t>
            </a:fld>
            <a:endParaRPr lang="en-US"/>
          </a:p>
        </p:txBody>
      </p:sp>
    </p:spTree>
    <p:extLst>
      <p:ext uri="{BB962C8B-B14F-4D97-AF65-F5344CB8AC3E}">
        <p14:creationId xmlns:p14="http://schemas.microsoft.com/office/powerpoint/2010/main" val="281542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61F4-11D4-7695-643B-094745B64B8A}"/>
              </a:ext>
            </a:extLst>
          </p:cNvPr>
          <p:cNvSpPr>
            <a:spLocks noGrp="1"/>
          </p:cNvSpPr>
          <p:nvPr>
            <p:ph type="title"/>
          </p:nvPr>
        </p:nvSpPr>
        <p:spPr/>
        <p:txBody>
          <a:bodyPr/>
          <a:lstStyle/>
          <a:p>
            <a:r>
              <a:rPr lang="en-US"/>
              <a:t>Click to edit Master title style</a:t>
            </a:r>
            <a:endParaRPr lang="ar-EG"/>
          </a:p>
        </p:txBody>
      </p:sp>
      <p:sp>
        <p:nvSpPr>
          <p:cNvPr id="3" name="Date Placeholder 2">
            <a:extLst>
              <a:ext uri="{FF2B5EF4-FFF2-40B4-BE49-F238E27FC236}">
                <a16:creationId xmlns:a16="http://schemas.microsoft.com/office/drawing/2014/main" id="{969C1B68-0DA7-D0F1-E035-25A66F57DE38}"/>
              </a:ext>
            </a:extLst>
          </p:cNvPr>
          <p:cNvSpPr>
            <a:spLocks noGrp="1"/>
          </p:cNvSpPr>
          <p:nvPr>
            <p:ph type="dt" sz="half" idx="10"/>
          </p:nvPr>
        </p:nvSpPr>
        <p:spPr/>
        <p:txBody>
          <a:bodyPr/>
          <a:lstStyle/>
          <a:p>
            <a:fld id="{26A7B16C-6151-476A-9518-B9455D71823E}" type="datetimeFigureOut">
              <a:rPr lang="en-US" smtClean="0"/>
              <a:t>10/19/2022</a:t>
            </a:fld>
            <a:endParaRPr lang="en-US"/>
          </a:p>
        </p:txBody>
      </p:sp>
      <p:sp>
        <p:nvSpPr>
          <p:cNvPr id="4" name="Footer Placeholder 3">
            <a:extLst>
              <a:ext uri="{FF2B5EF4-FFF2-40B4-BE49-F238E27FC236}">
                <a16:creationId xmlns:a16="http://schemas.microsoft.com/office/drawing/2014/main" id="{EBD0EBB9-B014-D904-EB77-8117EEE3D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D52219-AABE-6BA9-BB18-22CB562AAE0E}"/>
              </a:ext>
            </a:extLst>
          </p:cNvPr>
          <p:cNvSpPr>
            <a:spLocks noGrp="1"/>
          </p:cNvSpPr>
          <p:nvPr>
            <p:ph type="sldNum" sz="quarter" idx="12"/>
          </p:nvPr>
        </p:nvSpPr>
        <p:spPr/>
        <p:txBody>
          <a:bodyPr/>
          <a:lstStyle/>
          <a:p>
            <a:fld id="{C7011D2F-D3A0-4F98-9D33-205D5475D81C}" type="slidenum">
              <a:rPr lang="en-US" smtClean="0"/>
              <a:t>‹#›</a:t>
            </a:fld>
            <a:endParaRPr lang="en-US"/>
          </a:p>
        </p:txBody>
      </p:sp>
    </p:spTree>
    <p:extLst>
      <p:ext uri="{BB962C8B-B14F-4D97-AF65-F5344CB8AC3E}">
        <p14:creationId xmlns:p14="http://schemas.microsoft.com/office/powerpoint/2010/main" val="395783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D455EF-122C-BEFF-7676-DDF7C93825C7}"/>
              </a:ext>
            </a:extLst>
          </p:cNvPr>
          <p:cNvSpPr>
            <a:spLocks noGrp="1"/>
          </p:cNvSpPr>
          <p:nvPr>
            <p:ph type="dt" sz="half" idx="10"/>
          </p:nvPr>
        </p:nvSpPr>
        <p:spPr/>
        <p:txBody>
          <a:bodyPr/>
          <a:lstStyle/>
          <a:p>
            <a:fld id="{26A7B16C-6151-476A-9518-B9455D71823E}" type="datetimeFigureOut">
              <a:rPr lang="en-US" smtClean="0"/>
              <a:t>10/19/2022</a:t>
            </a:fld>
            <a:endParaRPr lang="en-US"/>
          </a:p>
        </p:txBody>
      </p:sp>
      <p:sp>
        <p:nvSpPr>
          <p:cNvPr id="3" name="Footer Placeholder 2">
            <a:extLst>
              <a:ext uri="{FF2B5EF4-FFF2-40B4-BE49-F238E27FC236}">
                <a16:creationId xmlns:a16="http://schemas.microsoft.com/office/drawing/2014/main" id="{B6677A8D-38B5-FBCB-5038-A7D1F96F84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09A1DE-9A55-533F-CFC5-B761CEE432BE}"/>
              </a:ext>
            </a:extLst>
          </p:cNvPr>
          <p:cNvSpPr>
            <a:spLocks noGrp="1"/>
          </p:cNvSpPr>
          <p:nvPr>
            <p:ph type="sldNum" sz="quarter" idx="12"/>
          </p:nvPr>
        </p:nvSpPr>
        <p:spPr/>
        <p:txBody>
          <a:bodyPr/>
          <a:lstStyle/>
          <a:p>
            <a:fld id="{C7011D2F-D3A0-4F98-9D33-205D5475D81C}" type="slidenum">
              <a:rPr lang="en-US" smtClean="0"/>
              <a:t>‹#›</a:t>
            </a:fld>
            <a:endParaRPr lang="en-US"/>
          </a:p>
        </p:txBody>
      </p:sp>
    </p:spTree>
    <p:extLst>
      <p:ext uri="{BB962C8B-B14F-4D97-AF65-F5344CB8AC3E}">
        <p14:creationId xmlns:p14="http://schemas.microsoft.com/office/powerpoint/2010/main" val="215689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DEFA4-EFB3-D316-27B9-D51956F040B0}"/>
              </a:ext>
            </a:extLst>
          </p:cNvPr>
          <p:cNvSpPr>
            <a:spLocks noGrp="1"/>
          </p:cNvSpPr>
          <p:nvPr>
            <p:ph type="title"/>
          </p:nvPr>
        </p:nvSpPr>
        <p:spPr>
          <a:xfrm>
            <a:off x="1041425" y="712788"/>
            <a:ext cx="4876383" cy="2494756"/>
          </a:xfrm>
        </p:spPr>
        <p:txBody>
          <a:bodyPr anchor="b"/>
          <a:lstStyle>
            <a:lvl1pPr>
              <a:defRPr sz="3968"/>
            </a:lvl1pPr>
          </a:lstStyle>
          <a:p>
            <a:r>
              <a:rPr lang="en-US"/>
              <a:t>Click to edit Master title style</a:t>
            </a:r>
            <a:endParaRPr lang="ar-EG"/>
          </a:p>
        </p:txBody>
      </p:sp>
      <p:sp>
        <p:nvSpPr>
          <p:cNvPr id="3" name="Content Placeholder 2">
            <a:extLst>
              <a:ext uri="{FF2B5EF4-FFF2-40B4-BE49-F238E27FC236}">
                <a16:creationId xmlns:a16="http://schemas.microsoft.com/office/drawing/2014/main" id="{5BC3057C-79F7-65FD-90A0-18E8D7762527}"/>
              </a:ext>
            </a:extLst>
          </p:cNvPr>
          <p:cNvSpPr>
            <a:spLocks noGrp="1"/>
          </p:cNvSpPr>
          <p:nvPr>
            <p:ph idx="1"/>
          </p:nvPr>
        </p:nvSpPr>
        <p:spPr>
          <a:xfrm>
            <a:off x="6427693" y="1539424"/>
            <a:ext cx="7654171" cy="7598117"/>
          </a:xfrm>
        </p:spPr>
        <p:txBody>
          <a:bodyPr/>
          <a:lstStyle>
            <a:lvl1pPr>
              <a:defRPr sz="3968"/>
            </a:lvl1pPr>
            <a:lvl2pPr>
              <a:defRPr sz="3472"/>
            </a:lvl2pPr>
            <a:lvl3pPr>
              <a:defRPr sz="2976"/>
            </a:lvl3pPr>
            <a:lvl4pPr>
              <a:defRPr sz="2480"/>
            </a:lvl4pPr>
            <a:lvl5pPr>
              <a:defRPr sz="2480"/>
            </a:lvl5pPr>
            <a:lvl6pPr>
              <a:defRPr sz="2480"/>
            </a:lvl6pPr>
            <a:lvl7pPr>
              <a:defRPr sz="2480"/>
            </a:lvl7pPr>
            <a:lvl8pPr>
              <a:defRPr sz="2480"/>
            </a:lvl8pPr>
            <a:lvl9pPr>
              <a:defRPr sz="24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a:extLst>
              <a:ext uri="{FF2B5EF4-FFF2-40B4-BE49-F238E27FC236}">
                <a16:creationId xmlns:a16="http://schemas.microsoft.com/office/drawing/2014/main" id="{851CCBF7-EAA5-8FC6-5C3A-D6B39CDEAE80}"/>
              </a:ext>
            </a:extLst>
          </p:cNvPr>
          <p:cNvSpPr>
            <a:spLocks noGrp="1"/>
          </p:cNvSpPr>
          <p:nvPr>
            <p:ph type="body" sz="half" idx="2"/>
          </p:nvPr>
        </p:nvSpPr>
        <p:spPr>
          <a:xfrm>
            <a:off x="1041425" y="3207544"/>
            <a:ext cx="4876383" cy="5942372"/>
          </a:xfrm>
        </p:spPr>
        <p:txBody>
          <a:bodyPr/>
          <a:lstStyle>
            <a:lvl1pPr marL="0" indent="0">
              <a:buNone/>
              <a:defRPr sz="1984"/>
            </a:lvl1pPr>
            <a:lvl2pPr marL="566974" indent="0">
              <a:buNone/>
              <a:defRPr sz="1736"/>
            </a:lvl2pPr>
            <a:lvl3pPr marL="1133947" indent="0">
              <a:buNone/>
              <a:defRPr sz="1488"/>
            </a:lvl3pPr>
            <a:lvl4pPr marL="1700921" indent="0">
              <a:buNone/>
              <a:defRPr sz="1240"/>
            </a:lvl4pPr>
            <a:lvl5pPr marL="2267895" indent="0">
              <a:buNone/>
              <a:defRPr sz="1240"/>
            </a:lvl5pPr>
            <a:lvl6pPr marL="2834869" indent="0">
              <a:buNone/>
              <a:defRPr sz="1240"/>
            </a:lvl6pPr>
            <a:lvl7pPr marL="3401842" indent="0">
              <a:buNone/>
              <a:defRPr sz="1240"/>
            </a:lvl7pPr>
            <a:lvl8pPr marL="3968816" indent="0">
              <a:buNone/>
              <a:defRPr sz="1240"/>
            </a:lvl8pPr>
            <a:lvl9pPr marL="4535790" indent="0">
              <a:buNone/>
              <a:defRPr sz="1240"/>
            </a:lvl9pPr>
          </a:lstStyle>
          <a:p>
            <a:pPr lvl="0"/>
            <a:r>
              <a:rPr lang="en-US"/>
              <a:t>Click to edit Master text styles</a:t>
            </a:r>
          </a:p>
        </p:txBody>
      </p:sp>
      <p:sp>
        <p:nvSpPr>
          <p:cNvPr id="5" name="Date Placeholder 4">
            <a:extLst>
              <a:ext uri="{FF2B5EF4-FFF2-40B4-BE49-F238E27FC236}">
                <a16:creationId xmlns:a16="http://schemas.microsoft.com/office/drawing/2014/main" id="{FC37C303-D307-2A42-4D2A-6FAEDFB15702}"/>
              </a:ext>
            </a:extLst>
          </p:cNvPr>
          <p:cNvSpPr>
            <a:spLocks noGrp="1"/>
          </p:cNvSpPr>
          <p:nvPr>
            <p:ph type="dt" sz="half" idx="10"/>
          </p:nvPr>
        </p:nvSpPr>
        <p:spPr/>
        <p:txBody>
          <a:bodyPr/>
          <a:lstStyle/>
          <a:p>
            <a:fld id="{26A7B16C-6151-476A-9518-B9455D71823E}" type="datetimeFigureOut">
              <a:rPr lang="en-US" smtClean="0"/>
              <a:t>10/19/2022</a:t>
            </a:fld>
            <a:endParaRPr lang="en-US"/>
          </a:p>
        </p:txBody>
      </p:sp>
      <p:sp>
        <p:nvSpPr>
          <p:cNvPr id="6" name="Footer Placeholder 5">
            <a:extLst>
              <a:ext uri="{FF2B5EF4-FFF2-40B4-BE49-F238E27FC236}">
                <a16:creationId xmlns:a16="http://schemas.microsoft.com/office/drawing/2014/main" id="{1AF776B5-D68D-335F-5C96-19E2766488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0FF9E-22D8-C434-6568-F06FE6DE6324}"/>
              </a:ext>
            </a:extLst>
          </p:cNvPr>
          <p:cNvSpPr>
            <a:spLocks noGrp="1"/>
          </p:cNvSpPr>
          <p:nvPr>
            <p:ph type="sldNum" sz="quarter" idx="12"/>
          </p:nvPr>
        </p:nvSpPr>
        <p:spPr/>
        <p:txBody>
          <a:bodyPr/>
          <a:lstStyle/>
          <a:p>
            <a:fld id="{C7011D2F-D3A0-4F98-9D33-205D5475D81C}" type="slidenum">
              <a:rPr lang="en-US" smtClean="0"/>
              <a:t>‹#›</a:t>
            </a:fld>
            <a:endParaRPr lang="en-US"/>
          </a:p>
        </p:txBody>
      </p:sp>
    </p:spTree>
    <p:extLst>
      <p:ext uri="{BB962C8B-B14F-4D97-AF65-F5344CB8AC3E}">
        <p14:creationId xmlns:p14="http://schemas.microsoft.com/office/powerpoint/2010/main" val="3074905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D0BF0-162E-29F5-C067-1F3C5E97D3F6}"/>
              </a:ext>
            </a:extLst>
          </p:cNvPr>
          <p:cNvSpPr>
            <a:spLocks noGrp="1"/>
          </p:cNvSpPr>
          <p:nvPr>
            <p:ph type="title"/>
          </p:nvPr>
        </p:nvSpPr>
        <p:spPr>
          <a:xfrm>
            <a:off x="1041425" y="712788"/>
            <a:ext cx="4876383" cy="2494756"/>
          </a:xfrm>
        </p:spPr>
        <p:txBody>
          <a:bodyPr anchor="b"/>
          <a:lstStyle>
            <a:lvl1pPr>
              <a:defRPr sz="3968"/>
            </a:lvl1pPr>
          </a:lstStyle>
          <a:p>
            <a:r>
              <a:rPr lang="en-US"/>
              <a:t>Click to edit Master title style</a:t>
            </a:r>
            <a:endParaRPr lang="ar-EG"/>
          </a:p>
        </p:txBody>
      </p:sp>
      <p:sp>
        <p:nvSpPr>
          <p:cNvPr id="3" name="Picture Placeholder 2">
            <a:extLst>
              <a:ext uri="{FF2B5EF4-FFF2-40B4-BE49-F238E27FC236}">
                <a16:creationId xmlns:a16="http://schemas.microsoft.com/office/drawing/2014/main" id="{439686D5-3227-FDC8-9C3A-6537CD08A687}"/>
              </a:ext>
            </a:extLst>
          </p:cNvPr>
          <p:cNvSpPr>
            <a:spLocks noGrp="1"/>
          </p:cNvSpPr>
          <p:nvPr>
            <p:ph type="pic" idx="1"/>
          </p:nvPr>
        </p:nvSpPr>
        <p:spPr>
          <a:xfrm>
            <a:off x="6427693" y="1539424"/>
            <a:ext cx="7654171" cy="7598117"/>
          </a:xfrm>
        </p:spPr>
        <p:txBody>
          <a:bodyPr/>
          <a:lstStyle>
            <a:lvl1pPr marL="0" indent="0">
              <a:buNone/>
              <a:defRPr sz="3968"/>
            </a:lvl1pPr>
            <a:lvl2pPr marL="566974" indent="0">
              <a:buNone/>
              <a:defRPr sz="3472"/>
            </a:lvl2pPr>
            <a:lvl3pPr marL="1133947" indent="0">
              <a:buNone/>
              <a:defRPr sz="2976"/>
            </a:lvl3pPr>
            <a:lvl4pPr marL="1700921" indent="0">
              <a:buNone/>
              <a:defRPr sz="2480"/>
            </a:lvl4pPr>
            <a:lvl5pPr marL="2267895" indent="0">
              <a:buNone/>
              <a:defRPr sz="2480"/>
            </a:lvl5pPr>
            <a:lvl6pPr marL="2834869" indent="0">
              <a:buNone/>
              <a:defRPr sz="2480"/>
            </a:lvl6pPr>
            <a:lvl7pPr marL="3401842" indent="0">
              <a:buNone/>
              <a:defRPr sz="2480"/>
            </a:lvl7pPr>
            <a:lvl8pPr marL="3968816" indent="0">
              <a:buNone/>
              <a:defRPr sz="2480"/>
            </a:lvl8pPr>
            <a:lvl9pPr marL="4535790" indent="0">
              <a:buNone/>
              <a:defRPr sz="2480"/>
            </a:lvl9pPr>
          </a:lstStyle>
          <a:p>
            <a:endParaRPr lang="ar-EG"/>
          </a:p>
        </p:txBody>
      </p:sp>
      <p:sp>
        <p:nvSpPr>
          <p:cNvPr id="4" name="Text Placeholder 3">
            <a:extLst>
              <a:ext uri="{FF2B5EF4-FFF2-40B4-BE49-F238E27FC236}">
                <a16:creationId xmlns:a16="http://schemas.microsoft.com/office/drawing/2014/main" id="{5472B204-24A6-7588-1D86-1EF65E1D3B69}"/>
              </a:ext>
            </a:extLst>
          </p:cNvPr>
          <p:cNvSpPr>
            <a:spLocks noGrp="1"/>
          </p:cNvSpPr>
          <p:nvPr>
            <p:ph type="body" sz="half" idx="2"/>
          </p:nvPr>
        </p:nvSpPr>
        <p:spPr>
          <a:xfrm>
            <a:off x="1041425" y="3207544"/>
            <a:ext cx="4876383" cy="5942372"/>
          </a:xfrm>
        </p:spPr>
        <p:txBody>
          <a:bodyPr/>
          <a:lstStyle>
            <a:lvl1pPr marL="0" indent="0">
              <a:buNone/>
              <a:defRPr sz="1984"/>
            </a:lvl1pPr>
            <a:lvl2pPr marL="566974" indent="0">
              <a:buNone/>
              <a:defRPr sz="1736"/>
            </a:lvl2pPr>
            <a:lvl3pPr marL="1133947" indent="0">
              <a:buNone/>
              <a:defRPr sz="1488"/>
            </a:lvl3pPr>
            <a:lvl4pPr marL="1700921" indent="0">
              <a:buNone/>
              <a:defRPr sz="1240"/>
            </a:lvl4pPr>
            <a:lvl5pPr marL="2267895" indent="0">
              <a:buNone/>
              <a:defRPr sz="1240"/>
            </a:lvl5pPr>
            <a:lvl6pPr marL="2834869" indent="0">
              <a:buNone/>
              <a:defRPr sz="1240"/>
            </a:lvl6pPr>
            <a:lvl7pPr marL="3401842" indent="0">
              <a:buNone/>
              <a:defRPr sz="1240"/>
            </a:lvl7pPr>
            <a:lvl8pPr marL="3968816" indent="0">
              <a:buNone/>
              <a:defRPr sz="1240"/>
            </a:lvl8pPr>
            <a:lvl9pPr marL="4535790" indent="0">
              <a:buNone/>
              <a:defRPr sz="1240"/>
            </a:lvl9pPr>
          </a:lstStyle>
          <a:p>
            <a:pPr lvl="0"/>
            <a:r>
              <a:rPr lang="en-US"/>
              <a:t>Click to edit Master text styles</a:t>
            </a:r>
          </a:p>
        </p:txBody>
      </p:sp>
      <p:sp>
        <p:nvSpPr>
          <p:cNvPr id="5" name="Date Placeholder 4">
            <a:extLst>
              <a:ext uri="{FF2B5EF4-FFF2-40B4-BE49-F238E27FC236}">
                <a16:creationId xmlns:a16="http://schemas.microsoft.com/office/drawing/2014/main" id="{ACEB0682-6827-0290-4C87-D3FE5FEB5FFF}"/>
              </a:ext>
            </a:extLst>
          </p:cNvPr>
          <p:cNvSpPr>
            <a:spLocks noGrp="1"/>
          </p:cNvSpPr>
          <p:nvPr>
            <p:ph type="dt" sz="half" idx="10"/>
          </p:nvPr>
        </p:nvSpPr>
        <p:spPr/>
        <p:txBody>
          <a:bodyPr/>
          <a:lstStyle/>
          <a:p>
            <a:fld id="{26A7B16C-6151-476A-9518-B9455D71823E}" type="datetimeFigureOut">
              <a:rPr lang="en-US" smtClean="0"/>
              <a:t>10/19/2022</a:t>
            </a:fld>
            <a:endParaRPr lang="en-US"/>
          </a:p>
        </p:txBody>
      </p:sp>
      <p:sp>
        <p:nvSpPr>
          <p:cNvPr id="6" name="Footer Placeholder 5">
            <a:extLst>
              <a:ext uri="{FF2B5EF4-FFF2-40B4-BE49-F238E27FC236}">
                <a16:creationId xmlns:a16="http://schemas.microsoft.com/office/drawing/2014/main" id="{2F405DEC-89C7-0DD7-3093-CEBAF499E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6B9DF-FF4D-96A7-4C5C-CC28D8197A49}"/>
              </a:ext>
            </a:extLst>
          </p:cNvPr>
          <p:cNvSpPr>
            <a:spLocks noGrp="1"/>
          </p:cNvSpPr>
          <p:nvPr>
            <p:ph type="sldNum" sz="quarter" idx="12"/>
          </p:nvPr>
        </p:nvSpPr>
        <p:spPr/>
        <p:txBody>
          <a:bodyPr/>
          <a:lstStyle/>
          <a:p>
            <a:fld id="{C7011D2F-D3A0-4F98-9D33-205D5475D81C}" type="slidenum">
              <a:rPr lang="en-US" smtClean="0"/>
              <a:t>‹#›</a:t>
            </a:fld>
            <a:endParaRPr lang="en-US"/>
          </a:p>
        </p:txBody>
      </p:sp>
    </p:spTree>
    <p:extLst>
      <p:ext uri="{BB962C8B-B14F-4D97-AF65-F5344CB8AC3E}">
        <p14:creationId xmlns:p14="http://schemas.microsoft.com/office/powerpoint/2010/main" val="21745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7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23C830-C24C-1DE9-CA33-6FD491DAC7BA}"/>
              </a:ext>
            </a:extLst>
          </p:cNvPr>
          <p:cNvSpPr>
            <a:spLocks noGrp="1"/>
          </p:cNvSpPr>
          <p:nvPr>
            <p:ph type="title"/>
          </p:nvPr>
        </p:nvSpPr>
        <p:spPr>
          <a:xfrm>
            <a:off x="1039456" y="569241"/>
            <a:ext cx="13040439" cy="2066590"/>
          </a:xfrm>
          <a:prstGeom prst="rect">
            <a:avLst/>
          </a:prstGeom>
        </p:spPr>
        <p:txBody>
          <a:bodyPr vert="horz" lIns="91440" tIns="45720" rIns="91440" bIns="45720" rtlCol="0" anchor="ctr">
            <a:normAutofit/>
          </a:bodyPr>
          <a:lstStyle/>
          <a:p>
            <a:r>
              <a:rPr lang="en-US"/>
              <a:t>Click to edit Master title style</a:t>
            </a:r>
            <a:endParaRPr lang="ar-EG"/>
          </a:p>
        </p:txBody>
      </p:sp>
      <p:sp>
        <p:nvSpPr>
          <p:cNvPr id="3" name="Text Placeholder 2">
            <a:extLst>
              <a:ext uri="{FF2B5EF4-FFF2-40B4-BE49-F238E27FC236}">
                <a16:creationId xmlns:a16="http://schemas.microsoft.com/office/drawing/2014/main" id="{8A41EFB6-127D-0342-E194-8EE3D84F5868}"/>
              </a:ext>
            </a:extLst>
          </p:cNvPr>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a:extLst>
              <a:ext uri="{FF2B5EF4-FFF2-40B4-BE49-F238E27FC236}">
                <a16:creationId xmlns:a16="http://schemas.microsoft.com/office/drawing/2014/main" id="{BF5D831F-3F21-20EF-FA6E-0BF11A11F120}"/>
              </a:ext>
            </a:extLst>
          </p:cNvPr>
          <p:cNvSpPr>
            <a:spLocks noGrp="1"/>
          </p:cNvSpPr>
          <p:nvPr>
            <p:ph type="dt" sz="half" idx="2"/>
          </p:nvPr>
        </p:nvSpPr>
        <p:spPr>
          <a:xfrm>
            <a:off x="1039455" y="9909727"/>
            <a:ext cx="3401854" cy="569240"/>
          </a:xfrm>
          <a:prstGeom prst="rect">
            <a:avLst/>
          </a:prstGeom>
        </p:spPr>
        <p:txBody>
          <a:bodyPr vert="horz" lIns="91440" tIns="45720" rIns="91440" bIns="45720" rtlCol="0" anchor="ctr"/>
          <a:lstStyle>
            <a:lvl1pPr algn="r">
              <a:defRPr sz="1488">
                <a:solidFill>
                  <a:schemeClr val="tx1">
                    <a:tint val="75000"/>
                  </a:schemeClr>
                </a:solidFill>
              </a:defRPr>
            </a:lvl1pPr>
          </a:lstStyle>
          <a:p>
            <a:fld id="{26A7B16C-6151-476A-9518-B9455D71823E}" type="datetimeFigureOut">
              <a:rPr lang="en-US" smtClean="0"/>
              <a:t>10/19/2022</a:t>
            </a:fld>
            <a:endParaRPr lang="en-US"/>
          </a:p>
        </p:txBody>
      </p:sp>
      <p:sp>
        <p:nvSpPr>
          <p:cNvPr id="5" name="Footer Placeholder 4">
            <a:extLst>
              <a:ext uri="{FF2B5EF4-FFF2-40B4-BE49-F238E27FC236}">
                <a16:creationId xmlns:a16="http://schemas.microsoft.com/office/drawing/2014/main" id="{11EC971C-2BB6-89AA-2FF6-AFAE4428643A}"/>
              </a:ext>
            </a:extLst>
          </p:cNvPr>
          <p:cNvSpPr>
            <a:spLocks noGrp="1"/>
          </p:cNvSpPr>
          <p:nvPr>
            <p:ph type="ftr" sz="quarter" idx="3"/>
          </p:nvPr>
        </p:nvSpPr>
        <p:spPr>
          <a:xfrm>
            <a:off x="5008285" y="9909727"/>
            <a:ext cx="5102781" cy="569240"/>
          </a:xfrm>
          <a:prstGeom prst="rect">
            <a:avLst/>
          </a:prstGeom>
        </p:spPr>
        <p:txBody>
          <a:bodyPr vert="horz" lIns="91440" tIns="45720" rIns="91440" bIns="45720" rtlCol="0" anchor="ctr"/>
          <a:lstStyle>
            <a:lvl1pPr algn="ctr">
              <a:defRPr sz="1488">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F6138A-78F9-4AD3-59B8-7E986936F86C}"/>
              </a:ext>
            </a:extLst>
          </p:cNvPr>
          <p:cNvSpPr>
            <a:spLocks noGrp="1"/>
          </p:cNvSpPr>
          <p:nvPr>
            <p:ph type="sldNum" sz="quarter" idx="4"/>
          </p:nvPr>
        </p:nvSpPr>
        <p:spPr>
          <a:xfrm>
            <a:off x="10678041" y="9909727"/>
            <a:ext cx="3401854" cy="569240"/>
          </a:xfrm>
          <a:prstGeom prst="rect">
            <a:avLst/>
          </a:prstGeom>
        </p:spPr>
        <p:txBody>
          <a:bodyPr vert="horz" lIns="91440" tIns="45720" rIns="91440" bIns="45720" rtlCol="0" anchor="ctr"/>
          <a:lstStyle>
            <a:lvl1pPr algn="l">
              <a:defRPr sz="1488">
                <a:solidFill>
                  <a:schemeClr val="tx1">
                    <a:tint val="75000"/>
                  </a:schemeClr>
                </a:solidFill>
              </a:defRPr>
            </a:lvl1pPr>
          </a:lstStyle>
          <a:p>
            <a:fld id="{C7011D2F-D3A0-4F98-9D33-205D5475D81C}" type="slidenum">
              <a:rPr lang="en-US" smtClean="0"/>
              <a:t>‹#›</a:t>
            </a:fld>
            <a:endParaRPr lang="en-US"/>
          </a:p>
        </p:txBody>
      </p:sp>
    </p:spTree>
    <p:extLst>
      <p:ext uri="{BB962C8B-B14F-4D97-AF65-F5344CB8AC3E}">
        <p14:creationId xmlns:p14="http://schemas.microsoft.com/office/powerpoint/2010/main" val="161254758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1133947" rtl="0" eaLnBrk="1" latinLnBrk="0" hangingPunct="1">
        <a:lnSpc>
          <a:spcPct val="90000"/>
        </a:lnSpc>
        <a:spcBef>
          <a:spcPct val="0"/>
        </a:spcBef>
        <a:buNone/>
        <a:defRPr sz="5456" kern="1200">
          <a:solidFill>
            <a:schemeClr val="tx1"/>
          </a:solidFill>
          <a:latin typeface="+mj-lt"/>
          <a:ea typeface="+mj-ea"/>
          <a:cs typeface="+mj-cs"/>
        </a:defRPr>
      </a:lvl1pPr>
    </p:titleStyle>
    <p:bodyStyle>
      <a:lvl1pPr marL="283487" indent="-283487" algn="l" defTabSz="1133947" rtl="0" eaLnBrk="1" latinLnBrk="0" hangingPunct="1">
        <a:lnSpc>
          <a:spcPct val="90000"/>
        </a:lnSpc>
        <a:spcBef>
          <a:spcPts val="1240"/>
        </a:spcBef>
        <a:buFont typeface="Arial" panose="020B0604020202020204" pitchFamily="34" charset="0"/>
        <a:buChar char="•"/>
        <a:defRPr sz="3472" kern="1200">
          <a:solidFill>
            <a:schemeClr val="tx1"/>
          </a:solidFill>
          <a:latin typeface="+mn-lt"/>
          <a:ea typeface="+mn-ea"/>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sz="2232" kern="1200">
          <a:solidFill>
            <a:schemeClr val="tx1"/>
          </a:solidFill>
          <a:latin typeface="+mn-lt"/>
          <a:ea typeface="+mn-ea"/>
          <a:cs typeface="+mn-cs"/>
        </a:defRPr>
      </a:lvl9pPr>
    </p:bodyStyle>
    <p:otherStyle>
      <a:defPPr>
        <a:defRPr lang="ar-EG"/>
      </a:defPPr>
      <a:lvl1pPr marL="0" algn="l" defTabSz="1133947" rtl="0" eaLnBrk="1" latinLnBrk="0" hangingPunct="1">
        <a:defRPr sz="2232" kern="1200">
          <a:solidFill>
            <a:schemeClr val="tx1"/>
          </a:solidFill>
          <a:latin typeface="+mn-lt"/>
          <a:ea typeface="+mn-ea"/>
          <a:cs typeface="+mn-cs"/>
        </a:defRPr>
      </a:lvl1pPr>
      <a:lvl2pPr marL="566974" algn="l" defTabSz="1133947" rtl="0" eaLnBrk="1" latinLnBrk="0" hangingPunct="1">
        <a:defRPr sz="2232" kern="1200">
          <a:solidFill>
            <a:schemeClr val="tx1"/>
          </a:solidFill>
          <a:latin typeface="+mn-lt"/>
          <a:ea typeface="+mn-ea"/>
          <a:cs typeface="+mn-cs"/>
        </a:defRPr>
      </a:lvl2pPr>
      <a:lvl3pPr marL="1133947" algn="l" defTabSz="1133947" rtl="0" eaLnBrk="1" latinLnBrk="0" hangingPunct="1">
        <a:defRPr sz="2232" kern="1200">
          <a:solidFill>
            <a:schemeClr val="tx1"/>
          </a:solidFill>
          <a:latin typeface="+mn-lt"/>
          <a:ea typeface="+mn-ea"/>
          <a:cs typeface="+mn-cs"/>
        </a:defRPr>
      </a:lvl3pPr>
      <a:lvl4pPr marL="1700921" algn="l" defTabSz="1133947" rtl="0" eaLnBrk="1" latinLnBrk="0" hangingPunct="1">
        <a:defRPr sz="2232" kern="1200">
          <a:solidFill>
            <a:schemeClr val="tx1"/>
          </a:solidFill>
          <a:latin typeface="+mn-lt"/>
          <a:ea typeface="+mn-ea"/>
          <a:cs typeface="+mn-cs"/>
        </a:defRPr>
      </a:lvl4pPr>
      <a:lvl5pPr marL="2267895" algn="l" defTabSz="1133947" rtl="0" eaLnBrk="1" latinLnBrk="0" hangingPunct="1">
        <a:defRPr sz="2232" kern="1200">
          <a:solidFill>
            <a:schemeClr val="tx1"/>
          </a:solidFill>
          <a:latin typeface="+mn-lt"/>
          <a:ea typeface="+mn-ea"/>
          <a:cs typeface="+mn-cs"/>
        </a:defRPr>
      </a:lvl5pPr>
      <a:lvl6pPr marL="2834869" algn="l" defTabSz="1133947" rtl="0" eaLnBrk="1" latinLnBrk="0" hangingPunct="1">
        <a:defRPr sz="2232" kern="1200">
          <a:solidFill>
            <a:schemeClr val="tx1"/>
          </a:solidFill>
          <a:latin typeface="+mn-lt"/>
          <a:ea typeface="+mn-ea"/>
          <a:cs typeface="+mn-cs"/>
        </a:defRPr>
      </a:lvl6pPr>
      <a:lvl7pPr marL="3401842" algn="l" defTabSz="1133947" rtl="0" eaLnBrk="1" latinLnBrk="0" hangingPunct="1">
        <a:defRPr sz="2232" kern="1200">
          <a:solidFill>
            <a:schemeClr val="tx1"/>
          </a:solidFill>
          <a:latin typeface="+mn-lt"/>
          <a:ea typeface="+mn-ea"/>
          <a:cs typeface="+mn-cs"/>
        </a:defRPr>
      </a:lvl7pPr>
      <a:lvl8pPr marL="3968816" algn="l" defTabSz="1133947" rtl="0" eaLnBrk="1" latinLnBrk="0" hangingPunct="1">
        <a:defRPr sz="2232" kern="1200">
          <a:solidFill>
            <a:schemeClr val="tx1"/>
          </a:solidFill>
          <a:latin typeface="+mn-lt"/>
          <a:ea typeface="+mn-ea"/>
          <a:cs typeface="+mn-cs"/>
        </a:defRPr>
      </a:lvl8pPr>
      <a:lvl9pPr marL="4535790" algn="l" defTabSz="1133947" rtl="0" eaLnBrk="1" latinLnBrk="0" hangingPunct="1">
        <a:defRPr sz="22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0BD5149-EEBB-1152-FCB7-D8B8C2688F7B}"/>
              </a:ext>
            </a:extLst>
          </p:cNvPr>
          <p:cNvSpPr txBox="1">
            <a:spLocks/>
          </p:cNvSpPr>
          <p:nvPr/>
        </p:nvSpPr>
        <p:spPr>
          <a:xfrm>
            <a:off x="2137970" y="2838811"/>
            <a:ext cx="11339513" cy="2960873"/>
          </a:xfrm>
          <a:prstGeom prst="rect">
            <a:avLst/>
          </a:prstGeom>
        </p:spPr>
        <p:txBody>
          <a:bodyPr vert="horz" lIns="113395" tIns="56698" rIns="113395" bIns="56698"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ar-EG" sz="5456" b="1" dirty="0">
                <a:solidFill>
                  <a:schemeClr val="accent1">
                    <a:lumMod val="75000"/>
                  </a:schemeClr>
                </a:solidFill>
              </a:rPr>
              <a:t>نموذج عرض المشروعات  المتوسطه المتأهلة على مستوى محافظه اسيوط</a:t>
            </a:r>
            <a:endParaRPr lang="en-US" sz="5456" b="1" dirty="0">
              <a:solidFill>
                <a:schemeClr val="accent1">
                  <a:lumMod val="75000"/>
                </a:schemeClr>
              </a:solidFill>
            </a:endParaRPr>
          </a:p>
        </p:txBody>
      </p:sp>
      <p:sp>
        <p:nvSpPr>
          <p:cNvPr id="10" name="Subtitle 2">
            <a:extLst>
              <a:ext uri="{FF2B5EF4-FFF2-40B4-BE49-F238E27FC236}">
                <a16:creationId xmlns:a16="http://schemas.microsoft.com/office/drawing/2014/main" id="{AEAC9FB2-69FA-04EE-5039-B100C9D4C5A7}"/>
              </a:ext>
            </a:extLst>
          </p:cNvPr>
          <p:cNvSpPr txBox="1">
            <a:spLocks/>
          </p:cNvSpPr>
          <p:nvPr/>
        </p:nvSpPr>
        <p:spPr>
          <a:xfrm>
            <a:off x="2137970" y="5641206"/>
            <a:ext cx="11339513" cy="2053317"/>
          </a:xfrm>
          <a:prstGeom prst="rect">
            <a:avLst/>
          </a:prstGeom>
        </p:spPr>
        <p:txBody>
          <a:bodyPr vert="horz" lIns="113395" tIns="56698" rIns="113395" bIns="56698"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56697" indent="0" algn="ctr">
              <a:buNone/>
            </a:pPr>
            <a:r>
              <a:rPr lang="ar-EG" sz="3472" dirty="0">
                <a:solidFill>
                  <a:schemeClr val="accent1">
                    <a:lumMod val="75000"/>
                  </a:schemeClr>
                </a:solidFill>
              </a:rPr>
              <a:t>المبادرة الوطنية للمشروعات الخضراء الذكية</a:t>
            </a:r>
          </a:p>
          <a:p>
            <a:pPr marL="56697" indent="0" algn="ctr">
              <a:buNone/>
            </a:pPr>
            <a:r>
              <a:rPr lang="ar-EG" sz="3472" dirty="0">
                <a:solidFill>
                  <a:schemeClr val="accent1">
                    <a:lumMod val="75000"/>
                  </a:schemeClr>
                </a:solidFill>
              </a:rPr>
              <a:t>مشروع </a:t>
            </a:r>
          </a:p>
          <a:p>
            <a:pPr marL="56697" indent="0" algn="ctr">
              <a:buNone/>
            </a:pPr>
            <a:r>
              <a:rPr lang="ar-EG" sz="3472" dirty="0">
                <a:solidFill>
                  <a:schemeClr val="accent1">
                    <a:lumMod val="75000"/>
                  </a:schemeClr>
                </a:solidFill>
              </a:rPr>
              <a:t>زراعة الأشجار المثمرة فى دور الرعاية فى محافظة أسيوط .</a:t>
            </a:r>
            <a:endParaRPr lang="ar-AE" sz="3472" dirty="0">
              <a:solidFill>
                <a:schemeClr val="accent1">
                  <a:lumMod val="75000"/>
                </a:schemeClr>
              </a:solidFill>
            </a:endParaRPr>
          </a:p>
          <a:p>
            <a:endParaRPr lang="en-US" sz="2728" dirty="0">
              <a:solidFill>
                <a:schemeClr val="accent1">
                  <a:lumMod val="75000"/>
                </a:schemeClr>
              </a:solidFill>
            </a:endParaRPr>
          </a:p>
        </p:txBody>
      </p:sp>
    </p:spTree>
    <p:extLst>
      <p:ext uri="{BB962C8B-B14F-4D97-AF65-F5344CB8AC3E}">
        <p14:creationId xmlns:p14="http://schemas.microsoft.com/office/powerpoint/2010/main" val="1680298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F7D37F-907E-EE02-A301-AF18C394709B}"/>
              </a:ext>
            </a:extLst>
          </p:cNvPr>
          <p:cNvSpPr txBox="1">
            <a:spLocks noGrp="1"/>
          </p:cNvSpPr>
          <p:nvPr>
            <p:ph type="title"/>
          </p:nvPr>
        </p:nvSpPr>
        <p:spPr>
          <a:xfrm>
            <a:off x="2531703" y="1755060"/>
            <a:ext cx="10660322" cy="1637930"/>
          </a:xfrm>
          <a:prstGeom prst="rect">
            <a:avLst/>
          </a:prstGeom>
        </p:spPr>
        <p:txBody>
          <a:bodyPr vert="horz" lIns="113395" tIns="56698" rIns="113395" bIns="5669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133947" rtl="1">
              <a:defRPr/>
            </a:pPr>
            <a:r>
              <a:rPr lang="ar-EG" sz="5456" b="1" u="sng" dirty="0">
                <a:solidFill>
                  <a:schemeClr val="accent1">
                    <a:lumMod val="75000"/>
                  </a:schemeClr>
                </a:solidFill>
                <a:latin typeface="Calibri Light" panose="020F0302020204030204"/>
                <a:cs typeface="Times New Roman" panose="02020603050405020304" pitchFamily="18" charset="0"/>
              </a:rPr>
              <a:t>عن المشروع وفكرته</a:t>
            </a:r>
            <a:endParaRPr lang="en-US" sz="5456" b="1" u="sng" dirty="0">
              <a:solidFill>
                <a:schemeClr val="accent1">
                  <a:lumMod val="75000"/>
                </a:schemeClr>
              </a:solidFill>
              <a:latin typeface="Calibri Light" panose="020F0302020204030204"/>
            </a:endParaRPr>
          </a:p>
        </p:txBody>
      </p:sp>
      <p:sp>
        <p:nvSpPr>
          <p:cNvPr id="4" name="Content Placeholder 2">
            <a:extLst>
              <a:ext uri="{FF2B5EF4-FFF2-40B4-BE49-F238E27FC236}">
                <a16:creationId xmlns:a16="http://schemas.microsoft.com/office/drawing/2014/main" id="{402F9987-FDDA-BA57-B2E5-DA15BCF8777D}"/>
              </a:ext>
            </a:extLst>
          </p:cNvPr>
          <p:cNvSpPr txBox="1">
            <a:spLocks noGrp="1"/>
          </p:cNvSpPr>
          <p:nvPr>
            <p:ph idx="1"/>
          </p:nvPr>
        </p:nvSpPr>
        <p:spPr>
          <a:xfrm>
            <a:off x="966158" y="3054380"/>
            <a:ext cx="13284680" cy="5457140"/>
          </a:xfrm>
          <a:prstGeom prst="rect">
            <a:avLst/>
          </a:prstGeom>
        </p:spPr>
        <p:txBody>
          <a:bodyPr vert="horz" lIns="113395" tIns="56698" rIns="113395" bIns="5669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87" indent="-283487" algn="r" defTabSz="1133947" rtl="1">
              <a:spcBef>
                <a:spcPts val="1240"/>
              </a:spcBef>
              <a:buClrTx/>
              <a:buSzTx/>
              <a:defRPr/>
            </a:pPr>
            <a:r>
              <a:rPr lang="ar-EG" sz="3600" b="1" u="sng" dirty="0">
                <a:solidFill>
                  <a:schemeClr val="accent1">
                    <a:lumMod val="75000"/>
                  </a:schemeClr>
                </a:solidFill>
                <a:latin typeface="Arial" panose="020B0604020202020204" pitchFamily="34" charset="0"/>
                <a:cs typeface="Arial" panose="020B0604020202020204" pitchFamily="34" charset="0"/>
              </a:rPr>
              <a:t>عن مقدم المشروع :</a:t>
            </a:r>
          </a:p>
          <a:p>
            <a:pPr algn="r" rtl="1">
              <a:defRPr/>
            </a:pPr>
            <a:r>
              <a:rPr lang="ar-EG" b="1" dirty="0">
                <a:solidFill>
                  <a:sysClr val="windowText" lastClr="000000"/>
                </a:solidFill>
                <a:latin typeface="Arial" panose="020B0604020202020204" pitchFamily="34" charset="0"/>
                <a:cs typeface="Arial" panose="020B0604020202020204" pitchFamily="34" charset="0"/>
              </a:rPr>
              <a:t>الاسم</a:t>
            </a:r>
            <a:r>
              <a:rPr lang="en-US" b="1" dirty="0">
                <a:solidFill>
                  <a:sysClr val="windowText" lastClr="000000"/>
                </a:solidFill>
                <a:latin typeface="Arial" panose="020B0604020202020204" pitchFamily="34" charset="0"/>
                <a:cs typeface="Arial" panose="020B0604020202020204" pitchFamily="34" charset="0"/>
              </a:rPr>
              <a:t> :</a:t>
            </a:r>
            <a:r>
              <a:rPr lang="ar-EG" b="1" dirty="0">
                <a:solidFill>
                  <a:sysClr val="windowText" lastClr="000000"/>
                </a:solidFill>
                <a:latin typeface="Arial" panose="020B0604020202020204" pitchFamily="34" charset="0"/>
                <a:cs typeface="Arial" panose="020B0604020202020204" pitchFamily="34" charset="0"/>
              </a:rPr>
              <a:t> </a:t>
            </a:r>
            <a:r>
              <a:rPr lang="ar-EG" b="1" dirty="0">
                <a:latin typeface="Arial" panose="020B0604020202020204" pitchFamily="34" charset="0"/>
                <a:cs typeface="Arial" panose="020B0604020202020204" pitchFamily="34" charset="0"/>
              </a:rPr>
              <a:t>شركة أسمنت أسيوط</a:t>
            </a:r>
            <a:r>
              <a:rPr lang="ar-SA" b="1" dirty="0">
                <a:latin typeface="Arial" panose="020B0604020202020204" pitchFamily="34" charset="0"/>
                <a:cs typeface="Arial" panose="020B0604020202020204" pitchFamily="34" charset="0"/>
              </a:rPr>
              <a:t>.</a:t>
            </a:r>
            <a:r>
              <a:rPr lang="ar-EG" b="1" dirty="0">
                <a:latin typeface="Arial" panose="020B0604020202020204" pitchFamily="34" charset="0"/>
                <a:cs typeface="Arial" panose="020B0604020202020204" pitchFamily="34" charset="0"/>
              </a:rPr>
              <a:t> </a:t>
            </a:r>
          </a:p>
          <a:p>
            <a:pPr algn="r" rtl="1">
              <a:defRPr/>
            </a:pPr>
            <a:r>
              <a:rPr lang="ar-EG" b="1" dirty="0">
                <a:solidFill>
                  <a:sysClr val="windowText" lastClr="000000"/>
                </a:solidFill>
                <a:latin typeface="Arial" panose="020B0604020202020204" pitchFamily="34" charset="0"/>
                <a:cs typeface="Arial" panose="020B0604020202020204" pitchFamily="34" charset="0"/>
              </a:rPr>
              <a:t>الوظيفة </a:t>
            </a:r>
            <a:r>
              <a:rPr lang="en-US" b="1" dirty="0">
                <a:latin typeface="Arial" panose="020B0604020202020204" pitchFamily="34" charset="0"/>
                <a:cs typeface="Arial" panose="020B0604020202020204" pitchFamily="34" charset="0"/>
              </a:rPr>
              <a:t>:</a:t>
            </a:r>
            <a:r>
              <a:rPr lang="ar-EG" b="1" dirty="0">
                <a:latin typeface="Arial" panose="020B0604020202020204" pitchFamily="34" charset="0"/>
                <a:cs typeface="Arial" panose="020B0604020202020204" pitchFamily="34" charset="0"/>
              </a:rPr>
              <a:t> رئيس قطاع البيئ</a:t>
            </a:r>
            <a:r>
              <a:rPr lang="ar-SA" b="1" dirty="0">
                <a:latin typeface="Arial" panose="020B0604020202020204" pitchFamily="34" charset="0"/>
                <a:cs typeface="Arial" panose="020B0604020202020204" pitchFamily="34" charset="0"/>
              </a:rPr>
              <a:t>ة والأستدامة والطاقة .</a:t>
            </a:r>
            <a:endParaRPr lang="ar-EG" b="1" dirty="0">
              <a:solidFill>
                <a:sysClr val="windowText" lastClr="000000"/>
              </a:solidFill>
              <a:latin typeface="Arial" panose="020B0604020202020204" pitchFamily="34" charset="0"/>
              <a:cs typeface="Arial" panose="020B0604020202020204" pitchFamily="34" charset="0"/>
            </a:endParaRPr>
          </a:p>
          <a:p>
            <a:pPr algn="r" rtl="1">
              <a:defRPr/>
            </a:pPr>
            <a:r>
              <a:rPr lang="ar-EG" sz="3600" b="1" u="sng" dirty="0">
                <a:solidFill>
                  <a:schemeClr val="accent1">
                    <a:lumMod val="75000"/>
                  </a:schemeClr>
                </a:solidFill>
                <a:latin typeface="Arial" panose="020B0604020202020204" pitchFamily="34" charset="0"/>
                <a:cs typeface="Arial" panose="020B0604020202020204" pitchFamily="34" charset="0"/>
              </a:rPr>
              <a:t>عن المشروع</a:t>
            </a:r>
            <a:r>
              <a:rPr lang="en-US" sz="3600" b="1" u="sng" dirty="0">
                <a:solidFill>
                  <a:schemeClr val="accent1">
                    <a:lumMod val="75000"/>
                  </a:schemeClr>
                </a:solidFill>
                <a:latin typeface="Arial" panose="020B0604020202020204" pitchFamily="34" charset="0"/>
                <a:cs typeface="Arial" panose="020B0604020202020204" pitchFamily="34" charset="0"/>
              </a:rPr>
              <a:t> </a:t>
            </a:r>
            <a:r>
              <a:rPr lang="en-US" sz="3200" b="1" u="sng" dirty="0">
                <a:solidFill>
                  <a:schemeClr val="accent1">
                    <a:lumMod val="75000"/>
                  </a:schemeClr>
                </a:solidFill>
                <a:latin typeface="Arial" panose="020B0604020202020204" pitchFamily="34" charset="0"/>
                <a:cs typeface="Arial" panose="020B0604020202020204" pitchFamily="34" charset="0"/>
              </a:rPr>
              <a:t>:</a:t>
            </a:r>
            <a:endParaRPr lang="ar-EG" sz="3200" b="1" u="sng" dirty="0">
              <a:solidFill>
                <a:schemeClr val="accent1">
                  <a:lumMod val="75000"/>
                </a:schemeClr>
              </a:solidFill>
              <a:latin typeface="Arial" panose="020B0604020202020204" pitchFamily="34" charset="0"/>
              <a:cs typeface="Arial" panose="020B0604020202020204" pitchFamily="34" charset="0"/>
            </a:endParaRPr>
          </a:p>
          <a:p>
            <a:pPr algn="r" rtl="1">
              <a:defRPr/>
            </a:pPr>
            <a:r>
              <a:rPr lang="ar-EG" b="1" dirty="0">
                <a:solidFill>
                  <a:sysClr val="windowText" lastClr="000000"/>
                </a:solidFill>
                <a:latin typeface="Arial" panose="020B0604020202020204" pitchFamily="34" charset="0"/>
                <a:cs typeface="Arial" panose="020B0604020202020204" pitchFamily="34" charset="0"/>
              </a:rPr>
              <a:t>اسم المشروع : </a:t>
            </a:r>
            <a:r>
              <a:rPr lang="ar-EG" b="1" dirty="0">
                <a:latin typeface="Arial" panose="020B0604020202020204" pitchFamily="34" charset="0"/>
                <a:cs typeface="Arial" panose="020B0604020202020204" pitchFamily="34" charset="0"/>
              </a:rPr>
              <a:t>زراعة الأشجار المثمرة فى دور الرعاية فى محافظة أسيوط .</a:t>
            </a:r>
            <a:endParaRPr lang="ar-AE" b="1" dirty="0">
              <a:latin typeface="Arial" panose="020B0604020202020204" pitchFamily="34" charset="0"/>
              <a:cs typeface="Arial" panose="020B0604020202020204" pitchFamily="34" charset="0"/>
            </a:endParaRPr>
          </a:p>
          <a:p>
            <a:pPr algn="r" rtl="1"/>
            <a:r>
              <a:rPr lang="ar-EG" b="1" dirty="0">
                <a:solidFill>
                  <a:sysClr val="windowText" lastClr="000000"/>
                </a:solidFill>
                <a:latin typeface="Arial" panose="020B0604020202020204" pitchFamily="34" charset="0"/>
                <a:cs typeface="Arial" panose="020B0604020202020204" pitchFamily="34" charset="0"/>
              </a:rPr>
              <a:t>فكره المشروع: </a:t>
            </a:r>
            <a:r>
              <a:rPr lang="ar-EG" b="1" dirty="0">
                <a:latin typeface="Arial" panose="020B0604020202020204" pitchFamily="34" charset="0"/>
                <a:cs typeface="Arial" panose="020B0604020202020204" pitchFamily="34" charset="0"/>
              </a:rPr>
              <a:t>توفير جزء من الغذاء والأستفادة من المردود البيئى لهذه الأشجار فى تنقية الهواء وامتصاص غاز ثانى أكسيد الكربون من الجو.</a:t>
            </a:r>
            <a:endParaRPr lang="en-US" b="1" dirty="0">
              <a:latin typeface="Arial" panose="020B0604020202020204" pitchFamily="34" charset="0"/>
              <a:cs typeface="Arial" panose="020B0604020202020204" pitchFamily="34" charset="0"/>
            </a:endParaRPr>
          </a:p>
          <a:p>
            <a:pPr algn="r" rtl="1">
              <a:defRPr/>
            </a:pPr>
            <a:r>
              <a:rPr lang="ar-EG" b="1" dirty="0">
                <a:solidFill>
                  <a:sysClr val="windowText" lastClr="000000"/>
                </a:solidFill>
                <a:latin typeface="Arial" panose="020B0604020202020204" pitchFamily="34" charset="0"/>
                <a:cs typeface="Arial" panose="020B0604020202020204" pitchFamily="34" charset="0"/>
              </a:rPr>
              <a:t>الفئة المستفيدة من المشروع : </a:t>
            </a:r>
            <a:r>
              <a:rPr lang="ar-EG" b="1" dirty="0">
                <a:latin typeface="Arial" panose="020B0604020202020204" pitchFamily="34" charset="0"/>
                <a:cs typeface="Arial" panose="020B0604020202020204" pitchFamily="34" charset="0"/>
              </a:rPr>
              <a:t>جميع منتسبى دور الرعايه الاجتماعيه كمرحله اولى . </a:t>
            </a:r>
            <a:endParaRPr lang="ar-EG" b="1" dirty="0">
              <a:solidFill>
                <a:sysClr val="windowText" lastClr="000000"/>
              </a:solidFill>
              <a:latin typeface="Arial" panose="020B0604020202020204" pitchFamily="34" charset="0"/>
              <a:cs typeface="Arial" panose="020B0604020202020204" pitchFamily="34" charset="0"/>
            </a:endParaRPr>
          </a:p>
          <a:p>
            <a:pPr algn="r" rtl="1">
              <a:defRPr/>
            </a:pPr>
            <a:r>
              <a:rPr lang="ar-EG" b="1" dirty="0">
                <a:solidFill>
                  <a:sysClr val="windowText" lastClr="000000"/>
                </a:solidFill>
                <a:latin typeface="Arial" panose="020B0604020202020204" pitchFamily="34" charset="0"/>
                <a:cs typeface="Arial" panose="020B0604020202020204" pitchFamily="34" charset="0"/>
              </a:rPr>
              <a:t>الميزة التنافسية للمشروع :</a:t>
            </a:r>
            <a:r>
              <a:rPr lang="ar-EG" b="1" dirty="0">
                <a:latin typeface="Arial" panose="020B0604020202020204" pitchFamily="34" charset="0"/>
                <a:cs typeface="Arial" panose="020B0604020202020204" pitchFamily="34" charset="0"/>
              </a:rPr>
              <a:t> تقوم شركة أسمنت أسيوط بالتنسيق مع جهاز شئون البيئة ووزارة التضامن األجتماعى بأسيوط بزراعة أشجار مثمرة مانجو ، جوافه ، ليمون ، برتقال ، يوسفى  داخل خمسة دور رعاية في محافظة أسيوط مثل  الزارعة بدار الحنان، دار الصفا، مركز التأهيل لذوي اإلحتياجات الخاصة رجال، مركز التأهيل لذوي اإلحتياجات الخاصة رجال سيدات وأيضا دار الرعاية االجتماعية بمحافظة أسيوط</a:t>
            </a:r>
            <a:r>
              <a:rPr lang="en-US" b="1" dirty="0">
                <a:latin typeface="Arial" panose="020B0604020202020204" pitchFamily="34" charset="0"/>
                <a:cs typeface="Arial" panose="020B0604020202020204" pitchFamily="34" charset="0"/>
              </a:rPr>
              <a:t>.</a:t>
            </a:r>
            <a:endParaRPr lang="en-US" b="1"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222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BD0559-9141-7D46-63DD-0D118930B123}"/>
              </a:ext>
            </a:extLst>
          </p:cNvPr>
          <p:cNvSpPr txBox="1">
            <a:spLocks/>
          </p:cNvSpPr>
          <p:nvPr/>
        </p:nvSpPr>
        <p:spPr>
          <a:xfrm>
            <a:off x="1452875" y="1167909"/>
            <a:ext cx="13040439" cy="1643836"/>
          </a:xfrm>
          <a:prstGeom prst="rect">
            <a:avLst/>
          </a:prstGeom>
        </p:spPr>
        <p:txBody>
          <a:bodyPr vert="horz" lIns="113395" tIns="56698" rIns="113395" bIns="5669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133947" rtl="1">
              <a:defRPr/>
            </a:pPr>
            <a:r>
              <a:rPr lang="ar-EG" sz="5456" b="1" u="sng" dirty="0">
                <a:solidFill>
                  <a:schemeClr val="accent1">
                    <a:lumMod val="75000"/>
                  </a:schemeClr>
                </a:solidFill>
                <a:latin typeface="Calibri Light" panose="020F0302020204030204"/>
                <a:cs typeface="Times New Roman" panose="02020603050405020304" pitchFamily="18" charset="0"/>
              </a:rPr>
              <a:t>أثر المشروع وتطبيقاته</a:t>
            </a:r>
            <a:endParaRPr lang="en-US" sz="5456" b="1" u="sng" dirty="0">
              <a:solidFill>
                <a:schemeClr val="accent1">
                  <a:lumMod val="75000"/>
                </a:schemeClr>
              </a:solidFill>
              <a:latin typeface="Calibri Light" panose="020F0302020204030204"/>
            </a:endParaRPr>
          </a:p>
        </p:txBody>
      </p:sp>
      <p:sp>
        <p:nvSpPr>
          <p:cNvPr id="10" name="Content Placeholder 2">
            <a:extLst>
              <a:ext uri="{FF2B5EF4-FFF2-40B4-BE49-F238E27FC236}">
                <a16:creationId xmlns:a16="http://schemas.microsoft.com/office/drawing/2014/main" id="{D66FD995-233B-6483-BD82-25295FBD4356}"/>
              </a:ext>
            </a:extLst>
          </p:cNvPr>
          <p:cNvSpPr txBox="1">
            <a:spLocks/>
          </p:cNvSpPr>
          <p:nvPr/>
        </p:nvSpPr>
        <p:spPr>
          <a:xfrm>
            <a:off x="914400" y="2779750"/>
            <a:ext cx="13405449" cy="6950845"/>
          </a:xfrm>
          <a:prstGeom prst="rect">
            <a:avLst/>
          </a:prstGeom>
        </p:spPr>
        <p:txBody>
          <a:bodyPr vert="horz" lIns="113395" tIns="56698" rIns="113395" bIns="5669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87" indent="-283487" algn="r" defTabSz="1133947" rtl="1">
              <a:spcBef>
                <a:spcPts val="1240"/>
              </a:spcBef>
              <a:defRPr/>
            </a:pPr>
            <a:r>
              <a:rPr lang="ar-EG" sz="3200" u="sng" dirty="0">
                <a:solidFill>
                  <a:schemeClr val="accent1">
                    <a:lumMod val="75000"/>
                  </a:schemeClr>
                </a:solidFill>
                <a:latin typeface="Calibri" panose="020F0502020204030204"/>
                <a:cs typeface="Arial" panose="020B0604020202020204" pitchFamily="34" charset="0"/>
              </a:rPr>
              <a:t>أثر المشروع الاقتصادي والاجتماعي والبيئي:</a:t>
            </a:r>
          </a:p>
          <a:p>
            <a:pPr lvl="0" algn="r" rtl="1">
              <a:lnSpc>
                <a:spcPct val="120000"/>
              </a:lnSpc>
              <a:defRPr/>
            </a:pPr>
            <a:r>
              <a:rPr lang="ar-EG" sz="2400" dirty="0">
                <a:latin typeface="Arial" panose="020B0604020202020204" pitchFamily="34" charset="0"/>
                <a:cs typeface="Arial" panose="020B0604020202020204" pitchFamily="34" charset="0"/>
              </a:rPr>
              <a:t>المشروع مستدام حيث ان شركة سيمكس تتولى رعاية هذه الأشجاربصفة مستمرة لعمل اللازم للمحافظة على هذه الأشجار.</a:t>
            </a:r>
          </a:p>
          <a:p>
            <a:pPr lvl="0" algn="r" rtl="1">
              <a:lnSpc>
                <a:spcPct val="120000"/>
              </a:lnSpc>
              <a:defRPr/>
            </a:pPr>
            <a:r>
              <a:rPr lang="ar-EG" sz="2400" dirty="0">
                <a:latin typeface="Arial" panose="020B0604020202020204" pitchFamily="34" charset="0"/>
                <a:cs typeface="Arial" panose="020B0604020202020204" pitchFamily="34" charset="0"/>
              </a:rPr>
              <a:t>• يمزج ما بين زراعة الأشجار لأمتصاص غاز ثانى أكسيد الكربون توفير جزء من المتطلبات الغذائية لساكنى دور الرعاية والأيتام</a:t>
            </a:r>
          </a:p>
          <a:p>
            <a:pPr algn="r" rtl="1">
              <a:lnSpc>
                <a:spcPct val="120000"/>
              </a:lnSpc>
              <a:defRPr/>
            </a:pPr>
            <a:r>
              <a:rPr lang="ar-EG" sz="2400" dirty="0">
                <a:latin typeface="Arial" panose="020B0604020202020204" pitchFamily="34" charset="0"/>
                <a:cs typeface="Arial" panose="020B0604020202020204" pitchFamily="34" charset="0"/>
              </a:rPr>
              <a:t>ادخال البهجة على نفوس الأطفال الأيتام</a:t>
            </a:r>
            <a:r>
              <a:rPr lang="ar-SA" sz="2400" dirty="0">
                <a:latin typeface="Arial" panose="020B0604020202020204" pitchFamily="34" charset="0"/>
                <a:cs typeface="Arial" panose="020B0604020202020204" pitchFamily="34" charset="0"/>
              </a:rPr>
              <a:t>.</a:t>
            </a:r>
          </a:p>
          <a:p>
            <a:pPr algn="r" rtl="1">
              <a:lnSpc>
                <a:spcPct val="120000"/>
              </a:lnSpc>
              <a:defRPr/>
            </a:pPr>
            <a:r>
              <a:rPr lang="ar-EG" sz="2400" dirty="0">
                <a:latin typeface="Arial" panose="020B0604020202020204" pitchFamily="34" charset="0"/>
                <a:cs typeface="Arial" panose="020B0604020202020204" pitchFamily="34" charset="0"/>
              </a:rPr>
              <a:t>نشر الوعى البيئى</a:t>
            </a:r>
            <a:r>
              <a:rPr lang="ar-SA" sz="2400" dirty="0">
                <a:latin typeface="Arial" panose="020B0604020202020204" pitchFamily="34" charset="0"/>
                <a:cs typeface="Arial" panose="020B0604020202020204" pitchFamily="34" charset="0"/>
              </a:rPr>
              <a:t> .</a:t>
            </a:r>
            <a:endParaRPr lang="ar-EG" sz="2400" dirty="0">
              <a:solidFill>
                <a:sysClr val="windowText" lastClr="000000"/>
              </a:solidFill>
              <a:latin typeface="Arial" panose="020B0604020202020204" pitchFamily="34" charset="0"/>
              <a:cs typeface="Arial" panose="020B0604020202020204" pitchFamily="34" charset="0"/>
            </a:endParaRPr>
          </a:p>
          <a:p>
            <a:pPr marL="283487" indent="-283487" algn="r" defTabSz="1133947" rtl="1">
              <a:spcBef>
                <a:spcPts val="1240"/>
              </a:spcBef>
              <a:defRPr/>
            </a:pPr>
            <a:r>
              <a:rPr lang="ar-EG" sz="3200" u="sng" dirty="0">
                <a:solidFill>
                  <a:schemeClr val="accent1">
                    <a:lumMod val="75000"/>
                  </a:schemeClr>
                </a:solidFill>
                <a:latin typeface="Calibri" panose="020F0502020204030204"/>
                <a:cs typeface="Arial" panose="020B0604020202020204" pitchFamily="34" charset="0"/>
              </a:rPr>
              <a:t>ما تم تنفيذه والخطط المستقبلية للمشروع :</a:t>
            </a:r>
          </a:p>
          <a:p>
            <a:pPr algn="r" rtl="1">
              <a:defRPr/>
            </a:pPr>
            <a:r>
              <a:rPr lang="ar-EG" sz="2400" dirty="0">
                <a:latin typeface="Arial" panose="020B0604020202020204" pitchFamily="34" charset="0"/>
                <a:cs typeface="Arial" panose="020B0604020202020204" pitchFamily="34" charset="0"/>
              </a:rPr>
              <a:t>تستهدف حملة زراعة الاشجار المثمرة زراعة ١٠٠٠ شجرة مثمرة في المراحل القادمة وذلك بعد نجاح التجربة في المرحلة الاولى بواقع ٣٥٠ شجرة في كل مرحله من المراحل الثلاثة القادمة، على ان تكون المرحلة القادمة في جامعة أسيوط ومن ثم الحدائق العامة.</a:t>
            </a:r>
          </a:p>
          <a:p>
            <a:pPr algn="r" rtl="1">
              <a:defRPr/>
            </a:pPr>
            <a:r>
              <a:rPr lang="ar-EG" sz="2400" dirty="0">
                <a:latin typeface="Arial" panose="020B0604020202020204" pitchFamily="34" charset="0"/>
                <a:cs typeface="Arial" panose="020B0604020202020204" pitchFamily="34" charset="0"/>
              </a:rPr>
              <a:t>المشروع مستدام حيث ان شركة سيمكس تتولى رعاية هذه الأشجار</a:t>
            </a:r>
            <a:r>
              <a:rPr lang="ar-SA" sz="2400" dirty="0">
                <a:latin typeface="Arial" panose="020B0604020202020204" pitchFamily="34" charset="0"/>
                <a:cs typeface="Arial" panose="020B0604020202020204" pitchFamily="34" charset="0"/>
              </a:rPr>
              <a:t>.</a:t>
            </a:r>
            <a:endParaRPr lang="ar-EG" sz="2400" dirty="0">
              <a:latin typeface="Arial" panose="020B0604020202020204" pitchFamily="34" charset="0"/>
              <a:cs typeface="Arial" panose="020B0604020202020204" pitchFamily="34" charset="0"/>
            </a:endParaRPr>
          </a:p>
          <a:p>
            <a:pPr algn="r" rtl="1">
              <a:defRPr/>
            </a:pPr>
            <a:r>
              <a:rPr lang="ar-EG" sz="2400" dirty="0">
                <a:latin typeface="Arial" panose="020B0604020202020204" pitchFamily="34" charset="0"/>
                <a:cs typeface="Arial" panose="020B0604020202020204" pitchFamily="34" charset="0"/>
              </a:rPr>
              <a:t>المشروع ابتكارى حيث أنه يمزج ما بين زراعة الأشجار لأمتصاص غاز ثانى أكسيد الكربون وتوفير الغذاء وادخال البهجة على نفوس أطفال دور الرعاية</a:t>
            </a:r>
            <a:r>
              <a:rPr lang="ar-SA" sz="2400" dirty="0">
                <a:latin typeface="Arial" panose="020B0604020202020204" pitchFamily="34" charset="0"/>
                <a:cs typeface="Arial" panose="020B0604020202020204" pitchFamily="34" charset="0"/>
              </a:rPr>
              <a:t>.</a:t>
            </a:r>
            <a:r>
              <a:rPr lang="ar-EG" sz="2400" dirty="0">
                <a:latin typeface="Arial" panose="020B0604020202020204" pitchFamily="34" charset="0"/>
                <a:cs typeface="Arial" panose="020B0604020202020204" pitchFamily="34" charset="0"/>
              </a:rPr>
              <a:t> </a:t>
            </a:r>
            <a:endParaRPr lang="ar-SA" sz="2400" dirty="0">
              <a:latin typeface="Arial" panose="020B0604020202020204" pitchFamily="34" charset="0"/>
              <a:cs typeface="Arial" panose="020B0604020202020204" pitchFamily="34" charset="0"/>
            </a:endParaRPr>
          </a:p>
          <a:p>
            <a:pPr algn="r" rtl="1">
              <a:defRPr/>
            </a:pPr>
            <a:r>
              <a:rPr lang="ar-EG" sz="3200" u="sng" dirty="0">
                <a:solidFill>
                  <a:schemeClr val="accent1">
                    <a:lumMod val="75000"/>
                  </a:schemeClr>
                </a:solidFill>
                <a:latin typeface="Calibri" panose="020F0502020204030204"/>
                <a:cs typeface="Arial" panose="020B0604020202020204" pitchFamily="34" charset="0"/>
              </a:rPr>
              <a:t>المكون الأخضر : </a:t>
            </a:r>
            <a:r>
              <a:rPr lang="ar-EG" sz="2400" dirty="0">
                <a:latin typeface="Arial" panose="020B0604020202020204" pitchFamily="34" charset="0"/>
                <a:cs typeface="Arial" panose="020B0604020202020204" pitchFamily="34" charset="0"/>
              </a:rPr>
              <a:t>خفض انبعاثات غازات ثانى أكسيد الكربون وتنقية الهواء الجوي</a:t>
            </a:r>
            <a:r>
              <a:rPr lang="ar-EG" sz="2400" dirty="0"/>
              <a:t>.</a:t>
            </a:r>
          </a:p>
          <a:p>
            <a:pPr algn="r" rtl="1">
              <a:defRPr/>
            </a:pPr>
            <a:r>
              <a:rPr lang="ar-EG" sz="3200" u="sng" dirty="0">
                <a:solidFill>
                  <a:schemeClr val="accent1">
                    <a:lumMod val="75000"/>
                  </a:schemeClr>
                </a:solidFill>
                <a:latin typeface="Calibri" panose="020F0502020204030204"/>
                <a:cs typeface="Arial" panose="020B0604020202020204" pitchFamily="34" charset="0"/>
              </a:rPr>
              <a:t>استخدام المكون التكنولوجي/الذكي:</a:t>
            </a:r>
            <a:r>
              <a:rPr lang="ar-SA" sz="3200" dirty="0">
                <a:solidFill>
                  <a:schemeClr val="accent1">
                    <a:lumMod val="75000"/>
                  </a:schemeClr>
                </a:solidFill>
                <a:latin typeface="Calibri" panose="020F0502020204030204"/>
                <a:cs typeface="Arial" panose="020B0604020202020204" pitchFamily="34" charset="0"/>
              </a:rPr>
              <a:t> </a:t>
            </a:r>
            <a:r>
              <a:rPr lang="ar-EG" sz="2400" dirty="0">
                <a:latin typeface="Arial" panose="020B0604020202020204" pitchFamily="34" charset="0"/>
                <a:cs typeface="Arial" panose="020B0604020202020204" pitchFamily="34" charset="0"/>
              </a:rPr>
              <a:t>سوف يتم عمل تطبيق تكنولوجي يضم كميات الأشجار المزروعة في أماكن مختلفة و</a:t>
            </a:r>
            <a:r>
              <a:rPr lang="ar-SA" sz="2400" dirty="0">
                <a:latin typeface="Arial" panose="020B0604020202020204" pitchFamily="34" charset="0"/>
                <a:cs typeface="Arial" panose="020B0604020202020204" pitchFamily="34" charset="0"/>
              </a:rPr>
              <a:t>مواعيد</a:t>
            </a:r>
          </a:p>
          <a:p>
            <a:pPr marL="0" indent="0" algn="r" rtl="1">
              <a:buNone/>
              <a:defRPr/>
            </a:pPr>
            <a:r>
              <a:rPr lang="ar-EG" sz="2400" dirty="0">
                <a:latin typeface="Arial" panose="020B0604020202020204" pitchFamily="34" charset="0"/>
                <a:cs typeface="Arial" panose="020B0604020202020204" pitchFamily="34" charset="0"/>
              </a:rPr>
              <a:t>ري هذه الاشجاروالأعتناء بها.</a:t>
            </a:r>
          </a:p>
          <a:p>
            <a:pPr algn="r" rtl="1">
              <a:defRPr/>
            </a:pPr>
            <a:endParaRPr lang="ar-EG" sz="2000" dirty="0"/>
          </a:p>
          <a:p>
            <a:pPr lvl="0" algn="r" rtl="1">
              <a:defRPr/>
            </a:pPr>
            <a:endParaRPr lang="ar-EG" sz="3200" b="1" dirty="0">
              <a:solidFill>
                <a:sysClr val="windowText" lastClr="000000"/>
              </a:solidFill>
              <a:latin typeface="Calibri" panose="020F0502020204030204"/>
              <a:cs typeface="Arial" panose="020B0604020202020204" pitchFamily="34" charset="0"/>
            </a:endParaRPr>
          </a:p>
          <a:p>
            <a:pPr marL="0" indent="0" algn="r" defTabSz="1133947" rtl="1">
              <a:spcBef>
                <a:spcPts val="1240"/>
              </a:spcBef>
              <a:buNone/>
              <a:defRPr/>
            </a:pPr>
            <a:endParaRPr lang="ar-EG" sz="3200" dirty="0">
              <a:solidFill>
                <a:sysClr val="windowText" lastClr="000000"/>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638596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DA4758E-5113-5CA0-9AD1-3CC8D5FC7FCF}"/>
              </a:ext>
            </a:extLst>
          </p:cNvPr>
          <p:cNvGrpSpPr/>
          <p:nvPr/>
        </p:nvGrpSpPr>
        <p:grpSpPr>
          <a:xfrm>
            <a:off x="810886" y="1880558"/>
            <a:ext cx="13767756" cy="7734917"/>
            <a:chOff x="2" y="1093601"/>
            <a:chExt cx="15119351" cy="8504622"/>
          </a:xfrm>
        </p:grpSpPr>
        <p:pic>
          <p:nvPicPr>
            <p:cNvPr id="4" name="Picture 3" descr="A picture containing tree, outdoor, plant, bushes&#10;&#10;Description automatically generated">
              <a:extLst>
                <a:ext uri="{FF2B5EF4-FFF2-40B4-BE49-F238E27FC236}">
                  <a16:creationId xmlns:a16="http://schemas.microsoft.com/office/drawing/2014/main" id="{D5D9CA56-5207-6730-2F6C-011FC1EB0438}"/>
                </a:ext>
              </a:extLst>
            </p:cNvPr>
            <p:cNvPicPr>
              <a:picLocks noChangeAspect="1"/>
            </p:cNvPicPr>
            <p:nvPr/>
          </p:nvPicPr>
          <p:blipFill rotWithShape="1">
            <a:blip r:embed="rId2">
              <a:extLst>
                <a:ext uri="{28A0092B-C50C-407E-A947-70E740481C1C}">
                  <a14:useLocalDpi xmlns:a14="http://schemas.microsoft.com/office/drawing/2010/main" val="0"/>
                </a:ext>
              </a:extLst>
            </a:blip>
            <a:srcRect t="13403" r="-3" b="24944"/>
            <a:stretch/>
          </p:blipFill>
          <p:spPr>
            <a:xfrm>
              <a:off x="25" y="1093601"/>
              <a:ext cx="8947824" cy="368223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3" name="Picture 2">
              <a:extLst>
                <a:ext uri="{FF2B5EF4-FFF2-40B4-BE49-F238E27FC236}">
                  <a16:creationId xmlns:a16="http://schemas.microsoft.com/office/drawing/2014/main" id="{01E4029A-32E7-708D-DCC6-C87AD042BF65}"/>
                </a:ext>
              </a:extLst>
            </p:cNvPr>
            <p:cNvPicPr>
              <a:picLocks noChangeAspect="1"/>
            </p:cNvPicPr>
            <p:nvPr/>
          </p:nvPicPr>
          <p:blipFill rotWithShape="1">
            <a:blip r:embed="rId3">
              <a:extLst>
                <a:ext uri="{28A0092B-C50C-407E-A947-70E740481C1C}">
                  <a14:useLocalDpi xmlns:a14="http://schemas.microsoft.com/office/drawing/2010/main" val="0"/>
                </a:ext>
              </a:extLst>
            </a:blip>
            <a:srcRect t="605" r="-3" b="13863"/>
            <a:stretch/>
          </p:blipFill>
          <p:spPr>
            <a:xfrm>
              <a:off x="6972155" y="1093601"/>
              <a:ext cx="8147198" cy="4651288"/>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Picture 4" descr="A picture containing plant, fern, leaf&#10;&#10;Description automatically generated">
              <a:extLst>
                <a:ext uri="{FF2B5EF4-FFF2-40B4-BE49-F238E27FC236}">
                  <a16:creationId xmlns:a16="http://schemas.microsoft.com/office/drawing/2014/main" id="{EFCB37E5-EBBE-274A-225F-340B79E179F6}"/>
                </a:ext>
              </a:extLst>
            </p:cNvPr>
            <p:cNvPicPr>
              <a:picLocks noChangeAspect="1"/>
            </p:cNvPicPr>
            <p:nvPr/>
          </p:nvPicPr>
          <p:blipFill rotWithShape="1">
            <a:blip r:embed="rId4">
              <a:extLst>
                <a:ext uri="{28A0092B-C50C-407E-A947-70E740481C1C}">
                  <a14:useLocalDpi xmlns:a14="http://schemas.microsoft.com/office/drawing/2010/main" val="0"/>
                </a:ext>
              </a:extLst>
            </a:blip>
            <a:srcRect t="24220" b="20230"/>
            <a:stretch/>
          </p:blipFill>
          <p:spPr>
            <a:xfrm>
              <a:off x="5186130" y="5914982"/>
              <a:ext cx="9933223" cy="3683241"/>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2" name="Picture 1" descr="A picture containing grass, outdoor, tree, building&#10;&#10;Description automatically generated">
              <a:extLst>
                <a:ext uri="{FF2B5EF4-FFF2-40B4-BE49-F238E27FC236}">
                  <a16:creationId xmlns:a16="http://schemas.microsoft.com/office/drawing/2014/main" id="{F1C0D113-8C0E-6981-DE25-6210DF56912E}"/>
                </a:ext>
              </a:extLst>
            </p:cNvPr>
            <p:cNvPicPr>
              <a:picLocks noChangeAspect="1"/>
            </p:cNvPicPr>
            <p:nvPr/>
          </p:nvPicPr>
          <p:blipFill rotWithShape="1">
            <a:blip r:embed="rId5">
              <a:extLst>
                <a:ext uri="{28A0092B-C50C-407E-A947-70E740481C1C}">
                  <a14:useLocalDpi xmlns:a14="http://schemas.microsoft.com/office/drawing/2010/main" val="0"/>
                </a:ext>
              </a:extLst>
            </a:blip>
            <a:srcRect t="4745" r="1" b="4746"/>
            <a:stretch/>
          </p:blipFill>
          <p:spPr>
            <a:xfrm>
              <a:off x="2" y="4945928"/>
              <a:ext cx="7700493" cy="4652295"/>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grpSp>
    </p:spTree>
    <p:extLst>
      <p:ext uri="{BB962C8B-B14F-4D97-AF65-F5344CB8AC3E}">
        <p14:creationId xmlns:p14="http://schemas.microsoft.com/office/powerpoint/2010/main" val="1491729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ree, outdoor, garden, plant&#10;&#10;Description automatically generated">
            <a:extLst>
              <a:ext uri="{FF2B5EF4-FFF2-40B4-BE49-F238E27FC236}">
                <a16:creationId xmlns:a16="http://schemas.microsoft.com/office/drawing/2014/main" id="{8463D6FC-A7DE-9D0B-B6A8-9F928B13EB53}"/>
              </a:ext>
            </a:extLst>
          </p:cNvPr>
          <p:cNvPicPr>
            <a:picLocks noChangeAspect="1"/>
          </p:cNvPicPr>
          <p:nvPr/>
        </p:nvPicPr>
        <p:blipFill rotWithShape="1">
          <a:blip r:embed="rId2">
            <a:extLst>
              <a:ext uri="{28A0092B-C50C-407E-A947-70E740481C1C}">
                <a14:useLocalDpi xmlns:a14="http://schemas.microsoft.com/office/drawing/2010/main" val="0"/>
              </a:ext>
            </a:extLst>
          </a:blip>
          <a:srcRect t="10062" r="2" b="15878"/>
          <a:stretch/>
        </p:blipFill>
        <p:spPr>
          <a:xfrm>
            <a:off x="547393" y="1912370"/>
            <a:ext cx="6934050" cy="7693570"/>
          </a:xfrm>
          <a:prstGeom prst="rect">
            <a:avLst/>
          </a:prstGeom>
        </p:spPr>
      </p:pic>
      <p:pic>
        <p:nvPicPr>
          <p:cNvPr id="3" name="Picture 2" descr="A picture containing tree, outdoor, green, plant&#10;&#10;Description automatically generated">
            <a:extLst>
              <a:ext uri="{FF2B5EF4-FFF2-40B4-BE49-F238E27FC236}">
                <a16:creationId xmlns:a16="http://schemas.microsoft.com/office/drawing/2014/main" id="{1211CC26-2930-FD5D-2728-93D1C54C9207}"/>
              </a:ext>
            </a:extLst>
          </p:cNvPr>
          <p:cNvPicPr>
            <a:picLocks noChangeAspect="1"/>
          </p:cNvPicPr>
          <p:nvPr/>
        </p:nvPicPr>
        <p:blipFill rotWithShape="1">
          <a:blip r:embed="rId3">
            <a:extLst>
              <a:ext uri="{28A0092B-C50C-407E-A947-70E740481C1C}">
                <a14:useLocalDpi xmlns:a14="http://schemas.microsoft.com/office/drawing/2010/main" val="0"/>
              </a:ext>
            </a:extLst>
          </a:blip>
          <a:srcRect t="10741" r="2" b="15199"/>
          <a:stretch/>
        </p:blipFill>
        <p:spPr>
          <a:xfrm>
            <a:off x="7732203" y="1912370"/>
            <a:ext cx="6926376" cy="7595688"/>
          </a:xfrm>
          <a:prstGeom prst="rect">
            <a:avLst/>
          </a:prstGeom>
        </p:spPr>
      </p:pic>
    </p:spTree>
    <p:extLst>
      <p:ext uri="{BB962C8B-B14F-4D97-AF65-F5344CB8AC3E}">
        <p14:creationId xmlns:p14="http://schemas.microsoft.com/office/powerpoint/2010/main" val="1394053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TotalTime>
  <Words>346</Words>
  <Application>Microsoft Office PowerPoint</Application>
  <PresentationFormat>Custom</PresentationFormat>
  <Paragraphs>27</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Corbel</vt:lpstr>
      <vt:lpstr>Office Theme</vt:lpstr>
      <vt:lpstr>PowerPoint Presentation</vt:lpstr>
      <vt:lpstr>عن المشروع وفكرته</vt:lpstr>
      <vt:lpstr>PowerPoint Presentation</vt:lpstr>
      <vt:lpstr>PowerPoint Presentation</vt:lpstr>
      <vt:lpstr>PowerPoint Presentation</vt:lpstr>
    </vt:vector>
  </TitlesOfParts>
  <Company>CEMEX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Esraa Mahmoud Mostafa</dc:creator>
  <cp:lastModifiedBy>Mohamed Elmelegy</cp:lastModifiedBy>
  <cp:revision>4</cp:revision>
  <dcterms:created xsi:type="dcterms:W3CDTF">2022-10-14T06:33:26Z</dcterms:created>
  <dcterms:modified xsi:type="dcterms:W3CDTF">2022-10-19T20:43:52Z</dcterms:modified>
</cp:coreProperties>
</file>