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1" r:id="rId3"/>
    <p:sldId id="259" r:id="rId4"/>
    <p:sldId id="264" r:id="rId5"/>
    <p:sldId id="265" r:id="rId6"/>
  </p:sldIdLst>
  <p:sldSz cx="15119350"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8" userDrawn="1">
          <p15:clr>
            <a:srgbClr val="A4A3A4"/>
          </p15:clr>
        </p15:guide>
        <p15:guide id="2" pos="476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56" d="100"/>
          <a:sy n="56" d="100"/>
        </p:scale>
        <p:origin x="1308" y="84"/>
      </p:cViewPr>
      <p:guideLst>
        <p:guide orient="horz" pos="3368"/>
        <p:guide pos="476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49795"/>
            <a:ext cx="12851448" cy="3722335"/>
          </a:xfrm>
        </p:spPr>
        <p:txBody>
          <a:bodyPr anchor="b"/>
          <a:lstStyle>
            <a:lvl1pPr algn="ctr">
              <a:defRPr sz="9354"/>
            </a:lvl1pPr>
          </a:lstStyle>
          <a:p>
            <a:r>
              <a:rPr lang="en-US"/>
              <a:t>Click to edit Master title style</a:t>
            </a:r>
            <a:endParaRPr lang="en-US" dirty="0"/>
          </a:p>
        </p:txBody>
      </p:sp>
      <p:sp>
        <p:nvSpPr>
          <p:cNvPr id="3" name="Subtitle 2"/>
          <p:cNvSpPr>
            <a:spLocks noGrp="1"/>
          </p:cNvSpPr>
          <p:nvPr>
            <p:ph type="subTitle" idx="1"/>
          </p:nvPr>
        </p:nvSpPr>
        <p:spPr>
          <a:xfrm>
            <a:off x="1889919" y="5615678"/>
            <a:ext cx="11339513" cy="2581379"/>
          </a:xfrm>
        </p:spPr>
        <p:txBody>
          <a:bodyPr/>
          <a:lstStyle>
            <a:lvl1pPr marL="0" indent="0" algn="ctr">
              <a:buNone/>
              <a:defRPr sz="3742"/>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682D066-E1D5-435E-AAB1-000871C3FCD3}" type="datetimeFigureOut">
              <a:rPr lang="ar-EG" smtClean="0"/>
              <a:pPr/>
              <a:t>25/03/1444</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FFE8E38B-3A5B-40C5-9933-6260CA32EC75}" type="slidenum">
              <a:rPr lang="ar-EG" smtClean="0"/>
              <a:pPr/>
              <a:t>‹#›</a:t>
            </a:fld>
            <a:endParaRPr lang="ar-EG"/>
          </a:p>
        </p:txBody>
      </p:sp>
    </p:spTree>
    <p:extLst>
      <p:ext uri="{BB962C8B-B14F-4D97-AF65-F5344CB8AC3E}">
        <p14:creationId xmlns:p14="http://schemas.microsoft.com/office/powerpoint/2010/main" val="1335429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82D066-E1D5-435E-AAB1-000871C3FCD3}" type="datetimeFigureOut">
              <a:rPr lang="ar-EG" smtClean="0"/>
              <a:pPr/>
              <a:t>25/03/1444</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FFE8E38B-3A5B-40C5-9933-6260CA32EC75}" type="slidenum">
              <a:rPr lang="ar-EG" smtClean="0"/>
              <a:pPr/>
              <a:t>‹#›</a:t>
            </a:fld>
            <a:endParaRPr lang="ar-EG"/>
          </a:p>
        </p:txBody>
      </p:sp>
    </p:spTree>
    <p:extLst>
      <p:ext uri="{BB962C8B-B14F-4D97-AF65-F5344CB8AC3E}">
        <p14:creationId xmlns:p14="http://schemas.microsoft.com/office/powerpoint/2010/main" val="10024940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69240"/>
            <a:ext cx="3260110" cy="90608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39456" y="569240"/>
            <a:ext cx="9591338" cy="9060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82D066-E1D5-435E-AAB1-000871C3FCD3}" type="datetimeFigureOut">
              <a:rPr lang="ar-EG" smtClean="0"/>
              <a:pPr/>
              <a:t>25/03/1444</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FFE8E38B-3A5B-40C5-9933-6260CA32EC75}" type="slidenum">
              <a:rPr lang="ar-EG" smtClean="0"/>
              <a:pPr/>
              <a:t>‹#›</a:t>
            </a:fld>
            <a:endParaRPr lang="ar-EG"/>
          </a:p>
        </p:txBody>
      </p:sp>
    </p:spTree>
    <p:extLst>
      <p:ext uri="{BB962C8B-B14F-4D97-AF65-F5344CB8AC3E}">
        <p14:creationId xmlns:p14="http://schemas.microsoft.com/office/powerpoint/2010/main" val="1608117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82D066-E1D5-435E-AAB1-000871C3FCD3}" type="datetimeFigureOut">
              <a:rPr lang="ar-EG" smtClean="0"/>
              <a:pPr/>
              <a:t>25/03/1444</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FFE8E38B-3A5B-40C5-9933-6260CA32EC75}" type="slidenum">
              <a:rPr lang="ar-EG" smtClean="0"/>
              <a:pPr/>
              <a:t>‹#›</a:t>
            </a:fld>
            <a:endParaRPr lang="ar-EG"/>
          </a:p>
        </p:txBody>
      </p:sp>
    </p:spTree>
    <p:extLst>
      <p:ext uri="{BB962C8B-B14F-4D97-AF65-F5344CB8AC3E}">
        <p14:creationId xmlns:p14="http://schemas.microsoft.com/office/powerpoint/2010/main" val="2913296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1582" y="2665532"/>
            <a:ext cx="13040439" cy="4447496"/>
          </a:xfrm>
        </p:spPr>
        <p:txBody>
          <a:bodyPr anchor="b"/>
          <a:lstStyle>
            <a:lvl1pPr>
              <a:defRPr sz="9354"/>
            </a:lvl1pPr>
          </a:lstStyle>
          <a:p>
            <a:r>
              <a:rPr lang="en-US"/>
              <a:t>Click to edit Master title style</a:t>
            </a:r>
            <a:endParaRPr lang="en-US" dirty="0"/>
          </a:p>
        </p:txBody>
      </p:sp>
      <p:sp>
        <p:nvSpPr>
          <p:cNvPr id="3" name="Text Placeholder 2"/>
          <p:cNvSpPr>
            <a:spLocks noGrp="1"/>
          </p:cNvSpPr>
          <p:nvPr>
            <p:ph type="body" idx="1"/>
          </p:nvPr>
        </p:nvSpPr>
        <p:spPr>
          <a:xfrm>
            <a:off x="1031582" y="7155103"/>
            <a:ext cx="13040439" cy="2338833"/>
          </a:xfrm>
        </p:spPr>
        <p:txBody>
          <a:bodyPr/>
          <a:lstStyle>
            <a:lvl1pPr marL="0" indent="0">
              <a:buNone/>
              <a:defRPr sz="3742">
                <a:solidFill>
                  <a:schemeClr val="tx1"/>
                </a:solidFill>
              </a:defRPr>
            </a:lvl1pPr>
            <a:lvl2pPr marL="712775" indent="0">
              <a:buNone/>
              <a:defRPr sz="3118">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682D066-E1D5-435E-AAB1-000871C3FCD3}" type="datetimeFigureOut">
              <a:rPr lang="ar-EG" smtClean="0"/>
              <a:pPr/>
              <a:t>25/03/1444</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FFE8E38B-3A5B-40C5-9933-6260CA32EC75}" type="slidenum">
              <a:rPr lang="ar-EG" smtClean="0"/>
              <a:pPr/>
              <a:t>‹#›</a:t>
            </a:fld>
            <a:endParaRPr lang="ar-EG"/>
          </a:p>
        </p:txBody>
      </p:sp>
    </p:spTree>
    <p:extLst>
      <p:ext uri="{BB962C8B-B14F-4D97-AF65-F5344CB8AC3E}">
        <p14:creationId xmlns:p14="http://schemas.microsoft.com/office/powerpoint/2010/main" val="23724400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39455" y="2846200"/>
            <a:ext cx="6425724" cy="6783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654171" y="2846200"/>
            <a:ext cx="6425724" cy="6783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682D066-E1D5-435E-AAB1-000871C3FCD3}" type="datetimeFigureOut">
              <a:rPr lang="ar-EG" smtClean="0"/>
              <a:pPr/>
              <a:t>25/03/1444</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FFE8E38B-3A5B-40C5-9933-6260CA32EC75}" type="slidenum">
              <a:rPr lang="ar-EG" smtClean="0"/>
              <a:pPr/>
              <a:t>‹#›</a:t>
            </a:fld>
            <a:endParaRPr lang="ar-EG"/>
          </a:p>
        </p:txBody>
      </p:sp>
    </p:spTree>
    <p:extLst>
      <p:ext uri="{BB962C8B-B14F-4D97-AF65-F5344CB8AC3E}">
        <p14:creationId xmlns:p14="http://schemas.microsoft.com/office/powerpoint/2010/main" val="2357200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1425" y="569242"/>
            <a:ext cx="13040439" cy="2066590"/>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41426" y="2620980"/>
            <a:ext cx="63961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US"/>
              <a:t>Click to edit Master text styles</a:t>
            </a:r>
          </a:p>
        </p:txBody>
      </p:sp>
      <p:sp>
        <p:nvSpPr>
          <p:cNvPr id="4" name="Content Placeholder 3"/>
          <p:cNvSpPr>
            <a:spLocks noGrp="1"/>
          </p:cNvSpPr>
          <p:nvPr>
            <p:ph sz="half" idx="2"/>
          </p:nvPr>
        </p:nvSpPr>
        <p:spPr>
          <a:xfrm>
            <a:off x="1041426" y="3905482"/>
            <a:ext cx="6396193" cy="574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654172" y="2620980"/>
            <a:ext cx="64276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US"/>
              <a:t>Click to edit Master text styles</a:t>
            </a:r>
          </a:p>
        </p:txBody>
      </p:sp>
      <p:sp>
        <p:nvSpPr>
          <p:cNvPr id="6" name="Content Placeholder 5"/>
          <p:cNvSpPr>
            <a:spLocks noGrp="1"/>
          </p:cNvSpPr>
          <p:nvPr>
            <p:ph sz="quarter" idx="4"/>
          </p:nvPr>
        </p:nvSpPr>
        <p:spPr>
          <a:xfrm>
            <a:off x="7654172" y="3905482"/>
            <a:ext cx="6427693" cy="574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682D066-E1D5-435E-AAB1-000871C3FCD3}" type="datetimeFigureOut">
              <a:rPr lang="ar-EG" smtClean="0"/>
              <a:pPr/>
              <a:t>25/03/1444</a:t>
            </a:fld>
            <a:endParaRPr lang="ar-EG"/>
          </a:p>
        </p:txBody>
      </p:sp>
      <p:sp>
        <p:nvSpPr>
          <p:cNvPr id="8" name="Footer Placeholder 7"/>
          <p:cNvSpPr>
            <a:spLocks noGrp="1"/>
          </p:cNvSpPr>
          <p:nvPr>
            <p:ph type="ftr" sz="quarter" idx="11"/>
          </p:nvPr>
        </p:nvSpPr>
        <p:spPr/>
        <p:txBody>
          <a:bodyPr/>
          <a:lstStyle/>
          <a:p>
            <a:endParaRPr lang="ar-EG"/>
          </a:p>
        </p:txBody>
      </p:sp>
      <p:sp>
        <p:nvSpPr>
          <p:cNvPr id="9" name="Slide Number Placeholder 8"/>
          <p:cNvSpPr>
            <a:spLocks noGrp="1"/>
          </p:cNvSpPr>
          <p:nvPr>
            <p:ph type="sldNum" sz="quarter" idx="12"/>
          </p:nvPr>
        </p:nvSpPr>
        <p:spPr/>
        <p:txBody>
          <a:bodyPr/>
          <a:lstStyle/>
          <a:p>
            <a:fld id="{FFE8E38B-3A5B-40C5-9933-6260CA32EC75}" type="slidenum">
              <a:rPr lang="ar-EG" smtClean="0"/>
              <a:pPr/>
              <a:t>‹#›</a:t>
            </a:fld>
            <a:endParaRPr lang="ar-EG"/>
          </a:p>
        </p:txBody>
      </p:sp>
    </p:spTree>
    <p:extLst>
      <p:ext uri="{BB962C8B-B14F-4D97-AF65-F5344CB8AC3E}">
        <p14:creationId xmlns:p14="http://schemas.microsoft.com/office/powerpoint/2010/main" val="18694641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682D066-E1D5-435E-AAB1-000871C3FCD3}" type="datetimeFigureOut">
              <a:rPr lang="ar-EG" smtClean="0"/>
              <a:pPr/>
              <a:t>25/03/1444</a:t>
            </a:fld>
            <a:endParaRPr lang="ar-EG"/>
          </a:p>
        </p:txBody>
      </p:sp>
      <p:sp>
        <p:nvSpPr>
          <p:cNvPr id="4" name="Footer Placeholder 3"/>
          <p:cNvSpPr>
            <a:spLocks noGrp="1"/>
          </p:cNvSpPr>
          <p:nvPr>
            <p:ph type="ftr" sz="quarter" idx="11"/>
          </p:nvPr>
        </p:nvSpPr>
        <p:spPr/>
        <p:txBody>
          <a:bodyPr/>
          <a:lstStyle/>
          <a:p>
            <a:endParaRPr lang="ar-EG"/>
          </a:p>
        </p:txBody>
      </p:sp>
      <p:sp>
        <p:nvSpPr>
          <p:cNvPr id="5" name="Slide Number Placeholder 4"/>
          <p:cNvSpPr>
            <a:spLocks noGrp="1"/>
          </p:cNvSpPr>
          <p:nvPr>
            <p:ph type="sldNum" sz="quarter" idx="12"/>
          </p:nvPr>
        </p:nvSpPr>
        <p:spPr/>
        <p:txBody>
          <a:bodyPr/>
          <a:lstStyle/>
          <a:p>
            <a:fld id="{FFE8E38B-3A5B-40C5-9933-6260CA32EC75}" type="slidenum">
              <a:rPr lang="ar-EG" smtClean="0"/>
              <a:pPr/>
              <a:t>‹#›</a:t>
            </a:fld>
            <a:endParaRPr lang="ar-EG"/>
          </a:p>
        </p:txBody>
      </p:sp>
    </p:spTree>
    <p:extLst>
      <p:ext uri="{BB962C8B-B14F-4D97-AF65-F5344CB8AC3E}">
        <p14:creationId xmlns:p14="http://schemas.microsoft.com/office/powerpoint/2010/main" val="14678236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82D066-E1D5-435E-AAB1-000871C3FCD3}" type="datetimeFigureOut">
              <a:rPr lang="ar-EG" smtClean="0"/>
              <a:pPr/>
              <a:t>25/03/1444</a:t>
            </a:fld>
            <a:endParaRPr lang="ar-EG"/>
          </a:p>
        </p:txBody>
      </p:sp>
      <p:sp>
        <p:nvSpPr>
          <p:cNvPr id="3" name="Footer Placeholder 2"/>
          <p:cNvSpPr>
            <a:spLocks noGrp="1"/>
          </p:cNvSpPr>
          <p:nvPr>
            <p:ph type="ftr" sz="quarter" idx="11"/>
          </p:nvPr>
        </p:nvSpPr>
        <p:spPr/>
        <p:txBody>
          <a:bodyPr/>
          <a:lstStyle/>
          <a:p>
            <a:endParaRPr lang="ar-EG"/>
          </a:p>
        </p:txBody>
      </p:sp>
      <p:sp>
        <p:nvSpPr>
          <p:cNvPr id="4" name="Slide Number Placeholder 3"/>
          <p:cNvSpPr>
            <a:spLocks noGrp="1"/>
          </p:cNvSpPr>
          <p:nvPr>
            <p:ph type="sldNum" sz="quarter" idx="12"/>
          </p:nvPr>
        </p:nvSpPr>
        <p:spPr/>
        <p:txBody>
          <a:bodyPr/>
          <a:lstStyle/>
          <a:p>
            <a:fld id="{FFE8E38B-3A5B-40C5-9933-6260CA32EC75}" type="slidenum">
              <a:rPr lang="ar-EG" smtClean="0"/>
              <a:pPr/>
              <a:t>‹#›</a:t>
            </a:fld>
            <a:endParaRPr lang="ar-EG"/>
          </a:p>
        </p:txBody>
      </p:sp>
    </p:spTree>
    <p:extLst>
      <p:ext uri="{BB962C8B-B14F-4D97-AF65-F5344CB8AC3E}">
        <p14:creationId xmlns:p14="http://schemas.microsoft.com/office/powerpoint/2010/main" val="2776593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US"/>
              <a:t>Click to edit Master title style</a:t>
            </a:r>
            <a:endParaRPr lang="en-US" dirty="0"/>
          </a:p>
        </p:txBody>
      </p:sp>
      <p:sp>
        <p:nvSpPr>
          <p:cNvPr id="3" name="Content Placeholder 2"/>
          <p:cNvSpPr>
            <a:spLocks noGrp="1"/>
          </p:cNvSpPr>
          <p:nvPr>
            <p:ph idx="1"/>
          </p:nvPr>
        </p:nvSpPr>
        <p:spPr>
          <a:xfrm>
            <a:off x="6427693" y="1539425"/>
            <a:ext cx="7654171" cy="759811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US"/>
              <a:t>Click to edit Master text styles</a:t>
            </a:r>
          </a:p>
        </p:txBody>
      </p:sp>
      <p:sp>
        <p:nvSpPr>
          <p:cNvPr id="5" name="Date Placeholder 4"/>
          <p:cNvSpPr>
            <a:spLocks noGrp="1"/>
          </p:cNvSpPr>
          <p:nvPr>
            <p:ph type="dt" sz="half" idx="10"/>
          </p:nvPr>
        </p:nvSpPr>
        <p:spPr/>
        <p:txBody>
          <a:bodyPr/>
          <a:lstStyle/>
          <a:p>
            <a:fld id="{8682D066-E1D5-435E-AAB1-000871C3FCD3}" type="datetimeFigureOut">
              <a:rPr lang="ar-EG" smtClean="0"/>
              <a:pPr/>
              <a:t>25/03/1444</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FFE8E38B-3A5B-40C5-9933-6260CA32EC75}" type="slidenum">
              <a:rPr lang="ar-EG" smtClean="0"/>
              <a:pPr/>
              <a:t>‹#›</a:t>
            </a:fld>
            <a:endParaRPr lang="ar-EG"/>
          </a:p>
        </p:txBody>
      </p:sp>
    </p:spTree>
    <p:extLst>
      <p:ext uri="{BB962C8B-B14F-4D97-AF65-F5344CB8AC3E}">
        <p14:creationId xmlns:p14="http://schemas.microsoft.com/office/powerpoint/2010/main" val="3955301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US"/>
              <a:t>Click to edit Master title style</a:t>
            </a:r>
            <a:endParaRPr lang="en-US" dirty="0"/>
          </a:p>
        </p:txBody>
      </p:sp>
      <p:sp>
        <p:nvSpPr>
          <p:cNvPr id="3" name="Picture Placeholder 2"/>
          <p:cNvSpPr>
            <a:spLocks noGrp="1" noChangeAspect="1"/>
          </p:cNvSpPr>
          <p:nvPr>
            <p:ph type="pic" idx="1"/>
          </p:nvPr>
        </p:nvSpPr>
        <p:spPr>
          <a:xfrm>
            <a:off x="6427693" y="1539425"/>
            <a:ext cx="7654171" cy="7598117"/>
          </a:xfrm>
        </p:spPr>
        <p:txBody>
          <a:bodyPr anchor="t"/>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r>
              <a:rPr lang="en-US"/>
              <a:t>Click icon to add picture</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US"/>
              <a:t>Click to edit Master text styles</a:t>
            </a:r>
          </a:p>
        </p:txBody>
      </p:sp>
      <p:sp>
        <p:nvSpPr>
          <p:cNvPr id="5" name="Date Placeholder 4"/>
          <p:cNvSpPr>
            <a:spLocks noGrp="1"/>
          </p:cNvSpPr>
          <p:nvPr>
            <p:ph type="dt" sz="half" idx="10"/>
          </p:nvPr>
        </p:nvSpPr>
        <p:spPr/>
        <p:txBody>
          <a:bodyPr/>
          <a:lstStyle/>
          <a:p>
            <a:fld id="{8682D066-E1D5-435E-AAB1-000871C3FCD3}" type="datetimeFigureOut">
              <a:rPr lang="ar-EG" smtClean="0"/>
              <a:pPr/>
              <a:t>25/03/1444</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FFE8E38B-3A5B-40C5-9933-6260CA32EC75}" type="slidenum">
              <a:rPr lang="ar-EG" smtClean="0"/>
              <a:pPr/>
              <a:t>‹#›</a:t>
            </a:fld>
            <a:endParaRPr lang="ar-EG"/>
          </a:p>
        </p:txBody>
      </p:sp>
    </p:spTree>
    <p:extLst>
      <p:ext uri="{BB962C8B-B14F-4D97-AF65-F5344CB8AC3E}">
        <p14:creationId xmlns:p14="http://schemas.microsoft.com/office/powerpoint/2010/main" val="33745271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69242"/>
            <a:ext cx="13040439" cy="206659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9455" y="9909729"/>
            <a:ext cx="3401854" cy="569240"/>
          </a:xfrm>
          <a:prstGeom prst="rect">
            <a:avLst/>
          </a:prstGeom>
        </p:spPr>
        <p:txBody>
          <a:bodyPr vert="horz" lIns="91440" tIns="45720" rIns="91440" bIns="45720" rtlCol="0" anchor="ctr"/>
          <a:lstStyle>
            <a:lvl1pPr algn="l">
              <a:defRPr sz="1871">
                <a:solidFill>
                  <a:schemeClr val="tx1">
                    <a:tint val="75000"/>
                  </a:schemeClr>
                </a:solidFill>
              </a:defRPr>
            </a:lvl1pPr>
          </a:lstStyle>
          <a:p>
            <a:fld id="{8682D066-E1D5-435E-AAB1-000871C3FCD3}" type="datetimeFigureOut">
              <a:rPr lang="ar-EG" smtClean="0"/>
              <a:pPr/>
              <a:t>25/03/1444</a:t>
            </a:fld>
            <a:endParaRPr lang="ar-EG"/>
          </a:p>
        </p:txBody>
      </p:sp>
      <p:sp>
        <p:nvSpPr>
          <p:cNvPr id="5" name="Footer Placeholder 4"/>
          <p:cNvSpPr>
            <a:spLocks noGrp="1"/>
          </p:cNvSpPr>
          <p:nvPr>
            <p:ph type="ftr" sz="quarter" idx="3"/>
          </p:nvPr>
        </p:nvSpPr>
        <p:spPr>
          <a:xfrm>
            <a:off x="5008285" y="9909729"/>
            <a:ext cx="5102781"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lang="ar-EG"/>
          </a:p>
        </p:txBody>
      </p:sp>
      <p:sp>
        <p:nvSpPr>
          <p:cNvPr id="6" name="Slide Number Placeholder 5"/>
          <p:cNvSpPr>
            <a:spLocks noGrp="1"/>
          </p:cNvSpPr>
          <p:nvPr>
            <p:ph type="sldNum" sz="quarter" idx="4"/>
          </p:nvPr>
        </p:nvSpPr>
        <p:spPr>
          <a:xfrm>
            <a:off x="10678041" y="9909729"/>
            <a:ext cx="3401854"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FFE8E38B-3A5B-40C5-9933-6260CA32EC75}" type="slidenum">
              <a:rPr lang="ar-EG" smtClean="0"/>
              <a:pPr/>
              <a:t>‹#›</a:t>
            </a:fld>
            <a:endParaRPr lang="ar-EG"/>
          </a:p>
        </p:txBody>
      </p:sp>
    </p:spTree>
    <p:extLst>
      <p:ext uri="{BB962C8B-B14F-4D97-AF65-F5344CB8AC3E}">
        <p14:creationId xmlns:p14="http://schemas.microsoft.com/office/powerpoint/2010/main" val="40406368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425550" rtl="1"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r" defTabSz="1425550" rtl="1"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r" defTabSz="1425550" rtl="1"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r" defTabSz="1425550" rtl="1"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r" defTabSz="1425550" rtl="1"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r" defTabSz="1425550" rtl="1"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r" defTabSz="1425550" rtl="1"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r" defTabSz="1425550" rtl="1"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r" defTabSz="1425550" rtl="1"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r" defTabSz="1425550" rtl="1"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en-US"/>
      </a:defPPr>
      <a:lvl1pPr marL="0" algn="r" defTabSz="1425550" rtl="1" eaLnBrk="1" latinLnBrk="0" hangingPunct="1">
        <a:defRPr sz="2806" kern="1200">
          <a:solidFill>
            <a:schemeClr val="tx1"/>
          </a:solidFill>
          <a:latin typeface="+mn-lt"/>
          <a:ea typeface="+mn-ea"/>
          <a:cs typeface="+mn-cs"/>
        </a:defRPr>
      </a:lvl1pPr>
      <a:lvl2pPr marL="712775" algn="r" defTabSz="1425550" rtl="1" eaLnBrk="1" latinLnBrk="0" hangingPunct="1">
        <a:defRPr sz="2806" kern="1200">
          <a:solidFill>
            <a:schemeClr val="tx1"/>
          </a:solidFill>
          <a:latin typeface="+mn-lt"/>
          <a:ea typeface="+mn-ea"/>
          <a:cs typeface="+mn-cs"/>
        </a:defRPr>
      </a:lvl2pPr>
      <a:lvl3pPr marL="1425550" algn="r" defTabSz="1425550" rtl="1" eaLnBrk="1" latinLnBrk="0" hangingPunct="1">
        <a:defRPr sz="2806" kern="1200">
          <a:solidFill>
            <a:schemeClr val="tx1"/>
          </a:solidFill>
          <a:latin typeface="+mn-lt"/>
          <a:ea typeface="+mn-ea"/>
          <a:cs typeface="+mn-cs"/>
        </a:defRPr>
      </a:lvl3pPr>
      <a:lvl4pPr marL="2138324" algn="r" defTabSz="1425550" rtl="1" eaLnBrk="1" latinLnBrk="0" hangingPunct="1">
        <a:defRPr sz="2806" kern="1200">
          <a:solidFill>
            <a:schemeClr val="tx1"/>
          </a:solidFill>
          <a:latin typeface="+mn-lt"/>
          <a:ea typeface="+mn-ea"/>
          <a:cs typeface="+mn-cs"/>
        </a:defRPr>
      </a:lvl4pPr>
      <a:lvl5pPr marL="2851099" algn="r" defTabSz="1425550" rtl="1" eaLnBrk="1" latinLnBrk="0" hangingPunct="1">
        <a:defRPr sz="2806" kern="1200">
          <a:solidFill>
            <a:schemeClr val="tx1"/>
          </a:solidFill>
          <a:latin typeface="+mn-lt"/>
          <a:ea typeface="+mn-ea"/>
          <a:cs typeface="+mn-cs"/>
        </a:defRPr>
      </a:lvl5pPr>
      <a:lvl6pPr marL="3563874" algn="r" defTabSz="1425550" rtl="1" eaLnBrk="1" latinLnBrk="0" hangingPunct="1">
        <a:defRPr sz="2806" kern="1200">
          <a:solidFill>
            <a:schemeClr val="tx1"/>
          </a:solidFill>
          <a:latin typeface="+mn-lt"/>
          <a:ea typeface="+mn-ea"/>
          <a:cs typeface="+mn-cs"/>
        </a:defRPr>
      </a:lvl6pPr>
      <a:lvl7pPr marL="4276649" algn="r" defTabSz="1425550" rtl="1" eaLnBrk="1" latinLnBrk="0" hangingPunct="1">
        <a:defRPr sz="2806" kern="1200">
          <a:solidFill>
            <a:schemeClr val="tx1"/>
          </a:solidFill>
          <a:latin typeface="+mn-lt"/>
          <a:ea typeface="+mn-ea"/>
          <a:cs typeface="+mn-cs"/>
        </a:defRPr>
      </a:lvl7pPr>
      <a:lvl8pPr marL="4989424" algn="r" defTabSz="1425550" rtl="1" eaLnBrk="1" latinLnBrk="0" hangingPunct="1">
        <a:defRPr sz="2806" kern="1200">
          <a:solidFill>
            <a:schemeClr val="tx1"/>
          </a:solidFill>
          <a:latin typeface="+mn-lt"/>
          <a:ea typeface="+mn-ea"/>
          <a:cs typeface="+mn-cs"/>
        </a:defRPr>
      </a:lvl8pPr>
      <a:lvl9pPr marL="5702198" algn="r" defTabSz="1425550" rtl="1" eaLnBrk="1" latinLnBrk="0" hangingPunct="1">
        <a:defRPr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ctrTitle"/>
          </p:nvPr>
        </p:nvSpPr>
        <p:spPr>
          <a:xfrm>
            <a:off x="502179" y="3001717"/>
            <a:ext cx="13234831" cy="1084325"/>
          </a:xfrm>
        </p:spPr>
        <p:txBody>
          <a:bodyPr>
            <a:normAutofit/>
          </a:bodyPr>
          <a:lstStyle/>
          <a:p>
            <a:r>
              <a:rPr lang="ar-EG" sz="4960" b="1" dirty="0">
                <a:solidFill>
                  <a:schemeClr val="accent1">
                    <a:lumMod val="75000"/>
                  </a:schemeClr>
                </a:solidFill>
              </a:rPr>
              <a:t>انشاء وحدة القسطرة التداخلية بمستشفي السويس العام</a:t>
            </a:r>
            <a:endParaRPr lang="en-US" sz="4960" b="1" dirty="0">
              <a:solidFill>
                <a:schemeClr val="accent1">
                  <a:lumMod val="75000"/>
                </a:schemeClr>
              </a:solidFill>
            </a:endParaRPr>
          </a:p>
        </p:txBody>
      </p:sp>
      <p:sp>
        <p:nvSpPr>
          <p:cNvPr id="4" name="Subtitle 2"/>
          <p:cNvSpPr>
            <a:spLocks noGrp="1"/>
          </p:cNvSpPr>
          <p:nvPr>
            <p:ph type="subTitle" idx="1"/>
          </p:nvPr>
        </p:nvSpPr>
        <p:spPr>
          <a:xfrm>
            <a:off x="1855557" y="4082117"/>
            <a:ext cx="10635089" cy="671043"/>
          </a:xfrm>
        </p:spPr>
        <p:txBody>
          <a:bodyPr>
            <a:normAutofit/>
          </a:bodyPr>
          <a:lstStyle/>
          <a:p>
            <a:r>
              <a:rPr lang="ar-EG" sz="3968" b="1" dirty="0">
                <a:solidFill>
                  <a:srgbClr val="C00000"/>
                </a:solidFill>
              </a:rPr>
              <a:t>تعالج النفايات ذاتيا ، متصلة بتطبيق محمول </a:t>
            </a:r>
            <a:endParaRPr lang="en-US" sz="3968" b="1" dirty="0">
              <a:solidFill>
                <a:srgbClr val="C00000"/>
              </a:solidFill>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b="43075"/>
          <a:stretch/>
        </p:blipFill>
        <p:spPr bwMode="auto">
          <a:xfrm>
            <a:off x="4930971" y="5606849"/>
            <a:ext cx="7549654" cy="3327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txBox="1">
            <a:spLocks/>
          </p:cNvSpPr>
          <p:nvPr/>
        </p:nvSpPr>
        <p:spPr>
          <a:xfrm>
            <a:off x="12480624" y="5012052"/>
            <a:ext cx="1453273" cy="674036"/>
          </a:xfrm>
          <a:prstGeom prst="rect">
            <a:avLst/>
          </a:prstGeom>
        </p:spPr>
        <p:txBody>
          <a:bodyPr vert="horz" lIns="113395" tIns="56698" rIns="113395" bIns="56698"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defTabSz="1133947" rtl="1">
              <a:defRPr/>
            </a:pPr>
            <a:r>
              <a:rPr lang="ar-EG" sz="4464" u="sng" dirty="0">
                <a:solidFill>
                  <a:srgbClr val="C00000"/>
                </a:solidFill>
                <a:latin typeface="Calibri Light" panose="020F0302020204030204"/>
                <a:cs typeface="Times New Roman" panose="02020603050405020304" pitchFamily="18" charset="0"/>
              </a:rPr>
              <a:t>اعداد:</a:t>
            </a:r>
            <a:endParaRPr lang="en-US" sz="4464" dirty="0">
              <a:solidFill>
                <a:srgbClr val="C00000"/>
              </a:solidFill>
              <a:latin typeface="Calibri Light" panose="020F0302020204030204"/>
            </a:endParaRPr>
          </a:p>
        </p:txBody>
      </p:sp>
    </p:spTree>
    <p:extLst>
      <p:ext uri="{BB962C8B-B14F-4D97-AF65-F5344CB8AC3E}">
        <p14:creationId xmlns:p14="http://schemas.microsoft.com/office/powerpoint/2010/main" val="37450833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9415233" y="2639887"/>
            <a:ext cx="4664662" cy="584156"/>
          </a:xfrm>
          <a:prstGeom prst="rect">
            <a:avLst/>
          </a:prstGeom>
        </p:spPr>
        <p:txBody>
          <a:bodyPr vert="horz" lIns="113395" tIns="56698" rIns="113395" bIns="56698"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defRPr/>
            </a:pPr>
            <a:r>
              <a:rPr lang="ar-EG" sz="2976" b="1" u="sng" dirty="0">
                <a:solidFill>
                  <a:srgbClr val="C00000"/>
                </a:solidFill>
                <a:latin typeface="Calibri Light" panose="020F0302020204030204"/>
                <a:cs typeface="Times New Roman" panose="02020603050405020304" pitchFamily="18" charset="0"/>
              </a:rPr>
              <a:t>فكرة المشروع :</a:t>
            </a:r>
            <a:endParaRPr lang="en-US" sz="2976" b="1" u="sng" dirty="0">
              <a:solidFill>
                <a:srgbClr val="C00000"/>
              </a:solidFill>
            </a:endParaRPr>
          </a:p>
        </p:txBody>
      </p:sp>
      <p:sp>
        <p:nvSpPr>
          <p:cNvPr id="9" name="Content Placeholder 2"/>
          <p:cNvSpPr txBox="1">
            <a:spLocks/>
          </p:cNvSpPr>
          <p:nvPr/>
        </p:nvSpPr>
        <p:spPr>
          <a:xfrm>
            <a:off x="1623613" y="3224043"/>
            <a:ext cx="13040439" cy="4043645"/>
          </a:xfrm>
          <a:prstGeom prst="rect">
            <a:avLst/>
          </a:prstGeom>
        </p:spPr>
        <p:txBody>
          <a:bodyPr vert="horz" lIns="113395" tIns="56698" rIns="113395" bIns="56698"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rtl="1">
              <a:defRPr/>
            </a:pPr>
            <a:r>
              <a:rPr lang="ar-EG" sz="2356" b="1" dirty="0">
                <a:solidFill>
                  <a:sysClr val="windowText" lastClr="000000"/>
                </a:solidFill>
                <a:latin typeface="Calibri" panose="020F0502020204030204"/>
                <a:cs typeface="Arial" panose="020B0604020202020204" pitchFamily="34" charset="0"/>
              </a:rPr>
              <a:t>معالجة النفايات ذاتيا داخل وحدة القسطرة التى تم انشاؤها عن طريق التبرع بمستشفى السويس العام .</a:t>
            </a:r>
          </a:p>
          <a:p>
            <a:pPr algn="r" rtl="1">
              <a:defRPr/>
            </a:pPr>
            <a:r>
              <a:rPr lang="ar-EG" sz="2356" b="1" dirty="0">
                <a:solidFill>
                  <a:sysClr val="windowText" lastClr="000000"/>
                </a:solidFill>
                <a:latin typeface="Calibri" panose="020F0502020204030204"/>
                <a:cs typeface="Arial" panose="020B0604020202020204" pitchFamily="34" charset="0"/>
              </a:rPr>
              <a:t>تتم المعالجة للنفايات الطبية الخطرة الناتجة من وحدة القسطرة عن طريق استخدام جهاز يقوم بتقطيع النفايات </a:t>
            </a:r>
          </a:p>
          <a:p>
            <a:pPr marL="0" indent="0" algn="r" rtl="1">
              <a:buNone/>
              <a:defRPr/>
            </a:pPr>
            <a:r>
              <a:rPr lang="ar-EG" sz="2356" b="1" dirty="0">
                <a:solidFill>
                  <a:sysClr val="windowText" lastClr="000000"/>
                </a:solidFill>
                <a:latin typeface="Calibri" panose="020F0502020204030204"/>
                <a:cs typeface="Arial" panose="020B0604020202020204" pitchFamily="34" charset="0"/>
              </a:rPr>
              <a:t>وتعقيمها بحيث يكون الناتج من تلك العملية نفايات عادية (بلدية).</a:t>
            </a:r>
          </a:p>
          <a:p>
            <a:pPr algn="r" rtl="1">
              <a:defRPr/>
            </a:pPr>
            <a:r>
              <a:rPr lang="ar-EG" sz="2356" b="1" dirty="0">
                <a:solidFill>
                  <a:sysClr val="windowText" lastClr="000000"/>
                </a:solidFill>
                <a:latin typeface="Calibri" panose="020F0502020204030204"/>
                <a:cs typeface="Arial" panose="020B0604020202020204" pitchFamily="34" charset="0"/>
              </a:rPr>
              <a:t>تتصل وحدة المعالجة للنفايات بتطبيق محمول يساهم في سهولة الحجز من العيادات والمستشفيات الخاصة </a:t>
            </a:r>
          </a:p>
          <a:p>
            <a:pPr marL="0" indent="0" algn="r" rtl="1">
              <a:buNone/>
              <a:defRPr/>
            </a:pPr>
            <a:r>
              <a:rPr lang="ar-EG" sz="2356" b="1" dirty="0">
                <a:solidFill>
                  <a:sysClr val="windowText" lastClr="000000"/>
                </a:solidFill>
                <a:latin typeface="Calibri" panose="020F0502020204030204"/>
                <a:cs typeface="Arial" panose="020B0604020202020204" pitchFamily="34" charset="0"/>
              </a:rPr>
              <a:t>لاخذ ميعاد من ادارة وحدة المفرمة للمساهمه في التخلص من النفايات الخاصة بهم وايضا لمحاسبتهم .</a:t>
            </a:r>
          </a:p>
          <a:p>
            <a:pPr algn="r" rtl="1">
              <a:buNone/>
              <a:defRPr/>
            </a:pPr>
            <a:r>
              <a:rPr lang="ar-EG" sz="2976" b="1" dirty="0">
                <a:solidFill>
                  <a:srgbClr val="C00000"/>
                </a:solidFill>
                <a:latin typeface="Calibri" panose="020F0502020204030204"/>
                <a:cs typeface="Arial" panose="020B0604020202020204" pitchFamily="34" charset="0"/>
              </a:rPr>
              <a:t>   </a:t>
            </a:r>
            <a:r>
              <a:rPr lang="ar-EG" sz="2976" b="1" u="sng" dirty="0">
                <a:solidFill>
                  <a:srgbClr val="C00000"/>
                </a:solidFill>
                <a:latin typeface="Calibri" panose="020F0502020204030204"/>
                <a:cs typeface="Arial" panose="020B0604020202020204" pitchFamily="34" charset="0"/>
              </a:rPr>
              <a:t>الفئة المستهدفة :</a:t>
            </a:r>
          </a:p>
          <a:p>
            <a:pPr algn="r" rtl="1">
              <a:defRPr/>
            </a:pPr>
            <a:r>
              <a:rPr lang="ar-EG" sz="2356" b="1" dirty="0">
                <a:latin typeface="Calibri" panose="020F0502020204030204"/>
                <a:cs typeface="Arial" panose="020B0604020202020204" pitchFamily="34" charset="0"/>
              </a:rPr>
              <a:t>وحدة القسطرة بمستشفي السويس العام</a:t>
            </a:r>
          </a:p>
          <a:p>
            <a:pPr algn="r" rtl="1">
              <a:defRPr/>
            </a:pPr>
            <a:r>
              <a:rPr lang="ar-EG" sz="2356" b="1" dirty="0">
                <a:latin typeface="Calibri" panose="020F0502020204030204"/>
                <a:cs typeface="Arial" panose="020B0604020202020204" pitchFamily="34" charset="0"/>
              </a:rPr>
              <a:t> باقي اقسام المستشفي </a:t>
            </a:r>
          </a:p>
          <a:p>
            <a:pPr algn="r" rtl="1">
              <a:defRPr/>
            </a:pPr>
            <a:r>
              <a:rPr lang="ar-EG" sz="2356" b="1" dirty="0">
                <a:latin typeface="Calibri" panose="020F0502020204030204"/>
                <a:cs typeface="Arial" panose="020B0604020202020204" pitchFamily="34" charset="0"/>
              </a:rPr>
              <a:t>أماكن تقديم الخدمة الطبية سواء مستشفيات أو عيادات خاصة )</a:t>
            </a:r>
          </a:p>
          <a:p>
            <a:pPr algn="r" rtl="1">
              <a:buNone/>
              <a:defRPr/>
            </a:pPr>
            <a:endParaRPr lang="ar-EG" sz="3472" dirty="0">
              <a:latin typeface="Calibri" panose="020F0502020204030204"/>
              <a:cs typeface="Arial" panose="020B0604020202020204"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92805" y="7519674"/>
            <a:ext cx="3408073" cy="7216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ontent Placeholder 2"/>
          <p:cNvSpPr txBox="1">
            <a:spLocks/>
          </p:cNvSpPr>
          <p:nvPr/>
        </p:nvSpPr>
        <p:spPr>
          <a:xfrm>
            <a:off x="456731" y="8143560"/>
            <a:ext cx="13623164" cy="750241"/>
          </a:xfrm>
          <a:prstGeom prst="rect">
            <a:avLst/>
          </a:prstGeom>
        </p:spPr>
        <p:txBody>
          <a:bodyPr vert="horz" lIns="113395" tIns="56698" rIns="113395" bIns="56698"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3487" indent="-283487" algn="r" defTabSz="1133947" rtl="1">
              <a:spcBef>
                <a:spcPts val="1240"/>
              </a:spcBef>
              <a:defRPr/>
            </a:pPr>
            <a:r>
              <a:rPr lang="ar-EG" sz="2480" b="1" dirty="0">
                <a:solidFill>
                  <a:sysClr val="windowText" lastClr="000000"/>
                </a:solidFill>
                <a:latin typeface="Calibri" panose="020F0502020204030204"/>
              </a:rPr>
              <a:t>يعتبر الحل الأكثر فعالية على نطاق واسع من حيث التكلفة والصداقة للبيئة للتخلص من النفايات على عكس الحرق حيث ان التلوث الناجم عن الحرق من الصعب السيطرة عليه حيث تحتوى الانبعاثات الناجمه من الحرق على الديوكسين والفوران ومواد ضارة اخري.</a:t>
            </a:r>
          </a:p>
          <a:p>
            <a:pPr marL="283487" indent="-283487" algn="r" defTabSz="1133947" rtl="1">
              <a:spcBef>
                <a:spcPts val="1240"/>
              </a:spcBef>
              <a:buNone/>
              <a:defRPr/>
            </a:pPr>
            <a:endParaRPr lang="ar-EG" sz="2480" b="1" dirty="0">
              <a:solidFill>
                <a:sysClr val="windowText" lastClr="000000"/>
              </a:solidFill>
              <a:latin typeface="Calibri" panose="020F0502020204030204"/>
            </a:endParaRPr>
          </a:p>
          <a:p>
            <a:pPr marL="283487" indent="-283487" algn="r" defTabSz="1133947" rtl="1">
              <a:spcBef>
                <a:spcPts val="1240"/>
              </a:spcBef>
              <a:defRPr/>
            </a:pPr>
            <a:endParaRPr lang="en-US" sz="2480" b="1" dirty="0">
              <a:solidFill>
                <a:sysClr val="windowText" lastClr="000000"/>
              </a:solidFill>
              <a:latin typeface="Calibri" panose="020F0502020204030204"/>
            </a:endParaRPr>
          </a:p>
        </p:txBody>
      </p:sp>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1835" y="5623312"/>
            <a:ext cx="3223780" cy="225716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4449" y="3224044"/>
            <a:ext cx="3223780" cy="225452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437033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1270788" y="2516206"/>
            <a:ext cx="2809104" cy="821919"/>
          </a:xfrm>
          <a:prstGeom prst="rect">
            <a:avLst/>
          </a:prstGeom>
        </p:spPr>
        <p:txBody>
          <a:bodyPr vert="horz" lIns="113395" tIns="56698" rIns="113395" bIns="56698"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defTabSz="1133947" rtl="1">
              <a:defRPr/>
            </a:pPr>
            <a:r>
              <a:rPr lang="ar-EG" sz="2976" b="1" u="sng" dirty="0">
                <a:solidFill>
                  <a:srgbClr val="C00000"/>
                </a:solidFill>
                <a:latin typeface="Calibri Light" panose="020F0302020204030204"/>
                <a:cs typeface="Times New Roman" panose="02020603050405020304" pitchFamily="18" charset="0"/>
              </a:rPr>
              <a:t>الميزة التنافسيه:</a:t>
            </a:r>
            <a:endParaRPr lang="en-US" sz="2976" b="1" u="sng" dirty="0">
              <a:solidFill>
                <a:srgbClr val="C00000"/>
              </a:solidFill>
              <a:latin typeface="Calibri Light" panose="020F0302020204030204"/>
            </a:endParaRPr>
          </a:p>
        </p:txBody>
      </p:sp>
      <p:sp>
        <p:nvSpPr>
          <p:cNvPr id="9" name="Content Placeholder 2"/>
          <p:cNvSpPr txBox="1">
            <a:spLocks/>
          </p:cNvSpPr>
          <p:nvPr/>
        </p:nvSpPr>
        <p:spPr>
          <a:xfrm>
            <a:off x="1039456" y="3338126"/>
            <a:ext cx="13040439" cy="4009377"/>
          </a:xfrm>
          <a:prstGeom prst="rect">
            <a:avLst/>
          </a:prstGeom>
        </p:spPr>
        <p:txBody>
          <a:bodyPr vert="horz" lIns="113395" tIns="56698" rIns="113395" bIns="56698"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3487" indent="-283487" algn="r" defTabSz="1133947" rtl="1">
              <a:spcBef>
                <a:spcPts val="1240"/>
              </a:spcBef>
              <a:defRPr/>
            </a:pPr>
            <a:r>
              <a:rPr lang="ar-EG" sz="2976" b="1" dirty="0">
                <a:solidFill>
                  <a:sysClr val="windowText" lastClr="000000"/>
                </a:solidFill>
                <a:latin typeface="Calibri" panose="020F0502020204030204"/>
                <a:cs typeface="Arial" panose="020B0604020202020204" pitchFamily="34" charset="0"/>
              </a:rPr>
              <a:t>تعد متطلبات التشغيل للجهاز بسيطة ( يحتاج الى مصدر مياه ومصدر كهرباء ).</a:t>
            </a:r>
          </a:p>
          <a:p>
            <a:pPr marL="283487" indent="-283487" algn="r" defTabSz="1133947" rtl="1">
              <a:spcBef>
                <a:spcPts val="1240"/>
              </a:spcBef>
              <a:defRPr/>
            </a:pPr>
            <a:r>
              <a:rPr lang="ar-EG" sz="2976" b="1" dirty="0">
                <a:solidFill>
                  <a:sysClr val="windowText" lastClr="000000"/>
                </a:solidFill>
                <a:latin typeface="Calibri" panose="020F0502020204030204"/>
                <a:cs typeface="Arial" panose="020B0604020202020204" pitchFamily="34" charset="0"/>
              </a:rPr>
              <a:t>يحتاج درجة حرارة حتى 138 درجة مئوية و 2,8 بار فالضغط.</a:t>
            </a:r>
          </a:p>
          <a:p>
            <a:pPr marL="283487" indent="-283487" algn="r" defTabSz="1133947" rtl="1">
              <a:spcBef>
                <a:spcPts val="1240"/>
              </a:spcBef>
              <a:defRPr/>
            </a:pPr>
            <a:r>
              <a:rPr lang="ar-EG" sz="2976" b="1" dirty="0">
                <a:solidFill>
                  <a:sysClr val="windowText" lastClr="000000"/>
                </a:solidFill>
                <a:latin typeface="Calibri" panose="020F0502020204030204"/>
                <a:cs typeface="Arial" panose="020B0604020202020204" pitchFamily="34" charset="0"/>
              </a:rPr>
              <a:t>يستهلك كهرباء أقل بنسبة من 15% الى 30 %.</a:t>
            </a:r>
          </a:p>
          <a:p>
            <a:pPr marL="283487" indent="-283487" algn="r" defTabSz="1133947" rtl="1">
              <a:spcBef>
                <a:spcPts val="1240"/>
              </a:spcBef>
              <a:defRPr/>
            </a:pPr>
            <a:r>
              <a:rPr lang="ar-EG" sz="2976" b="1" dirty="0">
                <a:solidFill>
                  <a:sysClr val="windowText" lastClr="000000"/>
                </a:solidFill>
                <a:latin typeface="Calibri" panose="020F0502020204030204"/>
                <a:cs typeface="Arial" panose="020B0604020202020204" pitchFamily="34" charset="0"/>
              </a:rPr>
              <a:t>يعمل على تقليل دورة التعامل مع المخلفات ومن ثم الحفاظ على الصحة العامة.</a:t>
            </a:r>
          </a:p>
          <a:p>
            <a:pPr marL="283487" indent="-283487" algn="r" defTabSz="1133947" rtl="1">
              <a:spcBef>
                <a:spcPts val="1240"/>
              </a:spcBef>
              <a:defRPr/>
            </a:pPr>
            <a:r>
              <a:rPr lang="ar-EG" sz="2976" b="1" dirty="0">
                <a:solidFill>
                  <a:sysClr val="windowText" lastClr="000000"/>
                </a:solidFill>
                <a:latin typeface="Calibri" panose="020F0502020204030204"/>
                <a:cs typeface="Arial" panose="020B0604020202020204" pitchFamily="34" charset="0"/>
              </a:rPr>
              <a:t>تقليل حجم المخلفات بنسبة 80% .</a:t>
            </a:r>
          </a:p>
          <a:p>
            <a:pPr marL="283487" indent="-283487" algn="r" defTabSz="1133947" rtl="1">
              <a:spcBef>
                <a:spcPts val="1240"/>
              </a:spcBef>
              <a:defRPr/>
            </a:pPr>
            <a:r>
              <a:rPr lang="ar-EG" sz="2976" b="1" dirty="0">
                <a:solidFill>
                  <a:sysClr val="windowText" lastClr="000000"/>
                </a:solidFill>
                <a:latin typeface="Calibri" panose="020F0502020204030204"/>
                <a:cs typeface="Arial" panose="020B0604020202020204" pitchFamily="34" charset="0"/>
              </a:rPr>
              <a:t>لا يوجد في اي مستشفي من مستشفيات محافظة السويس .</a:t>
            </a:r>
          </a:p>
          <a:p>
            <a:pPr marL="283487" indent="-283487" algn="r" defTabSz="1133947" rtl="1">
              <a:spcBef>
                <a:spcPts val="1240"/>
              </a:spcBef>
              <a:defRPr/>
            </a:pPr>
            <a:r>
              <a:rPr lang="ar-EG" sz="2976" b="1" dirty="0">
                <a:solidFill>
                  <a:sysClr val="windowText" lastClr="000000"/>
                </a:solidFill>
                <a:latin typeface="Calibri" panose="020F0502020204030204"/>
                <a:cs typeface="Arial" panose="020B0604020202020204" pitchFamily="34" charset="0"/>
              </a:rPr>
              <a:t>لا يحتاج مياه مقطرة ( يتم استخدام مياه الصنبور).</a:t>
            </a:r>
            <a:endParaRPr lang="en-US" sz="2976" b="1" dirty="0">
              <a:solidFill>
                <a:sysClr val="windowText" lastClr="000000"/>
              </a:solidFill>
              <a:latin typeface="Calibri" panose="020F0502020204030204"/>
            </a:endParaRPr>
          </a:p>
        </p:txBody>
      </p:sp>
      <p:pic>
        <p:nvPicPr>
          <p:cNvPr id="6" name="Picture 2" descr="C:\Users\MGoda\Desktop\c6293124-0ee0-4567-8fa9-ab331184f37f.jpg"/>
          <p:cNvPicPr>
            <a:picLocks noChangeAspect="1" noChangeArrowheads="1"/>
          </p:cNvPicPr>
          <p:nvPr/>
        </p:nvPicPr>
        <p:blipFill rotWithShape="1">
          <a:blip r:embed="rId2"/>
          <a:srcRect l="50000"/>
          <a:stretch/>
        </p:blipFill>
        <p:spPr bwMode="auto">
          <a:xfrm>
            <a:off x="726705" y="2870195"/>
            <a:ext cx="3259305" cy="309090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00250" y="6282275"/>
            <a:ext cx="3432029" cy="30238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437033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1700045" y="2865388"/>
            <a:ext cx="2969463" cy="821919"/>
          </a:xfrm>
          <a:prstGeom prst="rect">
            <a:avLst/>
          </a:prstGeom>
        </p:spPr>
        <p:txBody>
          <a:bodyPr vert="horz" lIns="113395" tIns="56698" rIns="113395" bIns="56698"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defTabSz="1133947" rtl="1">
              <a:defRPr/>
            </a:pPr>
            <a:r>
              <a:rPr lang="ar-EG" sz="4464" b="1" u="sng" dirty="0">
                <a:solidFill>
                  <a:srgbClr val="C00000"/>
                </a:solidFill>
                <a:latin typeface="Calibri Light" panose="020F0302020204030204"/>
                <a:cs typeface="Times New Roman" panose="02020603050405020304" pitchFamily="18" charset="0"/>
              </a:rPr>
              <a:t>أثر المشروع:</a:t>
            </a:r>
            <a:endParaRPr lang="en-US" sz="4464" b="1" u="sng" dirty="0">
              <a:solidFill>
                <a:srgbClr val="C00000"/>
              </a:solidFill>
              <a:latin typeface="Calibri Light" panose="020F0302020204030204"/>
            </a:endParaRPr>
          </a:p>
        </p:txBody>
      </p:sp>
      <p:sp>
        <p:nvSpPr>
          <p:cNvPr id="9" name="Content Placeholder 2"/>
          <p:cNvSpPr txBox="1">
            <a:spLocks/>
          </p:cNvSpPr>
          <p:nvPr/>
        </p:nvSpPr>
        <p:spPr>
          <a:xfrm>
            <a:off x="944959" y="4069496"/>
            <a:ext cx="13519989" cy="3756929"/>
          </a:xfrm>
          <a:prstGeom prst="rect">
            <a:avLst/>
          </a:prstGeom>
        </p:spPr>
        <p:txBody>
          <a:bodyPr vert="horz" lIns="113395" tIns="56698" rIns="113395" bIns="56698"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3487" indent="-283487" algn="r" defTabSz="1133947" rtl="1">
              <a:spcBef>
                <a:spcPts val="1240"/>
              </a:spcBef>
              <a:defRPr/>
            </a:pPr>
            <a:r>
              <a:rPr lang="ar-EG" sz="3472" b="1" dirty="0">
                <a:solidFill>
                  <a:srgbClr val="002060"/>
                </a:solidFill>
                <a:latin typeface="Calibri" panose="020F0502020204030204"/>
                <a:cs typeface="Arial" panose="020B0604020202020204" pitchFamily="34" charset="0"/>
              </a:rPr>
              <a:t>اقتصاديا : - </a:t>
            </a:r>
            <a:r>
              <a:rPr lang="ar-EG" sz="3472" b="1" dirty="0">
                <a:solidFill>
                  <a:sysClr val="windowText" lastClr="000000"/>
                </a:solidFill>
                <a:latin typeface="Calibri" panose="020F0502020204030204"/>
                <a:cs typeface="Arial" panose="020B0604020202020204" pitchFamily="34" charset="0"/>
              </a:rPr>
              <a:t>تكلفة قليلة وعائد مادي كبير من خلال توفير مصروفات النقل للنفايات ومصروفات الحرق وأيضا عائد من خلال التعاقد مع العيادات والمستشفيات الخاصه للتخلص من النفايات الطبية الخطرة بالجهاز.</a:t>
            </a:r>
          </a:p>
          <a:p>
            <a:pPr marL="283487" indent="-283487" algn="r" defTabSz="1133947" rtl="1">
              <a:spcBef>
                <a:spcPts val="1240"/>
              </a:spcBef>
              <a:buNone/>
              <a:defRPr/>
            </a:pPr>
            <a:endParaRPr lang="ar-EG" sz="3472" b="1" dirty="0">
              <a:solidFill>
                <a:sysClr val="windowText" lastClr="000000"/>
              </a:solidFill>
              <a:latin typeface="Calibri" panose="020F0502020204030204"/>
              <a:cs typeface="Arial" panose="020B0604020202020204" pitchFamily="34" charset="0"/>
            </a:endParaRPr>
          </a:p>
          <a:p>
            <a:pPr marL="283487" indent="-283487" algn="r" defTabSz="1133947" rtl="1">
              <a:spcBef>
                <a:spcPts val="1240"/>
              </a:spcBef>
              <a:defRPr/>
            </a:pPr>
            <a:r>
              <a:rPr lang="ar-EG" sz="3472" b="1" dirty="0">
                <a:solidFill>
                  <a:schemeClr val="accent1">
                    <a:lumMod val="50000"/>
                  </a:schemeClr>
                </a:solidFill>
                <a:latin typeface="Calibri" panose="020F0502020204030204"/>
                <a:cs typeface="Arial" panose="020B0604020202020204" pitchFamily="34" charset="0"/>
              </a:rPr>
              <a:t>بيئيا : - </a:t>
            </a:r>
            <a:r>
              <a:rPr lang="ar-EG" sz="3472" b="1" dirty="0">
                <a:latin typeface="Calibri" panose="020F0502020204030204"/>
                <a:cs typeface="Arial" panose="020B0604020202020204" pitchFamily="34" charset="0"/>
              </a:rPr>
              <a:t>الحفاظ على البيئة عن طريق الحد من الانبعاثات الضارة مثل ( الديوكسين والفوران وغيرها ) وايضا توفير الطاقة الكهربائية المستخدمة في الجهاز.</a:t>
            </a:r>
          </a:p>
          <a:p>
            <a:pPr marL="283487" indent="-283487" algn="r" defTabSz="1133947" rtl="1">
              <a:spcBef>
                <a:spcPts val="1240"/>
              </a:spcBef>
              <a:defRPr/>
            </a:pPr>
            <a:endParaRPr lang="ar-EG" sz="3472" b="1" dirty="0">
              <a:solidFill>
                <a:sysClr val="windowText" lastClr="000000"/>
              </a:solidFill>
              <a:latin typeface="Calibri" panose="020F0502020204030204"/>
              <a:cs typeface="Arial" panose="020B0604020202020204" pitchFamily="34" charset="0"/>
            </a:endParaRPr>
          </a:p>
          <a:p>
            <a:pPr marL="283487" indent="-283487" algn="r" defTabSz="1133947" rtl="1">
              <a:spcBef>
                <a:spcPts val="1240"/>
              </a:spcBef>
              <a:defRPr/>
            </a:pPr>
            <a:r>
              <a:rPr lang="ar-EG" sz="3472" b="1" dirty="0">
                <a:solidFill>
                  <a:schemeClr val="accent1">
                    <a:lumMod val="50000"/>
                  </a:schemeClr>
                </a:solidFill>
                <a:latin typeface="Calibri" panose="020F0502020204030204"/>
                <a:cs typeface="Arial" panose="020B0604020202020204" pitchFamily="34" charset="0"/>
              </a:rPr>
              <a:t>اجتماعيا:- </a:t>
            </a:r>
            <a:r>
              <a:rPr lang="ar-EG" sz="3472" b="1" dirty="0">
                <a:solidFill>
                  <a:sysClr val="windowText" lastClr="000000"/>
                </a:solidFill>
                <a:latin typeface="Calibri" panose="020F0502020204030204"/>
                <a:cs typeface="Arial" panose="020B0604020202020204" pitchFamily="34" charset="0"/>
              </a:rPr>
              <a:t>الحد من انتشار الامراض التى تسببت في انتشارها المعالجة الغير سليمة للنفايات ( التهاب الكبد الوبائي </a:t>
            </a:r>
            <a:r>
              <a:rPr lang="en-US" sz="3472" b="1" dirty="0">
                <a:solidFill>
                  <a:sysClr val="windowText" lastClr="000000"/>
                </a:solidFill>
                <a:latin typeface="Calibri" panose="020F0502020204030204"/>
                <a:cs typeface="Arial" panose="020B0604020202020204" pitchFamily="34" charset="0"/>
              </a:rPr>
              <a:t>A , C </a:t>
            </a:r>
            <a:r>
              <a:rPr lang="ar-EG" sz="3472" b="1" dirty="0">
                <a:solidFill>
                  <a:sysClr val="windowText" lastClr="000000"/>
                </a:solidFill>
                <a:latin typeface="Calibri" panose="020F0502020204030204"/>
                <a:cs typeface="Arial" panose="020B0604020202020204" pitchFamily="34" charset="0"/>
              </a:rPr>
              <a:t> و فيروس نقص المناعة البشرية .</a:t>
            </a:r>
          </a:p>
        </p:txBody>
      </p:sp>
    </p:spTree>
    <p:extLst>
      <p:ext uri="{BB962C8B-B14F-4D97-AF65-F5344CB8AC3E}">
        <p14:creationId xmlns:p14="http://schemas.microsoft.com/office/powerpoint/2010/main" val="36437033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1443259" y="2582937"/>
            <a:ext cx="2774744" cy="983296"/>
          </a:xfrm>
          <a:prstGeom prst="rect">
            <a:avLst/>
          </a:prstGeom>
        </p:spPr>
        <p:txBody>
          <a:bodyPr vert="horz" lIns="113395" tIns="56698" rIns="113395" bIns="56698"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defTabSz="1133947" rtl="1">
              <a:defRPr/>
            </a:pPr>
            <a:r>
              <a:rPr lang="ar-EG" sz="3968" b="1" u="sng" dirty="0">
                <a:solidFill>
                  <a:srgbClr val="C00000"/>
                </a:solidFill>
                <a:latin typeface="Calibri Light" panose="020F0302020204030204"/>
                <a:cs typeface="Times New Roman" panose="02020603050405020304" pitchFamily="18" charset="0"/>
              </a:rPr>
              <a:t>ما تم تطبيقه:</a:t>
            </a:r>
            <a:endParaRPr lang="en-US" sz="3968" b="1" u="sng" dirty="0">
              <a:solidFill>
                <a:srgbClr val="C00000"/>
              </a:solidFill>
              <a:latin typeface="Calibri Light" panose="020F0302020204030204"/>
            </a:endParaRPr>
          </a:p>
        </p:txBody>
      </p:sp>
      <p:sp>
        <p:nvSpPr>
          <p:cNvPr id="9" name="Content Placeholder 2"/>
          <p:cNvSpPr txBox="1">
            <a:spLocks/>
          </p:cNvSpPr>
          <p:nvPr/>
        </p:nvSpPr>
        <p:spPr>
          <a:xfrm>
            <a:off x="110246" y="3566232"/>
            <a:ext cx="14898859" cy="5878114"/>
          </a:xfrm>
          <a:prstGeom prst="rect">
            <a:avLst/>
          </a:prstGeom>
        </p:spPr>
        <p:style>
          <a:lnRef idx="2">
            <a:schemeClr val="accent1"/>
          </a:lnRef>
          <a:fillRef idx="1">
            <a:schemeClr val="lt1"/>
          </a:fillRef>
          <a:effectRef idx="0">
            <a:schemeClr val="accent1"/>
          </a:effectRef>
          <a:fontRef idx="minor">
            <a:schemeClr val="dk1"/>
          </a:fontRef>
        </p:style>
        <p:txBody>
          <a:bodyPr vert="horz" lIns="113395" tIns="56698" rIns="113395" bIns="56698"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3487" indent="-283487" algn="r" defTabSz="1133947" rtl="1">
              <a:spcBef>
                <a:spcPts val="1240"/>
              </a:spcBef>
              <a:defRPr/>
            </a:pPr>
            <a:r>
              <a:rPr lang="ar-EG" sz="2976" b="1" dirty="0">
                <a:solidFill>
                  <a:sysClr val="windowText" lastClr="000000"/>
                </a:solidFill>
                <a:latin typeface="Calibri" panose="020F0502020204030204"/>
                <a:cs typeface="Arial" panose="020B0604020202020204" pitchFamily="34" charset="0"/>
              </a:rPr>
              <a:t>تم انشاء وحدة القسطرة التداخلية بدعم من السيد اللواء محافظ السويس واجراء أكثر من 1300 قسطرة لخدمة أهالى السويس .</a:t>
            </a:r>
          </a:p>
          <a:p>
            <a:pPr marL="283487" indent="-283487" algn="r" defTabSz="1133947" rtl="1">
              <a:spcBef>
                <a:spcPts val="1240"/>
              </a:spcBef>
              <a:defRPr/>
            </a:pPr>
            <a:r>
              <a:rPr lang="ar-EG" sz="2976" b="1" dirty="0">
                <a:solidFill>
                  <a:sysClr val="windowText" lastClr="000000"/>
                </a:solidFill>
                <a:latin typeface="Calibri" panose="020F0502020204030204"/>
                <a:cs typeface="Arial" panose="020B0604020202020204" pitchFamily="34" charset="0"/>
              </a:rPr>
              <a:t>في حاجة الى توريد جهاز الفرم والتعقيم للتخلص الأمن من المخلفات الطبية الخطرة .</a:t>
            </a:r>
          </a:p>
          <a:p>
            <a:pPr marL="283487" indent="-283487" algn="r" defTabSz="1133947" rtl="1">
              <a:spcBef>
                <a:spcPts val="1240"/>
              </a:spcBef>
              <a:defRPr/>
            </a:pPr>
            <a:endParaRPr lang="ar-EG" sz="3472" dirty="0">
              <a:solidFill>
                <a:sysClr val="windowText" lastClr="000000"/>
              </a:solidFill>
              <a:latin typeface="Calibri" panose="020F0502020204030204"/>
              <a:cs typeface="Arial" panose="020B0604020202020204" pitchFamily="34" charset="0"/>
            </a:endParaRPr>
          </a:p>
          <a:p>
            <a:pPr marL="283487" indent="-283487" algn="r" defTabSz="1133947" rtl="1">
              <a:spcBef>
                <a:spcPts val="1240"/>
              </a:spcBef>
              <a:defRPr/>
            </a:pPr>
            <a:endParaRPr lang="ar-EG" sz="3472" dirty="0">
              <a:solidFill>
                <a:sysClr val="windowText" lastClr="000000"/>
              </a:solidFill>
              <a:latin typeface="Calibri" panose="020F0502020204030204"/>
              <a:cs typeface="Arial" panose="020B0604020202020204" pitchFamily="34" charset="0"/>
            </a:endParaRPr>
          </a:p>
          <a:p>
            <a:pPr marL="283487" indent="-283487" algn="r" defTabSz="1133947" rtl="1">
              <a:spcBef>
                <a:spcPts val="1240"/>
              </a:spcBef>
              <a:buNone/>
              <a:defRPr/>
            </a:pPr>
            <a:endParaRPr lang="ar-EG" sz="3472" dirty="0">
              <a:solidFill>
                <a:sysClr val="windowText" lastClr="000000"/>
              </a:solidFill>
              <a:latin typeface="Calibri" panose="020F0502020204030204"/>
              <a:cs typeface="Arial" panose="020B0604020202020204" pitchFamily="34" charset="0"/>
            </a:endParaRPr>
          </a:p>
        </p:txBody>
      </p:sp>
      <p:pic>
        <p:nvPicPr>
          <p:cNvPr id="2050" name="Picture 2" descr="C:\Users\MGoda\Desktop\b9897d5a-eed7-4b71-8759-db12720ce8d0.jpg"/>
          <p:cNvPicPr>
            <a:picLocks noChangeAspect="1" noChangeArrowheads="1"/>
          </p:cNvPicPr>
          <p:nvPr/>
        </p:nvPicPr>
        <p:blipFill>
          <a:blip r:embed="rId2"/>
          <a:srcRect/>
          <a:stretch>
            <a:fillRect/>
          </a:stretch>
        </p:blipFill>
        <p:spPr bwMode="auto">
          <a:xfrm>
            <a:off x="7920478" y="5484017"/>
            <a:ext cx="5541558" cy="312083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51" name="Picture 3" descr="C:\Users\MGoda\Desktop\40304e4c-d628-4c28-a2d0-bd51c6351af6.jpg"/>
          <p:cNvPicPr>
            <a:picLocks noChangeAspect="1" noChangeArrowheads="1"/>
          </p:cNvPicPr>
          <p:nvPr/>
        </p:nvPicPr>
        <p:blipFill>
          <a:blip r:embed="rId3"/>
          <a:srcRect/>
          <a:stretch>
            <a:fillRect/>
          </a:stretch>
        </p:blipFill>
        <p:spPr bwMode="auto">
          <a:xfrm>
            <a:off x="1780225" y="5484017"/>
            <a:ext cx="4834493" cy="28631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Title 1"/>
          <p:cNvSpPr txBox="1">
            <a:spLocks/>
          </p:cNvSpPr>
          <p:nvPr/>
        </p:nvSpPr>
        <p:spPr>
          <a:xfrm>
            <a:off x="543185" y="8604848"/>
            <a:ext cx="1579336" cy="737386"/>
          </a:xfrm>
          <a:prstGeom prst="rect">
            <a:avLst/>
          </a:prstGeom>
          <a:solidFill>
            <a:schemeClr val="accent5">
              <a:lumMod val="20000"/>
              <a:lumOff val="80000"/>
            </a:schemeClr>
          </a:solidFill>
        </p:spPr>
        <p:txBody>
          <a:bodyPr vert="horz" lIns="113395" tIns="56698" rIns="113395" bIns="56698"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defTabSz="1133947" rtl="1">
              <a:defRPr/>
            </a:pPr>
            <a:r>
              <a:rPr lang="ar-EG" sz="3472" b="1" u="sng" dirty="0">
                <a:solidFill>
                  <a:srgbClr val="FF0000"/>
                </a:solidFill>
                <a:latin typeface="Calibri Light" panose="020F0302020204030204"/>
                <a:cs typeface="Times New Roman" panose="02020603050405020304" pitchFamily="18" charset="0"/>
              </a:rPr>
              <a:t>شكراً لكم </a:t>
            </a:r>
            <a:r>
              <a:rPr lang="ar-EG" sz="3472" b="1" u="sng" dirty="0">
                <a:latin typeface="Calibri Light" panose="020F0302020204030204"/>
                <a:cs typeface="Times New Roman" panose="02020603050405020304" pitchFamily="18" charset="0"/>
              </a:rPr>
              <a:t>،،</a:t>
            </a:r>
            <a:endParaRPr lang="en-US" sz="3472" b="1" u="sng" dirty="0">
              <a:latin typeface="Calibri Light" panose="020F0302020204030204"/>
            </a:endParaRPr>
          </a:p>
        </p:txBody>
      </p:sp>
    </p:spTree>
    <p:extLst>
      <p:ext uri="{BB962C8B-B14F-4D97-AF65-F5344CB8AC3E}">
        <p14:creationId xmlns:p14="http://schemas.microsoft.com/office/powerpoint/2010/main" val="364370337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257</TotalTime>
  <Words>365</Words>
  <Application>Microsoft Office PowerPoint</Application>
  <PresentationFormat>Custom</PresentationFormat>
  <Paragraphs>33</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Office Theme</vt:lpstr>
      <vt:lpstr>انشاء وحدة القسطرة التداخلية بمستشفي السويس العام</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mohamed adel</dc:creator>
  <cp:lastModifiedBy>Mohamed Elmelegy</cp:lastModifiedBy>
  <cp:revision>11</cp:revision>
  <dcterms:created xsi:type="dcterms:W3CDTF">2022-09-29T13:35:57Z</dcterms:created>
  <dcterms:modified xsi:type="dcterms:W3CDTF">2022-10-20T20:58:51Z</dcterms:modified>
</cp:coreProperties>
</file>