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3976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7037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7915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2628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4365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3287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1716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4141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6564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2531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337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03702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555882"/>
            <a:ext cx="13040439" cy="5888464"/>
          </a:xfrm>
          <a:prstGeom prst="rect">
            <a:avLst/>
          </a:prstGeom>
        </p:spPr>
        <p:txBody>
          <a:bodyPr vert="horz" lIns="113395" tIns="56698" rIns="113395" bIns="5669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(مثال: الاسم، الوظيفة، الخلفية العلمية، الخبرات)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اشرف مشرف حسين عبيد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مدير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ادارة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البيئة بمحافظة سوهاج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بكالوريوس علوم كيمياء خاصة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العمل بالمجال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البيئى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منذ عام 2002 وعضو وحدة التنفيذ المحلية لبرنامج التنمية المحلية 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(اسم المشروع، فكرته، الفئة المستفيدة من المشروع، الميزة التنافسية للمشروع)</a:t>
            </a:r>
          </a:p>
          <a:p>
            <a:pPr algn="r" rtl="1">
              <a:defRPr/>
            </a:pP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اسم المشروع : الظهير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الصحراوى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لمركز جهينة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وادى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الجهينى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(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انشاء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مصنع لتدوير المخلفات البلدية الصلبة لإنتاج زيت البترول</a:t>
            </a:r>
          </a:p>
          <a:p>
            <a:pPr algn="r" rtl="1">
              <a:defRPr/>
            </a:pPr>
            <a:r>
              <a:rPr lang="ar-EG" sz="3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الفئة المستفيدة من المشروع : جميع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مراطنى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( جهينة وطهطا – </a:t>
            </a:r>
            <a:r>
              <a:rPr lang="ar-EG" sz="32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طما</a:t>
            </a:r>
            <a:r>
              <a:rPr lang="ar-EG" sz="32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) </a:t>
            </a:r>
          </a:p>
          <a:p>
            <a:pPr algn="r" rtl="1">
              <a:defRPr/>
            </a:pPr>
            <a:r>
              <a:rPr lang="ar-EG" sz="3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الميزة التنافسية للمشروع :  ( تحويل مخلفات القمامة </a:t>
            </a:r>
            <a:r>
              <a:rPr lang="ar-EG" sz="32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الى</a:t>
            </a:r>
            <a:r>
              <a:rPr lang="ar-EG" sz="3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</a:t>
            </a:r>
            <a:r>
              <a:rPr lang="ar-EG" sz="32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انتاج</a:t>
            </a:r>
            <a:r>
              <a:rPr lang="ar-EG" sz="32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مشتقات البترول حيث سيتم توفير ما يوازى 1500 برميل يوميا توفر العملة الصعبة</a:t>
            </a:r>
            <a:endParaRPr lang="en-US" sz="32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 (مثال: عدد الوظائف التي سيوفرها المشروع، أثره في تقليل الانبعاثات الضارة،....)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المشروع عبارة عن الانحلال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الحرارى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لمخلفات القمامة وتحويلها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مشتقات البترول حيث سيتم الاستفادة منها بدلاً من حرقها أو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القائها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الاماكن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المخصصة مما يقلل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الانبعاثات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الضارة ويوفر ما يزيد عن 50 فرصة عمل مباشرة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بالاضافة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عدد ما لا يقل عن 300 فرصة غير مباشرة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لم يبدأ التنفيذ وفى حالة وجود تمويل للمشروع سيتم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البدأ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خلال عام ويتم الانتهاء منه وتشغيله خلال عام اخر .</a:t>
            </a:r>
          </a:p>
          <a:p>
            <a:pPr marL="283487" indent="-283487" algn="r" defTabSz="1133947" rtl="1">
              <a:lnSpc>
                <a:spcPct val="100000"/>
              </a:lnSpc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lnSpc>
                <a:spcPct val="100000"/>
              </a:lnSpc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223</Words>
  <Application>Microsoft Office PowerPoint</Application>
  <PresentationFormat>Custom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10</cp:revision>
  <dcterms:created xsi:type="dcterms:W3CDTF">2022-09-29T13:35:57Z</dcterms:created>
  <dcterms:modified xsi:type="dcterms:W3CDTF">2022-10-22T02:29:18Z</dcterms:modified>
</cp:coreProperties>
</file>