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61" r:id="rId6"/>
    <p:sldId id="262" r:id="rId7"/>
  </p:sldIdLst>
  <p:sldSz cx="15119350" cy="10691813"/>
  <p:notesSz cx="6858000" cy="9144000"/>
  <p:defaultTextStyle>
    <a:defPPr>
      <a:defRPr lang="ar-EG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6955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6283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8784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0363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38637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7886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6848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70665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99142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16735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862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74564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89201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86757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731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6095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8902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1685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8044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2232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419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19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277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922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/>
          <p:nvPr/>
        </p:nvSpPr>
        <p:spPr>
          <a:xfrm>
            <a:off x="615011" y="3482761"/>
            <a:ext cx="13382200" cy="595009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مقدم المشروع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الاسم / مصطفى طه محمد الفيومي                 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المؤهل الدراسي / ليسانس حقوق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الوظيفة 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▪ مدير شركة الفيومي للاستيراد والتصدير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▪ مدير مزرعة الفيومي (زراعه بدون تربة).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المشاركة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▪ بمنتدي شباب العالم 2018- 2019 تحت رعاية السيد رئيس الجمهورية عبدالفتاح السيسي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▪ مؤتمر الكوميسا 2018 ، 2019 ▪ مؤتمر الشباب الثامن بالعاصمه الإدارية 2019 . 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8847183" y="2236989"/>
            <a:ext cx="5445328" cy="1360742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spcBef>
                <a:spcPts val="1240"/>
              </a:spcBef>
              <a:buFont typeface="Arial" panose="020B0604020202020204" pitchFamily="34" charset="0"/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  <a:sym typeface="+mn-ea"/>
              </a:rPr>
              <a:t>عن المشروع 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‎فكرة المشروع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‎▪ زراعة بدون تربة نظام Nftنظام مغلق داخل البيوت المحمية يتم تغذية النبات من خلال المغذي الذي يمر اسفل ‎النبات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‎▪ بيتم التحكم في درجة الحرارة والرطوبة والري داخل المزرعة بالنظام الاوتوماتيك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‎مميزات الزراعة المائية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‎▪ توفير %90من المياه . ▪ زيادة الإنتاج . ▪ منتج امن وصحي خالي من الامراض . ▪ توفير المنتج طول السنة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‎الفئه المستفيدة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‎• أصحابا لمشروع. • العاملين المباشرين.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‎الميزة التنافسة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‎▪ السعر : فرق عن اقرب المنافسين 40%.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 ▪ الجوده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‎▪ القرب من الاسواق المستهدفة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039456" y="3430001"/>
            <a:ext cx="13040439" cy="6014666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0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• اثر المشروع الاقتصادي  </a:t>
            </a:r>
          </a:p>
          <a:p>
            <a:pPr marL="0" indent="0" algn="just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المشروع يعد من المشروعات الابتكارية والتي تساهم في توفير مصدر دخل لعدد سبعه أفراد ويعد المشروع فرصه تسويقية كبيره داخل المجمعات الاستهلاكيه الكبيره في القاهرة و تسعى إدارة المشروع الي فتح سوق تصديري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•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  <a:sym typeface="+mn-ea"/>
              </a:rPr>
              <a:t>اثر المشروع الاجتماعي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يوفر المشروع فرص عمل لعدد من أبناء القرى المحيطه به, حيث يقع المشروع داخل قريه الجمهود مركز الفشن و بالإضافة إلى استفاده اكثر من شخص يعمل في مجال الدعم اللوجستي للمشروع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•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  <a:sym typeface="+mn-ea"/>
              </a:rPr>
              <a:t>اثر المشروع البيئي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يعد المشروع من اكثر الافكار الصديقه للبيئة حيث تقوم فكرة المشروع على تقليل استهلاك المياه في عملية الزراعه بالإضافة إلى الحد من استخدام المبيدات والكيماويات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• و من حيث المخلفات فإن مخلفات المشروعات لا تمثل ٥٪من العمليه الانتاجية ويتم إعادة استخدامها مرة آخرى بشكل كامل في الأراضي الزراعية المحيطة بالمزرعة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3487" indent="-283487" algn="r" defTabSz="1133947" rtl="1"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  <a:sym typeface="+mn-ea"/>
              </a:rPr>
              <a:t>ما تم تنفيذه والخطط المستقبلية للمشروع 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039456" y="3635529"/>
            <a:ext cx="13040439" cy="5750078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تم زيادة انتاج المزرعة من26000 الف الي 40000 الف نبات.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• التوسع في انشاء البيوت المحمية.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• التصنيع والتصدير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343</Words>
  <Application>Microsoft Office PowerPoint</Application>
  <PresentationFormat>Custom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نموذج لعرض المشروعات المتأهلة على مستوى المحافظات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8</cp:revision>
  <dcterms:created xsi:type="dcterms:W3CDTF">2022-09-29T13:35:00Z</dcterms:created>
  <dcterms:modified xsi:type="dcterms:W3CDTF">2022-10-22T01:30:26Z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C30AF4DEEB0E48D784BE6A953FBED54B</vt:lpwstr>
  </property>
  <property fmtid="{D5CDD505-2E9C-101B-9397-08002B2CF9AE}" pid="3" name="KSOProductBuildVer">
    <vt:lpwstr>1033-11.2.0.11341</vt:lpwstr>
  </property>
</Properties>
</file>