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139687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70757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614550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0683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26/03/1444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54066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02846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26/03/1444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09394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26/03/1444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681083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26/03/1444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50274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28331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26/03/1444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38797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26/03/1444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3924238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654293" y="3986083"/>
            <a:ext cx="11339513" cy="2960873"/>
          </a:xfrm>
        </p:spPr>
        <p:txBody>
          <a:bodyPr>
            <a:normAutofit fontScale="90000"/>
          </a:bodyPr>
          <a:lstStyle/>
          <a:p>
            <a:r>
              <a:rPr lang="ar-EG" dirty="0"/>
              <a:t>نموذج لعرض المشروعات المتأهلة على مستوى محافظة القاهرة</a:t>
            </a:r>
            <a:br>
              <a:rPr lang="ar-EG" dirty="0"/>
            </a:br>
            <a:r>
              <a:rPr lang="ar-EG" dirty="0"/>
              <a:t>مشروعات غير هادفة للربح </a:t>
            </a:r>
            <a:endParaRPr lang="en-US" dirty="0"/>
          </a:p>
        </p:txBody>
      </p:sp>
      <p:sp>
        <p:nvSpPr>
          <p:cNvPr id="4" name="Subtitle 2"/>
          <p:cNvSpPr>
            <a:spLocks noGrp="1"/>
          </p:cNvSpPr>
          <p:nvPr>
            <p:ph type="subTitle" idx="1"/>
          </p:nvPr>
        </p:nvSpPr>
        <p:spPr>
          <a:xfrm>
            <a:off x="1654293" y="7061139"/>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2262641"/>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المشروع الحاصل على المركز الأول من المشروعات </a:t>
            </a:r>
          </a:p>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غير الهادفة للربح </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5" y="4073812"/>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إسم مقدم المشروع </a:t>
            </a:r>
            <a:r>
              <a:rPr lang="ar-EG" sz="3472" dirty="0">
                <a:solidFill>
                  <a:sysClr val="windowText" lastClr="000000"/>
                </a:solidFill>
                <a:latin typeface="Calibri" panose="020F0502020204030204"/>
                <a:cs typeface="Arial" panose="020B0604020202020204" pitchFamily="34" charset="0"/>
              </a:rPr>
              <a:t>:محمد سعيدعلم الدين محمد</a:t>
            </a:r>
          </a:p>
          <a:p>
            <a:pPr algn="r" rtl="1">
              <a:buFont typeface="Wingdings" panose="05000000000000000000" pitchFamily="2" charset="2"/>
              <a:buChar char="v"/>
              <a:defRPr/>
            </a:pPr>
            <a:r>
              <a:rPr lang="ar-EG" sz="3472" b="1" dirty="0">
                <a:solidFill>
                  <a:schemeClr val="accent1">
                    <a:lumMod val="75000"/>
                  </a:schemeClr>
                </a:solidFill>
                <a:latin typeface="Calibri" panose="020F0502020204030204"/>
                <a:cs typeface="Arial" panose="020B0604020202020204" pitchFamily="34" charset="0"/>
              </a:rPr>
              <a:t>الجهه:</a:t>
            </a:r>
            <a:r>
              <a:rPr lang="ar-EG" sz="3472" dirty="0">
                <a:solidFill>
                  <a:sysClr val="windowText" lastClr="000000"/>
                </a:solidFill>
                <a:latin typeface="Calibri" panose="020F0502020204030204"/>
                <a:cs typeface="Arial" panose="020B0604020202020204" pitchFamily="34" charset="0"/>
              </a:rPr>
              <a:t>فريق الكشافه البحريه بالقاهره(حارس النيل)</a:t>
            </a:r>
          </a:p>
          <a:p>
            <a:pPr marL="283487" indent="-283487" algn="r" defTabSz="1133947" rtl="1">
              <a:spcBef>
                <a:spcPts val="1240"/>
              </a:spcBef>
              <a:defRPr/>
            </a:pPr>
            <a:r>
              <a:rPr lang="ar-EG" sz="3472" b="1" dirty="0">
                <a:solidFill>
                  <a:schemeClr val="accent1">
                    <a:lumMod val="75000"/>
                  </a:schemeClr>
                </a:solidFill>
                <a:latin typeface="Calibri" panose="020F0502020204030204"/>
                <a:cs typeface="Arial" panose="020B0604020202020204" pitchFamily="34" charset="0"/>
              </a:rPr>
              <a:t>اسم المشروع:</a:t>
            </a:r>
            <a:r>
              <a:rPr lang="ar-EG" sz="3472" dirty="0">
                <a:solidFill>
                  <a:sysClr val="windowText" lastClr="000000"/>
                </a:solidFill>
                <a:latin typeface="Calibri" panose="020F0502020204030204"/>
                <a:cs typeface="Arial" panose="020B0604020202020204" pitchFamily="34" charset="0"/>
              </a:rPr>
              <a:t>تنظيف شاطئ ومجري نهر النيل على طول الساحل من الوراق إلي حلوان</a:t>
            </a:r>
          </a:p>
          <a:p>
            <a:pPr marL="283487" indent="-283487" algn="r" defTabSz="1133947" rtl="1">
              <a:spcBef>
                <a:spcPts val="1240"/>
              </a:spcBef>
              <a:defRPr/>
            </a:pPr>
            <a:r>
              <a:rPr lang="ar-EG" sz="3472" b="1" dirty="0">
                <a:solidFill>
                  <a:schemeClr val="accent1">
                    <a:lumMod val="75000"/>
                  </a:schemeClr>
                </a:solidFill>
                <a:latin typeface="Calibri" panose="020F0502020204030204"/>
                <a:cs typeface="Arial" panose="020B0604020202020204" pitchFamily="34" charset="0"/>
              </a:rPr>
              <a:t> فكرته:</a:t>
            </a:r>
            <a:r>
              <a:rPr lang="ar-EG" sz="3472" dirty="0">
                <a:solidFill>
                  <a:sysClr val="windowText" lastClr="000000"/>
                </a:solidFill>
                <a:latin typeface="Calibri" panose="020F0502020204030204"/>
                <a:cs typeface="Arial" panose="020B0604020202020204" pitchFamily="34" charset="0"/>
              </a:rPr>
              <a:t>يقوم فرق الكشافه البحريه بالقاهره بإستخدام أدوات لتنظيف شاطئ ومجري نهر النيل علي طول الساحل من الوراق إلي حلوان على مراحل وأوقات متفرقه وتجميع المخلفات البلاستيكيه والصلبه والعمل علي فصل هذه المخلفات وتسليمها للمتعهدين للعمل على إعادة تدويرها .</a:t>
            </a: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039455" y="1866687"/>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عن المشروع وفكرته</a:t>
            </a:r>
            <a:endParaRPr lang="en-US" sz="5456" dirty="0">
              <a:solidFill>
                <a:sysClr val="windowText" lastClr="000000"/>
              </a:solidFill>
              <a:latin typeface="Calibri Light" panose="020F0302020204030204"/>
            </a:endParaRPr>
          </a:p>
        </p:txBody>
      </p:sp>
      <p:sp>
        <p:nvSpPr>
          <p:cNvPr id="9" name="Content Placeholder 2"/>
          <p:cNvSpPr txBox="1">
            <a:spLocks/>
          </p:cNvSpPr>
          <p:nvPr/>
        </p:nvSpPr>
        <p:spPr>
          <a:xfrm>
            <a:off x="1039455" y="3677859"/>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الغرض من المشروع </a:t>
            </a:r>
            <a:r>
              <a:rPr lang="ar-EG" sz="3472" dirty="0">
                <a:solidFill>
                  <a:schemeClr val="accent1">
                    <a:lumMod val="50000"/>
                  </a:schemeClr>
                </a:solidFill>
                <a:latin typeface="Calibri" panose="020F0502020204030204"/>
                <a:cs typeface="Arial" panose="020B0604020202020204" pitchFamily="34" charset="0"/>
              </a:rPr>
              <a:t>:</a:t>
            </a:r>
            <a:r>
              <a:rPr lang="ar-EG" sz="3472" dirty="0">
                <a:solidFill>
                  <a:sysClr val="windowText" lastClr="000000"/>
                </a:solidFill>
                <a:latin typeface="Calibri" panose="020F0502020204030204"/>
                <a:cs typeface="Arial" panose="020B0604020202020204" pitchFamily="34" charset="0"/>
              </a:rPr>
              <a:t>يسعي المشروع لتوفير إمكانيات وأدوات أكثر لتغطية مساحة أكبر من النيل بنفس منطقة العمل وتجميع كميات أكبرمن البلاستيك احادي الإستخدام والمخلفات الصلبه بواسطة أعضاء الكشافه البحريه بالقاهره والمتطوعين ومجتمع الصيادين</a:t>
            </a: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الفئة المستفيدة من المشروع:</a:t>
            </a:r>
            <a:r>
              <a:rPr lang="ar-EG" sz="3472" dirty="0">
                <a:solidFill>
                  <a:sysClr val="windowText" lastClr="000000"/>
                </a:solidFill>
                <a:latin typeface="Calibri" panose="020F0502020204030204"/>
                <a:cs typeface="Arial" panose="020B0604020202020204" pitchFamily="34" charset="0"/>
              </a:rPr>
              <a:t>الشباب ومؤسسات المجتمع المدني والصيادين . </a:t>
            </a: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الميزة التنافسية للمشروع: </a:t>
            </a:r>
            <a:r>
              <a:rPr lang="ar-EG" sz="3472" dirty="0">
                <a:solidFill>
                  <a:sysClr val="windowText" lastClr="000000"/>
                </a:solidFill>
                <a:latin typeface="Calibri" panose="020F0502020204030204"/>
                <a:cs typeface="Arial" panose="020B0604020202020204" pitchFamily="34" charset="0"/>
              </a:rPr>
              <a:t>تنقية مياه النيل و توفير فرص عمل</a:t>
            </a:r>
            <a:r>
              <a:rPr lang="en-US" sz="3472" dirty="0">
                <a:solidFill>
                  <a:sysClr val="windowText" lastClr="000000"/>
                </a:solidFill>
                <a:latin typeface="Calibri" panose="020F0502020204030204"/>
                <a:cs typeface="Arial" panose="020B0604020202020204" pitchFamily="34" charset="0"/>
              </a:rPr>
              <a:t> </a:t>
            </a:r>
            <a:r>
              <a:rPr lang="ar-EG" sz="3472" dirty="0">
                <a:solidFill>
                  <a:sysClr val="windowText" lastClr="000000"/>
                </a:solidFill>
                <a:latin typeface="Calibri" panose="020F0502020204030204"/>
                <a:cs typeface="Arial" panose="020B0604020202020204" pitchFamily="34" charset="0"/>
              </a:rPr>
              <a:t>للشباب  </a:t>
            </a:r>
            <a:endParaRPr lang="en-US" sz="3472" dirty="0">
              <a:solidFill>
                <a:sysClr val="windowText" lastClr="000000"/>
              </a:solidFill>
              <a:latin typeface="Calibri" panose="020F0502020204030204"/>
            </a:endParaRPr>
          </a:p>
        </p:txBody>
      </p:sp>
    </p:spTree>
    <p:extLst>
      <p:ext uri="{BB962C8B-B14F-4D97-AF65-F5344CB8AC3E}">
        <p14:creationId xmlns:p14="http://schemas.microsoft.com/office/powerpoint/2010/main" val="173715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39455" y="1752584"/>
            <a:ext cx="13040439" cy="1643836"/>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5456" dirty="0">
                <a:solidFill>
                  <a:sysClr val="windowText" lastClr="000000"/>
                </a:solidFill>
                <a:latin typeface="Calibri Light" panose="020F0302020204030204"/>
                <a:cs typeface="Times New Roman" panose="02020603050405020304" pitchFamily="18" charset="0"/>
              </a:rPr>
              <a:t>أثر المشروع وتطبيقاته</a:t>
            </a:r>
            <a:endParaRPr lang="en-US" sz="5456" dirty="0">
              <a:solidFill>
                <a:sysClr val="windowText" lastClr="000000"/>
              </a:solidFill>
              <a:latin typeface="Calibri Light" panose="020F0302020204030204"/>
            </a:endParaRPr>
          </a:p>
        </p:txBody>
      </p:sp>
      <p:sp>
        <p:nvSpPr>
          <p:cNvPr id="7" name="Content Placeholder 2"/>
          <p:cNvSpPr txBox="1">
            <a:spLocks/>
          </p:cNvSpPr>
          <p:nvPr/>
        </p:nvSpPr>
        <p:spPr>
          <a:xfrm>
            <a:off x="1039455" y="3563756"/>
            <a:ext cx="13040439" cy="5396112"/>
          </a:xfrm>
          <a:prstGeom prst="rect">
            <a:avLst/>
          </a:prstGeom>
        </p:spPr>
        <p:txBody>
          <a:bodyPr vert="horz" lIns="113395" tIns="56698" rIns="113395" bIns="56698"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أثر المشروع الاقتصادي والاجتماعي والبيئي :</a:t>
            </a:r>
          </a:p>
          <a:p>
            <a:pPr marL="0" indent="0" algn="r" defTabSz="1133947" rtl="1">
              <a:spcBef>
                <a:spcPts val="1240"/>
              </a:spcBef>
              <a:buNone/>
              <a:defRPr/>
            </a:pPr>
            <a:r>
              <a:rPr lang="ar-EG" sz="3472" dirty="0">
                <a:solidFill>
                  <a:sysClr val="windowText" lastClr="000000"/>
                </a:solidFill>
                <a:latin typeface="Calibri" panose="020F0502020204030204"/>
                <a:cs typeface="Arial" panose="020B0604020202020204" pitchFamily="34" charset="0"/>
              </a:rPr>
              <a:t>سيظهر أثر المشروع علي المؤسسه بتوفيرفرص تطوعيه وتشاركيه لتنفيذ العديد من الأنشطه والحملات لتجميع البلاستيك من النيل وتحويل هذا البلاستيك بإستخدام العداد الإلكتروني لتسجل كميات البلاستيك ومن ثم يدخل مراحل التصنيع المختلفة بالإضافة إلى إزالة المخلفات وتنظيف مياة النيل.</a:t>
            </a:r>
          </a:p>
          <a:p>
            <a:pPr marL="283487" indent="-283487" algn="r" defTabSz="1133947" rtl="1">
              <a:spcBef>
                <a:spcPts val="1240"/>
              </a:spcBef>
              <a:defRPr/>
            </a:pPr>
            <a:r>
              <a:rPr lang="ar-EG" sz="3472" b="1" dirty="0">
                <a:solidFill>
                  <a:schemeClr val="accent1">
                    <a:lumMod val="50000"/>
                  </a:schemeClr>
                </a:solidFill>
                <a:latin typeface="Calibri" panose="020F0502020204030204"/>
                <a:cs typeface="Arial" panose="020B0604020202020204" pitchFamily="34" charset="0"/>
              </a:rPr>
              <a:t>ما تم تنفيذه والخطط المستقبلية للمشروع:</a:t>
            </a:r>
          </a:p>
          <a:p>
            <a:pPr marL="0" indent="0" algn="r" defTabSz="1133947" rtl="1">
              <a:spcBef>
                <a:spcPts val="1240"/>
              </a:spcBef>
              <a:buNone/>
              <a:defRPr/>
            </a:pPr>
            <a:r>
              <a:rPr lang="ar-EG" sz="3472" dirty="0">
                <a:solidFill>
                  <a:schemeClr val="accent1">
                    <a:lumMod val="75000"/>
                  </a:schemeClr>
                </a:solidFill>
                <a:latin typeface="Calibri" panose="020F0502020204030204"/>
                <a:cs typeface="Arial" panose="020B0604020202020204" pitchFamily="34" charset="0"/>
              </a:rPr>
              <a:t> </a:t>
            </a:r>
            <a:r>
              <a:rPr lang="ar-EG" sz="3472" dirty="0">
                <a:solidFill>
                  <a:sysClr val="windowText" lastClr="000000"/>
                </a:solidFill>
                <a:latin typeface="Calibri" panose="020F0502020204030204"/>
                <a:cs typeface="Arial" panose="020B0604020202020204" pitchFamily="34" charset="0"/>
              </a:rPr>
              <a:t>يمكن تنفيذ المبادره في أي موقع يطل علي النيل في كافة محافظات الجمهوريه كذلك المواقع المطله علي البحرين  الأبيض والأحمروتجميع البلاستيك من اماكن تجمعه المختلفه بالمسطحات المائيه.</a:t>
            </a: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248</Words>
  <Application>Microsoft Office PowerPoint</Application>
  <PresentationFormat>Custom</PresentationFormat>
  <Paragraphs>17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نموذج لعرض المشروعات المتأهلة على مستوى محافظة القاهرة مشروعات غير هادفة للربح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6</cp:revision>
  <dcterms:created xsi:type="dcterms:W3CDTF">2022-09-29T13:35:57Z</dcterms:created>
  <dcterms:modified xsi:type="dcterms:W3CDTF">2022-10-21T20:59:20Z</dcterms:modified>
</cp:coreProperties>
</file>