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4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593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322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149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5802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442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493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8101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350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5685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555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45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4681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630817" y="3402642"/>
            <a:ext cx="11857715" cy="388652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ar-EG" sz="8061" b="1" dirty="0"/>
              <a:t>مشروع</a:t>
            </a:r>
          </a:p>
          <a:p>
            <a:r>
              <a:rPr lang="en-US" sz="8061" b="1" dirty="0"/>
              <a:t> </a:t>
            </a:r>
            <a:r>
              <a:rPr lang="ar-EG" sz="8061" b="1" dirty="0"/>
              <a:t>بيئة نظيفة وطاقة متجددة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0" y="4048234"/>
            <a:ext cx="14814525" cy="5549989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الاسم : شريف أموزيس يونان عياد           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               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            </a:t>
            </a:r>
            <a:r>
              <a:rPr lang="ar-EG" sz="3472" dirty="0">
                <a:solidFill>
                  <a:sysClr val="windowText" lastClr="000000"/>
                </a:solidFill>
              </a:rPr>
              <a:t>المهنة : مهندس بتروكيماويات  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b="1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الخلفية العلمية :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حاصل على بكالريوس هندسة بترول وتعدين جامعة قناة السويس عام 2012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الخبرات :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كمهندس مشروع  فى وزارة البيئة تحت مظلمة برنامج الامم المتحدة الانمائى 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UNDP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لمده 4 سنوات فى 2013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استشارى فنى خارجى لعدد من الجمعيات الأهلية منذ 2014 حتى الآن</a:t>
            </a: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العمل كمدير مشروع بشركة إمباور لانتاج الطاقة المتجددة لمدة 3 سنوات فى 2017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تصميم و تنفيذ أكثر من 1500 وحدة بيوجاز صغيره الحجم و عدد 3 وحدات كبيرة الحجم لانتاج الغاز و الكهرباء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تدريب أول دفعة من الشركات لتنفيذ وحدات البيوجاز المنزلية فى مصر فى 2014 وحتى الآن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صاحب ومؤسس فكرة و مشروع الأمل الأخضر 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Eco-Green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لاعادة الاستخدام الأمثل الآمن للمخلفات و إنتاج إحتياجنا من الطاقة و الأسمدة و المياة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73981" y="3270151"/>
            <a:ext cx="5203840" cy="109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>
                <a:solidFill>
                  <a:sysClr val="windowText" lastClr="000000"/>
                </a:solidFill>
                <a:latin typeface="Calibri Light" panose="020F0302020204030204"/>
              </a:rPr>
              <a:t>مقدم المشروع :</a:t>
            </a:r>
            <a:endParaRPr lang="en-US" sz="3472" b="1" u="sng" dirty="0">
              <a:solidFill>
                <a:sysClr val="windowText" lastClr="000000"/>
              </a:solidFill>
              <a:latin typeface="Calibri Light" panose="020F0302020204030204"/>
            </a:endParaRPr>
          </a:p>
          <a:p>
            <a:endParaRPr lang="en-US" sz="3025" dirty="0"/>
          </a:p>
        </p:txBody>
      </p:sp>
      <p:sp>
        <p:nvSpPr>
          <p:cNvPr id="6" name="TextBox 5"/>
          <p:cNvSpPr txBox="1"/>
          <p:nvPr/>
        </p:nvSpPr>
        <p:spPr>
          <a:xfrm>
            <a:off x="2171882" y="2178160"/>
            <a:ext cx="10775585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968" b="1" dirty="0"/>
              <a:t>مشروع بيئة نظيفة و طاقة متجددة 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91" y="3672848"/>
            <a:ext cx="14440350" cy="543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فكرة المشروع : </a:t>
            </a:r>
          </a:p>
          <a:p>
            <a:pPr algn="r"/>
            <a:r>
              <a:rPr lang="ar-EG" sz="3472" dirty="0"/>
              <a:t>هو إعادة إستخدام آمن و فعال لبعض المخلفات التى تشكل عبء بيئى و صحى ومجتمعى للمواطنين عن طريق تكنولوجيا الايكو جرين التى تؤهل هذه المخلفات من خلال احواض المعالجة الاولية ثم ضخها الى الهاضم الذكى باستخدام التخمر اللاهوائى و الخلط ببعض المحسنات البيولوجية لانتاج طاقة تتمثل فى الغاز الحيوي لاعمال الطهو و اسمدة نيتروجينية عضوية بديل تام للاسمدة الكيماوية </a:t>
            </a:r>
            <a:r>
              <a:rPr lang="ar-EG" sz="3472" u="sng" dirty="0"/>
              <a:t>و تحقيق اكتفاء ذاتى للمواطن العادى </a:t>
            </a:r>
            <a:r>
              <a:rPr lang="ar-EG" sz="3472" dirty="0"/>
              <a:t>سواء يمتلك مواشي أو لا سيقوم المشروع باسخدام ما لدية من </a:t>
            </a:r>
            <a:r>
              <a:rPr lang="ar-EG" sz="3472" u="sng" dirty="0"/>
              <a:t>مخلفات لانتاج ما يحتاجة من الطاقة و الاسمدة</a:t>
            </a:r>
            <a:r>
              <a:rPr lang="ar-EG" sz="3472" dirty="0"/>
              <a:t> التى يتدرب على كيفية تعبئتها و بيعها و بالتالى تحقق للمواطن مصدر دخل اضافى و </a:t>
            </a:r>
            <a:r>
              <a:rPr lang="ar-EG" sz="3472" u="sng" dirty="0"/>
              <a:t>تحسين المعيشة</a:t>
            </a:r>
          </a:p>
          <a:p>
            <a:pPr algn="r"/>
            <a:r>
              <a:rPr lang="ar-EG" sz="3472" dirty="0"/>
              <a:t>يحقق المشروع </a:t>
            </a:r>
            <a:r>
              <a:rPr lang="ar-EG" sz="3472" u="sng" dirty="0"/>
              <a:t>تقليل انبعاثات غازات الاحتباس الحرارى </a:t>
            </a:r>
          </a:p>
          <a:p>
            <a:pPr algn="r"/>
            <a:r>
              <a:rPr lang="ar-EG" sz="3472" u="sng" dirty="0"/>
              <a:t>الاعتماد على تكنولوجيا قياس ضغط </a:t>
            </a:r>
            <a:r>
              <a:rPr lang="ar-EG" sz="3472" u="sng"/>
              <a:t>الغاز واجهزة امان و ضبط </a:t>
            </a:r>
            <a:r>
              <a:rPr lang="ar-EG" sz="3472" u="sng" dirty="0"/>
              <a:t>جودة المنتجات لرفع قيمتها التسويقية </a:t>
            </a:r>
            <a:endParaRPr lang="en-US" sz="3472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338012" y="2947667"/>
            <a:ext cx="10775585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968" b="1" dirty="0"/>
              <a:t>مشروع بيئة نظيفة و طاقة متجددة </a:t>
            </a:r>
          </a:p>
        </p:txBody>
      </p:sp>
    </p:spTree>
    <p:extLst>
      <p:ext uri="{BB962C8B-B14F-4D97-AF65-F5344CB8AC3E}">
        <p14:creationId xmlns:p14="http://schemas.microsoft.com/office/powerpoint/2010/main" val="21779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07513"/>
            <a:ext cx="14599622" cy="100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جمهورية مصر العربية و المواطنين اللذين تشكل لهم المخلفات عبء فى التخلص منها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المشروع يخدم بشكل اساسى المستهلك النهائي (المواطن) بتقليل تكلفة استهلاكة والمساهمة فى توفير مناخ نظيف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63316" y="2752393"/>
            <a:ext cx="6416579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الفئة المستفيدة من المشروع :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6510" y="5124781"/>
            <a:ext cx="13983112" cy="4213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خفض استهلاك الطاقة للمواطنين بنسبة 80 % عن طريق استخدام الغاز المنتج فى التدفئة و الطهو والانارة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منتج السماد من ايكوجرين يستخدم فى استصلاح الاراضي الصحراوية و توفير رقعه خضراء لمصر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خفض استهلاك الكهرباء بنسبة 30 % عن النظم التقليدية فى حالة تنفيذ الوحدات المتوسطة و كبيرة الحجم</a:t>
            </a:r>
            <a:endParaRPr lang="ar-EG" sz="2976" dirty="0">
              <a:solidFill>
                <a:srgbClr val="FF0000"/>
              </a:solidFill>
            </a:endParaRP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صفر مخرجات وملوثات تضر بالبيئة او المناخ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امكانية انشاء المشروع فى اى مكان ولا يعتمد على التغيرات المناخية وسهولة انشاءه بالقرب من اماكن الاستهلاك و تكلفة إنشاؤة رخيصه يتحملها المواطن بسهوله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u="sng" dirty="0"/>
              <a:t>على عكس وحدات البيوجاز التقليدية </a:t>
            </a:r>
            <a:r>
              <a:rPr lang="ar-EG" sz="2976" dirty="0"/>
              <a:t>فإن ايكوجرين يتعامل مع جميع انواع المخلفات العضوية (ليس روث الماشية فقط) و يعالج البيوجاز المنتج لازاله الرائحة وتعظيم انتاجة و ايضا يقوم المشروع بمعالجة السماد المنتج و إضافة المحسنات المطلوبة لرفع القيمة التسويقية له و إمكانية تعبئتة و بيعه و بالتالى يمثل مصدر دخل اضافى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83043" y="4497774"/>
            <a:ext cx="6416579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الميزة التنافسية للمشروع : </a:t>
            </a:r>
          </a:p>
        </p:txBody>
      </p:sp>
    </p:spTree>
    <p:extLst>
      <p:ext uri="{BB962C8B-B14F-4D97-AF65-F5344CB8AC3E}">
        <p14:creationId xmlns:p14="http://schemas.microsoft.com/office/powerpoint/2010/main" val="33706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606" y="2264121"/>
            <a:ext cx="14393866" cy="8374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968" b="1" u="sng" dirty="0"/>
              <a:t>اثر المشروع البيئي :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224" dirty="0"/>
              <a:t>خفض انبعاثات الميثان واوكسيد النيتروز الناتجة من تراكم المخلفات العضوية و استخدامها الخاطئ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224" dirty="0"/>
              <a:t>تقليل هدرمياة الرى فى الزراعة حيث يقوم السماد المنتج من ايكوجرين بملئ فراغات التربه بالمواد العضوية و المغذيات المناسبة و ايضا يقوم بامتصاص النيتروجين من الجو لتغذية الزراعات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224" dirty="0"/>
              <a:t>المشروع صديق للبيئة وجميع المخرجات يتم استغلالها بشكل ممتاز سواء فى الطهو او الانارة او الاسمدة العضوية المحسنة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224" dirty="0"/>
              <a:t>خفض التلوث البيئي الناتج من المخلفات العضوية والاسمدة الكيماوية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224" dirty="0"/>
              <a:t>المشروع يوفر فرصة جيدة لاستصلاح الاراضي و زيادة الرقعه الخضراء فى مصر </a:t>
            </a:r>
          </a:p>
          <a:p>
            <a:pPr algn="r" rtl="1"/>
            <a:r>
              <a:rPr lang="ar-EG" sz="4464" b="1" u="sng" dirty="0"/>
              <a:t>اثر المشروع الاقتصادى : </a:t>
            </a:r>
            <a:endParaRPr lang="ar-EG" sz="3472" dirty="0"/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3224" dirty="0"/>
              <a:t>المشروع ينتج من الوحدة الصغيرة الحجم ما يعادل عدد 2 اسطوانه بوتاجاز شهريا و توفير اسمدة عضويه محسنه تعادل تسميد عدد 3 فدان من الاسمدة الكيماوية </a:t>
            </a:r>
            <a:r>
              <a:rPr lang="ar-EG" sz="3224" u="sng" dirty="0"/>
              <a:t>( على خلاف وحدات البيوجاز التقليدية )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3224" dirty="0"/>
              <a:t>يتيح المشروع عدد كبير من الوظائف للمهندسين والفنيين والعمال لتصميم و انشاء الوحدات و ايضا وظائف لشركات بيع الاسمده و تعبئتها و فتح مصادر دخل للمواطنين بشكل مباشر من بيع الاسمده المنتجة</a:t>
            </a:r>
          </a:p>
          <a:p>
            <a:pPr algn="r" rtl="1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endParaRPr lang="ar-EG" sz="3472" dirty="0"/>
          </a:p>
          <a:p>
            <a:pPr algn="r" rtl="1"/>
            <a:endParaRPr lang="ar-EG" sz="2976" dirty="0"/>
          </a:p>
        </p:txBody>
      </p:sp>
    </p:spTree>
    <p:extLst>
      <p:ext uri="{BB962C8B-B14F-4D97-AF65-F5344CB8AC3E}">
        <p14:creationId xmlns:p14="http://schemas.microsoft.com/office/powerpoint/2010/main" val="421499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414" y="2390914"/>
            <a:ext cx="13141498" cy="345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968" b="1" u="sng" dirty="0"/>
              <a:t>اثر المشروع الاجتماعى :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976" dirty="0"/>
              <a:t>تدريب وتأهيل طلبة التعليم الفنى وكليات الهندسة والزراعة و الجمعيات الاهلية ونقل الخبرات والتجربة اليهم ومساعدتهم فى انشاء الشركات الخاصة بهم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976" dirty="0"/>
              <a:t>المشروع يعمل كعائل دائم للعاملين المباشرين والغير مباشرين بعيدا عن تقلبات المناخ وتوقف الانتاج والكوارث الطبيعية التى تؤدي بالنهاية الى تراكم الديون وتهديد الامن الاجتماعى للعاملين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976" dirty="0"/>
              <a:t>تخفيف المعاناه على المستهلك النهائي بالمساهمة بشكل كبير فى خفض فاتورة الطاقة لديه وتوفير منتجات غاز و اسمدة بشكل امن و ثابت فى ظل ارتفاع اسعار مصادر الطاقة و الاسمدة الاخرى.</a:t>
            </a:r>
          </a:p>
        </p:txBody>
      </p:sp>
      <p:sp>
        <p:nvSpPr>
          <p:cNvPr id="3" name="Rectangle 2"/>
          <p:cNvSpPr/>
          <p:nvPr/>
        </p:nvSpPr>
        <p:spPr>
          <a:xfrm>
            <a:off x="802393" y="5733000"/>
            <a:ext cx="13299539" cy="4290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472" b="1" u="sng" dirty="0"/>
              <a:t>الخطط المستقبلية للمشروع : </a:t>
            </a:r>
            <a:endParaRPr lang="ar-EG" sz="2976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تم تنفيذ المرحلة الاولى للمشروع وهى تنفيذ 2000 وحدة بيوجاز صغيره الحجم التقليدية و تنفيذ 2 وحدات حديثة و متطورة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حاليا يتم انشاء خط لتحسين الاسمدة المنتجة و تهيئتها للبيع و رفع قيمتها التسويقية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المرحلة الثانية مخطط للتوسعة باستخدام مخلفات الطعام و مخلفات مزارع الدواجن لتوفير فاتورة كميات الكهرباء الكبيرة المستخدمة فى التدفئة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تصميم وحدات مسبقة الصنع </a:t>
            </a:r>
            <a:r>
              <a:rPr lang="en-US" sz="2976" dirty="0"/>
              <a:t>Prefabricated</a:t>
            </a:r>
            <a:r>
              <a:rPr lang="ar-EG" sz="2976" dirty="0"/>
              <a:t> بتكلفة أقل لسهولة تركيبها فى المنازل و المزارع مختلفة السعه دون الاعتماد على المساحة ( على عكس وحدات البيوجاز التقليدية )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endParaRPr lang="ar-EG" sz="2976" dirty="0"/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762</Words>
  <Application>Microsoft Office PowerPoint</Application>
  <PresentationFormat>Custom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shieref</dc:creator>
  <cp:lastModifiedBy>Mohamed Elmelegy</cp:lastModifiedBy>
  <cp:revision>23</cp:revision>
  <dcterms:modified xsi:type="dcterms:W3CDTF">2022-10-22T03:18:45Z</dcterms:modified>
</cp:coreProperties>
</file>