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5119350" cy="10691813"/>
  <p:notesSz cx="6858000" cy="9144000"/>
  <p:defaultTextStyle>
    <a:defPPr>
      <a:defRPr lang="ar-EG"/>
    </a:defPPr>
    <a:lvl1pPr marL="0" algn="l" defTabSz="1238921" rtl="0" eaLnBrk="1" latinLnBrk="0" hangingPunct="1">
      <a:defRPr sz="2439" kern="1200">
        <a:solidFill>
          <a:schemeClr val="tx1"/>
        </a:solidFill>
        <a:latin typeface="+mn-lt"/>
        <a:ea typeface="+mn-ea"/>
        <a:cs typeface="+mn-cs"/>
      </a:defRPr>
    </a:lvl1pPr>
    <a:lvl2pPr marL="619460" algn="l" defTabSz="1238921" rtl="0" eaLnBrk="1" latinLnBrk="0" hangingPunct="1">
      <a:defRPr sz="2439" kern="1200">
        <a:solidFill>
          <a:schemeClr val="tx1"/>
        </a:solidFill>
        <a:latin typeface="+mn-lt"/>
        <a:ea typeface="+mn-ea"/>
        <a:cs typeface="+mn-cs"/>
      </a:defRPr>
    </a:lvl2pPr>
    <a:lvl3pPr marL="1238921" algn="l" defTabSz="1238921" rtl="0" eaLnBrk="1" latinLnBrk="0" hangingPunct="1">
      <a:defRPr sz="2439" kern="1200">
        <a:solidFill>
          <a:schemeClr val="tx1"/>
        </a:solidFill>
        <a:latin typeface="+mn-lt"/>
        <a:ea typeface="+mn-ea"/>
        <a:cs typeface="+mn-cs"/>
      </a:defRPr>
    </a:lvl3pPr>
    <a:lvl4pPr marL="1858381" algn="l" defTabSz="1238921" rtl="0" eaLnBrk="1" latinLnBrk="0" hangingPunct="1">
      <a:defRPr sz="2439" kern="1200">
        <a:solidFill>
          <a:schemeClr val="tx1"/>
        </a:solidFill>
        <a:latin typeface="+mn-lt"/>
        <a:ea typeface="+mn-ea"/>
        <a:cs typeface="+mn-cs"/>
      </a:defRPr>
    </a:lvl4pPr>
    <a:lvl5pPr marL="2477841" algn="l" defTabSz="1238921" rtl="0" eaLnBrk="1" latinLnBrk="0" hangingPunct="1">
      <a:defRPr sz="2439" kern="1200">
        <a:solidFill>
          <a:schemeClr val="tx1"/>
        </a:solidFill>
        <a:latin typeface="+mn-lt"/>
        <a:ea typeface="+mn-ea"/>
        <a:cs typeface="+mn-cs"/>
      </a:defRPr>
    </a:lvl5pPr>
    <a:lvl6pPr marL="3097301" algn="l" defTabSz="1238921" rtl="0" eaLnBrk="1" latinLnBrk="0" hangingPunct="1">
      <a:defRPr sz="2439" kern="1200">
        <a:solidFill>
          <a:schemeClr val="tx1"/>
        </a:solidFill>
        <a:latin typeface="+mn-lt"/>
        <a:ea typeface="+mn-ea"/>
        <a:cs typeface="+mn-cs"/>
      </a:defRPr>
    </a:lvl6pPr>
    <a:lvl7pPr marL="3716762" algn="l" defTabSz="1238921" rtl="0" eaLnBrk="1" latinLnBrk="0" hangingPunct="1">
      <a:defRPr sz="2439" kern="1200">
        <a:solidFill>
          <a:schemeClr val="tx1"/>
        </a:solidFill>
        <a:latin typeface="+mn-lt"/>
        <a:ea typeface="+mn-ea"/>
        <a:cs typeface="+mn-cs"/>
      </a:defRPr>
    </a:lvl7pPr>
    <a:lvl8pPr marL="4336222" algn="l" defTabSz="1238921" rtl="0" eaLnBrk="1" latinLnBrk="0" hangingPunct="1">
      <a:defRPr sz="2439" kern="1200">
        <a:solidFill>
          <a:schemeClr val="tx1"/>
        </a:solidFill>
        <a:latin typeface="+mn-lt"/>
        <a:ea typeface="+mn-ea"/>
        <a:cs typeface="+mn-cs"/>
      </a:defRPr>
    </a:lvl8pPr>
    <a:lvl9pPr marL="4955682" algn="l" defTabSz="1238921" rtl="0" eaLnBrk="1" latinLnBrk="0" hangingPunct="1">
      <a:defRPr sz="243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guide orient="horz" pos="3368"/>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7"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8"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9" name="Rectangle 4"/>
          <p:cNvSpPr>
            <a:spLocks noGrp="1" noRot="1" noChangeAspect="1" noChangeArrowheads="1" noTextEdit="1"/>
          </p:cNvSpPr>
          <p:nvPr>
            <p:ph type="sldImg" idx="2"/>
          </p:nvPr>
        </p:nvSpPr>
        <p:spPr bwMode="auto">
          <a:xfrm>
            <a:off x="836613" y="766763"/>
            <a:ext cx="5426075" cy="3838575"/>
          </a:xfrm>
          <a:prstGeom prst="rect">
            <a:avLst/>
          </a:prstGeom>
          <a:noFill/>
          <a:ln w="9525">
            <a:solidFill>
              <a:srgbClr val="000000"/>
            </a:solidFill>
            <a:miter lim="800000"/>
            <a:headEnd/>
            <a:tailEnd/>
          </a:ln>
          <a:effectLst/>
        </p:spPr>
      </p:sp>
      <p:sp>
        <p:nvSpPr>
          <p:cNvPr id="1048650"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1"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52"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26" kern="1200">
        <a:solidFill>
          <a:schemeClr val="tx1"/>
        </a:solidFill>
        <a:latin typeface="Arial" charset="0"/>
        <a:ea typeface="+mn-ea"/>
        <a:cs typeface="+mn-cs"/>
      </a:defRPr>
    </a:lvl1pPr>
    <a:lvl2pPr marL="619460" algn="l" rtl="0" fontAlgn="base">
      <a:spcBef>
        <a:spcPct val="30000"/>
      </a:spcBef>
      <a:spcAft>
        <a:spcPct val="0"/>
      </a:spcAft>
      <a:defRPr sz="1626" kern="1200">
        <a:solidFill>
          <a:schemeClr val="tx1"/>
        </a:solidFill>
        <a:latin typeface="Arial" charset="0"/>
        <a:ea typeface="+mn-ea"/>
        <a:cs typeface="+mn-cs"/>
      </a:defRPr>
    </a:lvl2pPr>
    <a:lvl3pPr marL="1238921" algn="l" rtl="0" fontAlgn="base">
      <a:spcBef>
        <a:spcPct val="30000"/>
      </a:spcBef>
      <a:spcAft>
        <a:spcPct val="0"/>
      </a:spcAft>
      <a:defRPr sz="1626" kern="1200">
        <a:solidFill>
          <a:schemeClr val="tx1"/>
        </a:solidFill>
        <a:latin typeface="Arial" charset="0"/>
        <a:ea typeface="+mn-ea"/>
        <a:cs typeface="+mn-cs"/>
      </a:defRPr>
    </a:lvl3pPr>
    <a:lvl4pPr marL="1858381" algn="l" rtl="0" fontAlgn="base">
      <a:spcBef>
        <a:spcPct val="30000"/>
      </a:spcBef>
      <a:spcAft>
        <a:spcPct val="0"/>
      </a:spcAft>
      <a:defRPr sz="1626" kern="1200">
        <a:solidFill>
          <a:schemeClr val="tx1"/>
        </a:solidFill>
        <a:latin typeface="Arial" charset="0"/>
        <a:ea typeface="+mn-ea"/>
        <a:cs typeface="+mn-cs"/>
      </a:defRPr>
    </a:lvl4pPr>
    <a:lvl5pPr marL="2477841" algn="l" rtl="0" fontAlgn="base">
      <a:spcBef>
        <a:spcPct val="30000"/>
      </a:spcBef>
      <a:spcAft>
        <a:spcPct val="0"/>
      </a:spcAft>
      <a:defRPr sz="1626" kern="1200">
        <a:solidFill>
          <a:schemeClr val="tx1"/>
        </a:solidFill>
        <a:latin typeface="Arial" charset="0"/>
        <a:ea typeface="+mn-ea"/>
        <a:cs typeface="+mn-cs"/>
      </a:defRPr>
    </a:lvl5pPr>
    <a:lvl6pPr marL="3097301" algn="l" defTabSz="1238921" rtl="0" eaLnBrk="1" latinLnBrk="0" hangingPunct="1">
      <a:defRPr sz="1626" kern="1200">
        <a:solidFill>
          <a:schemeClr val="tx1"/>
        </a:solidFill>
        <a:latin typeface="+mn-lt"/>
        <a:ea typeface="+mn-ea"/>
        <a:cs typeface="+mn-cs"/>
      </a:defRPr>
    </a:lvl6pPr>
    <a:lvl7pPr marL="3716762" algn="l" defTabSz="1238921" rtl="0" eaLnBrk="1" latinLnBrk="0" hangingPunct="1">
      <a:defRPr sz="1626" kern="1200">
        <a:solidFill>
          <a:schemeClr val="tx1"/>
        </a:solidFill>
        <a:latin typeface="+mn-lt"/>
        <a:ea typeface="+mn-ea"/>
        <a:cs typeface="+mn-cs"/>
      </a:defRPr>
    </a:lvl7pPr>
    <a:lvl8pPr marL="4336222" algn="l" defTabSz="1238921" rtl="0" eaLnBrk="1" latinLnBrk="0" hangingPunct="1">
      <a:defRPr sz="1626" kern="1200">
        <a:solidFill>
          <a:schemeClr val="tx1"/>
        </a:solidFill>
        <a:latin typeface="+mn-lt"/>
        <a:ea typeface="+mn-ea"/>
        <a:cs typeface="+mn-cs"/>
      </a:defRPr>
    </a:lvl8pPr>
    <a:lvl9pPr marL="4955682" algn="l" defTabSz="1238921" rtl="0" eaLnBrk="1" latinLnBrk="0" hangingPunct="1">
      <a:defRPr sz="162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1889919" y="1749795"/>
            <a:ext cx="11339513" cy="3722335"/>
          </a:xfrm>
        </p:spPr>
        <p:txBody>
          <a:bodyPr anchor="b"/>
          <a:lstStyle>
            <a:lvl1pPr algn="ctr">
              <a:defRPr sz="7441"/>
            </a:lvl1pPr>
          </a:lstStyle>
          <a:p>
            <a:r>
              <a:rPr lang="en-US"/>
              <a:t>Click to edit Master title style</a:t>
            </a:r>
            <a:endParaRPr lang="ar-EG"/>
          </a:p>
        </p:txBody>
      </p:sp>
      <p:sp>
        <p:nvSpPr>
          <p:cNvPr id="1048582" name="Subtitle 2"/>
          <p:cNvSpPr>
            <a:spLocks noGrp="1"/>
          </p:cNvSpPr>
          <p:nvPr>
            <p:ph type="subTitle" idx="1"/>
          </p:nvPr>
        </p:nvSpPr>
        <p:spPr>
          <a:xfrm>
            <a:off x="1889919" y="5615678"/>
            <a:ext cx="11339513" cy="2581379"/>
          </a:xfrm>
        </p:spPr>
        <p:txBody>
          <a:bodyPr/>
          <a:lstStyle>
            <a:lvl1pPr marL="0" indent="0" algn="ctr">
              <a:buNone/>
              <a:defRPr sz="2976"/>
            </a:lvl1pPr>
            <a:lvl2pPr marL="566974" indent="0" algn="ctr">
              <a:buNone/>
              <a:defRPr sz="2480"/>
            </a:lvl2pPr>
            <a:lvl3pPr marL="1133947" indent="0" algn="ctr">
              <a:buNone/>
              <a:defRPr sz="2232"/>
            </a:lvl3pPr>
            <a:lvl4pPr marL="1700921" indent="0" algn="ctr">
              <a:buNone/>
              <a:defRPr sz="1984"/>
            </a:lvl4pPr>
            <a:lvl5pPr marL="2267895" indent="0" algn="ctr">
              <a:buNone/>
              <a:defRPr sz="1984"/>
            </a:lvl5pPr>
            <a:lvl6pPr marL="2834869" indent="0" algn="ctr">
              <a:buNone/>
              <a:defRPr sz="1984"/>
            </a:lvl6pPr>
            <a:lvl7pPr marL="3401842" indent="0" algn="ctr">
              <a:buNone/>
              <a:defRPr sz="1984"/>
            </a:lvl7pPr>
            <a:lvl8pPr marL="3968816" indent="0" algn="ctr">
              <a:buNone/>
              <a:defRPr sz="1984"/>
            </a:lvl8pPr>
            <a:lvl9pPr marL="4535790" indent="0" algn="ctr">
              <a:buNone/>
              <a:defRPr sz="1984"/>
            </a:lvl9pPr>
          </a:lstStyle>
          <a:p>
            <a:r>
              <a:rPr lang="en-US"/>
              <a:t>Click to edit Master subtitle style</a:t>
            </a:r>
            <a:endParaRPr lang="ar-EG"/>
          </a:p>
        </p:txBody>
      </p:sp>
      <p:sp>
        <p:nvSpPr>
          <p:cNvPr id="1048583"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1048584" name="Footer Placeholder 4"/>
          <p:cNvSpPr>
            <a:spLocks noGrp="1"/>
          </p:cNvSpPr>
          <p:nvPr>
            <p:ph type="ftr" sz="quarter" idx="11"/>
          </p:nvPr>
        </p:nvSpPr>
        <p:spPr/>
        <p:txBody>
          <a:bodyPr/>
          <a:lstStyle/>
          <a:p>
            <a:endParaRPr lang="ar-EG"/>
          </a:p>
        </p:txBody>
      </p:sp>
      <p:sp>
        <p:nvSpPr>
          <p:cNvPr id="1048585"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14" name="Title 1"/>
          <p:cNvSpPr>
            <a:spLocks noGrp="1"/>
          </p:cNvSpPr>
          <p:nvPr>
            <p:ph type="title"/>
          </p:nvPr>
        </p:nvSpPr>
        <p:spPr/>
        <p:txBody>
          <a:bodyPr/>
          <a:lstStyle/>
          <a:p>
            <a:r>
              <a:rPr lang="en-US"/>
              <a:t>Click to edit Master title style</a:t>
            </a:r>
            <a:endParaRPr lang="ar-EG"/>
          </a:p>
        </p:txBody>
      </p:sp>
      <p:sp>
        <p:nvSpPr>
          <p:cNvPr id="1048615"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616"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17" name="Footer Placeholder 4"/>
          <p:cNvSpPr>
            <a:spLocks noGrp="1"/>
          </p:cNvSpPr>
          <p:nvPr>
            <p:ph type="ftr" sz="quarter" idx="11"/>
          </p:nvPr>
        </p:nvSpPr>
        <p:spPr/>
        <p:txBody>
          <a:bodyPr/>
          <a:lstStyle/>
          <a:p>
            <a:endParaRPr lang="ar-EG"/>
          </a:p>
        </p:txBody>
      </p:sp>
      <p:sp>
        <p:nvSpPr>
          <p:cNvPr id="1048618"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8" name="Vertical Title 1"/>
          <p:cNvSpPr>
            <a:spLocks noGrp="1"/>
          </p:cNvSpPr>
          <p:nvPr>
            <p:ph type="title" orient="vert"/>
          </p:nvPr>
        </p:nvSpPr>
        <p:spPr>
          <a:xfrm>
            <a:off x="10819785" y="569240"/>
            <a:ext cx="3260110" cy="9060817"/>
          </a:xfrm>
        </p:spPr>
        <p:txBody>
          <a:bodyPr vert="eaVert"/>
          <a:lstStyle/>
          <a:p>
            <a:r>
              <a:rPr lang="en-US"/>
              <a:t>Click to edit Master title style</a:t>
            </a:r>
            <a:endParaRPr lang="ar-EG"/>
          </a:p>
        </p:txBody>
      </p:sp>
      <p:sp>
        <p:nvSpPr>
          <p:cNvPr id="1048599" name="Vertical Text Placeholder 2"/>
          <p:cNvSpPr>
            <a:spLocks noGrp="1"/>
          </p:cNvSpPr>
          <p:nvPr>
            <p:ph type="body" orient="vert" idx="1"/>
          </p:nvPr>
        </p:nvSpPr>
        <p:spPr>
          <a:xfrm>
            <a:off x="1039455"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600"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01" name="Footer Placeholder 4"/>
          <p:cNvSpPr>
            <a:spLocks noGrp="1"/>
          </p:cNvSpPr>
          <p:nvPr>
            <p:ph type="ftr" sz="quarter" idx="11"/>
          </p:nvPr>
        </p:nvSpPr>
        <p:spPr/>
        <p:txBody>
          <a:bodyPr/>
          <a:lstStyle/>
          <a:p>
            <a:endParaRPr lang="ar-EG"/>
          </a:p>
        </p:txBody>
      </p:sp>
      <p:sp>
        <p:nvSpPr>
          <p:cNvPr id="1048602"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r>
              <a:rPr lang="en-US"/>
              <a:t>Click to edit Master title style</a:t>
            </a:r>
            <a:endParaRPr lang="ar-EG"/>
          </a:p>
        </p:txBody>
      </p:sp>
      <p:sp>
        <p:nvSpPr>
          <p:cNvPr id="1048604"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605"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06" name="Footer Placeholder 4"/>
          <p:cNvSpPr>
            <a:spLocks noGrp="1"/>
          </p:cNvSpPr>
          <p:nvPr>
            <p:ph type="ftr" sz="quarter" idx="11"/>
          </p:nvPr>
        </p:nvSpPr>
        <p:spPr/>
        <p:txBody>
          <a:bodyPr/>
          <a:lstStyle/>
          <a:p>
            <a:endParaRPr lang="ar-EG"/>
          </a:p>
        </p:txBody>
      </p:sp>
      <p:sp>
        <p:nvSpPr>
          <p:cNvPr id="1048607"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9" name="Title 1"/>
          <p:cNvSpPr>
            <a:spLocks noGrp="1"/>
          </p:cNvSpPr>
          <p:nvPr>
            <p:ph type="title"/>
          </p:nvPr>
        </p:nvSpPr>
        <p:spPr>
          <a:xfrm>
            <a:off x="1031581" y="2665530"/>
            <a:ext cx="13040439" cy="4447496"/>
          </a:xfrm>
        </p:spPr>
        <p:txBody>
          <a:bodyPr anchor="b"/>
          <a:lstStyle>
            <a:lvl1pPr>
              <a:defRPr sz="7441"/>
            </a:lvl1pPr>
          </a:lstStyle>
          <a:p>
            <a:r>
              <a:rPr lang="en-US"/>
              <a:t>Click to edit Master title style</a:t>
            </a:r>
            <a:endParaRPr lang="ar-EG"/>
          </a:p>
        </p:txBody>
      </p:sp>
      <p:sp>
        <p:nvSpPr>
          <p:cNvPr id="1048620" name="Text Placeholder 2"/>
          <p:cNvSpPr>
            <a:spLocks noGrp="1"/>
          </p:cNvSpPr>
          <p:nvPr>
            <p:ph type="body" idx="1"/>
          </p:nvPr>
        </p:nvSpPr>
        <p:spPr>
          <a:xfrm>
            <a:off x="1031581" y="7155102"/>
            <a:ext cx="13040439" cy="2338833"/>
          </a:xfrm>
        </p:spPr>
        <p:txBody>
          <a:bodyPr/>
          <a:lstStyle>
            <a:lvl1pPr marL="0" indent="0">
              <a:buNone/>
              <a:defRPr sz="2976">
                <a:solidFill>
                  <a:schemeClr val="tx1">
                    <a:tint val="75000"/>
                  </a:schemeClr>
                </a:solidFill>
              </a:defRPr>
            </a:lvl1pPr>
            <a:lvl2pPr marL="566974" indent="0">
              <a:buNone/>
              <a:defRPr sz="2480">
                <a:solidFill>
                  <a:schemeClr val="tx1">
                    <a:tint val="75000"/>
                  </a:schemeClr>
                </a:solidFill>
              </a:defRPr>
            </a:lvl2pPr>
            <a:lvl3pPr marL="1133947" indent="0">
              <a:buNone/>
              <a:defRPr sz="2232">
                <a:solidFill>
                  <a:schemeClr val="tx1">
                    <a:tint val="75000"/>
                  </a:schemeClr>
                </a:solidFill>
              </a:defRPr>
            </a:lvl3pPr>
            <a:lvl4pPr marL="1700921" indent="0">
              <a:buNone/>
              <a:defRPr sz="1984">
                <a:solidFill>
                  <a:schemeClr val="tx1">
                    <a:tint val="75000"/>
                  </a:schemeClr>
                </a:solidFill>
              </a:defRPr>
            </a:lvl4pPr>
            <a:lvl5pPr marL="2267895" indent="0">
              <a:buNone/>
              <a:defRPr sz="1984">
                <a:solidFill>
                  <a:schemeClr val="tx1">
                    <a:tint val="75000"/>
                  </a:schemeClr>
                </a:solidFill>
              </a:defRPr>
            </a:lvl5pPr>
            <a:lvl6pPr marL="2834869" indent="0">
              <a:buNone/>
              <a:defRPr sz="1984">
                <a:solidFill>
                  <a:schemeClr val="tx1">
                    <a:tint val="75000"/>
                  </a:schemeClr>
                </a:solidFill>
              </a:defRPr>
            </a:lvl6pPr>
            <a:lvl7pPr marL="3401842" indent="0">
              <a:buNone/>
              <a:defRPr sz="1984">
                <a:solidFill>
                  <a:schemeClr val="tx1">
                    <a:tint val="75000"/>
                  </a:schemeClr>
                </a:solidFill>
              </a:defRPr>
            </a:lvl7pPr>
            <a:lvl8pPr marL="3968816" indent="0">
              <a:buNone/>
              <a:defRPr sz="1984">
                <a:solidFill>
                  <a:schemeClr val="tx1">
                    <a:tint val="75000"/>
                  </a:schemeClr>
                </a:solidFill>
              </a:defRPr>
            </a:lvl8pPr>
            <a:lvl9pPr marL="4535790" indent="0">
              <a:buNone/>
              <a:defRPr sz="1984">
                <a:solidFill>
                  <a:schemeClr val="tx1">
                    <a:tint val="75000"/>
                  </a:schemeClr>
                </a:solidFill>
              </a:defRPr>
            </a:lvl9pPr>
          </a:lstStyle>
          <a:p>
            <a:pPr lvl="0"/>
            <a:r>
              <a:rPr lang="en-US"/>
              <a:t>Click to edit Master text styles</a:t>
            </a:r>
          </a:p>
        </p:txBody>
      </p:sp>
      <p:sp>
        <p:nvSpPr>
          <p:cNvPr id="1048621"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22" name="Footer Placeholder 4"/>
          <p:cNvSpPr>
            <a:spLocks noGrp="1"/>
          </p:cNvSpPr>
          <p:nvPr>
            <p:ph type="ftr" sz="quarter" idx="11"/>
          </p:nvPr>
        </p:nvSpPr>
        <p:spPr/>
        <p:txBody>
          <a:bodyPr/>
          <a:lstStyle/>
          <a:p>
            <a:endParaRPr lang="ar-EG"/>
          </a:p>
        </p:txBody>
      </p:sp>
      <p:sp>
        <p:nvSpPr>
          <p:cNvPr id="1048623"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24" name="Title 1"/>
          <p:cNvSpPr>
            <a:spLocks noGrp="1"/>
          </p:cNvSpPr>
          <p:nvPr>
            <p:ph type="title"/>
          </p:nvPr>
        </p:nvSpPr>
        <p:spPr/>
        <p:txBody>
          <a:bodyPr/>
          <a:lstStyle/>
          <a:p>
            <a:r>
              <a:rPr lang="en-US"/>
              <a:t>Click to edit Master title style</a:t>
            </a:r>
            <a:endParaRPr lang="ar-EG"/>
          </a:p>
        </p:txBody>
      </p:sp>
      <p:sp>
        <p:nvSpPr>
          <p:cNvPr id="1048625"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626"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627"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28" name="Footer Placeholder 5"/>
          <p:cNvSpPr>
            <a:spLocks noGrp="1"/>
          </p:cNvSpPr>
          <p:nvPr>
            <p:ph type="ftr" sz="quarter" idx="11"/>
          </p:nvPr>
        </p:nvSpPr>
        <p:spPr/>
        <p:txBody>
          <a:bodyPr/>
          <a:lstStyle/>
          <a:p>
            <a:endParaRPr lang="ar-EG"/>
          </a:p>
        </p:txBody>
      </p:sp>
      <p:sp>
        <p:nvSpPr>
          <p:cNvPr id="1048629"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0" name="Title 1"/>
          <p:cNvSpPr>
            <a:spLocks noGrp="1"/>
          </p:cNvSpPr>
          <p:nvPr>
            <p:ph type="title"/>
          </p:nvPr>
        </p:nvSpPr>
        <p:spPr>
          <a:xfrm>
            <a:off x="1041425" y="569241"/>
            <a:ext cx="13040439" cy="2066590"/>
          </a:xfrm>
        </p:spPr>
        <p:txBody>
          <a:bodyPr/>
          <a:lstStyle/>
          <a:p>
            <a:r>
              <a:rPr lang="en-US"/>
              <a:t>Click to edit Master title style</a:t>
            </a:r>
            <a:endParaRPr lang="ar-EG"/>
          </a:p>
        </p:txBody>
      </p:sp>
      <p:sp>
        <p:nvSpPr>
          <p:cNvPr id="1048631" name="Text Placeholder 2"/>
          <p:cNvSpPr>
            <a:spLocks noGrp="1"/>
          </p:cNvSpPr>
          <p:nvPr>
            <p:ph type="body" idx="1"/>
          </p:nvPr>
        </p:nvSpPr>
        <p:spPr>
          <a:xfrm>
            <a:off x="1041425" y="2620980"/>
            <a:ext cx="6396193" cy="1284502"/>
          </a:xfrm>
        </p:spPr>
        <p:txBody>
          <a:bodyPr anchor="b"/>
          <a:lstStyle>
            <a:lvl1pPr marL="0" indent="0">
              <a:buNone/>
              <a:defRPr sz="2976" b="1"/>
            </a:lvl1pPr>
            <a:lvl2pPr marL="566974" indent="0">
              <a:buNone/>
              <a:defRPr sz="2480" b="1"/>
            </a:lvl2pPr>
            <a:lvl3pPr marL="1133947" indent="0">
              <a:buNone/>
              <a:defRPr sz="2232" b="1"/>
            </a:lvl3pPr>
            <a:lvl4pPr marL="1700921" indent="0">
              <a:buNone/>
              <a:defRPr sz="1984" b="1"/>
            </a:lvl4pPr>
            <a:lvl5pPr marL="2267895" indent="0">
              <a:buNone/>
              <a:defRPr sz="1984" b="1"/>
            </a:lvl5pPr>
            <a:lvl6pPr marL="2834869" indent="0">
              <a:buNone/>
              <a:defRPr sz="1984" b="1"/>
            </a:lvl6pPr>
            <a:lvl7pPr marL="3401842" indent="0">
              <a:buNone/>
              <a:defRPr sz="1984" b="1"/>
            </a:lvl7pPr>
            <a:lvl8pPr marL="3968816" indent="0">
              <a:buNone/>
              <a:defRPr sz="1984" b="1"/>
            </a:lvl8pPr>
            <a:lvl9pPr marL="4535790" indent="0">
              <a:buNone/>
              <a:defRPr sz="1984" b="1"/>
            </a:lvl9pPr>
          </a:lstStyle>
          <a:p>
            <a:pPr lvl="0"/>
            <a:r>
              <a:rPr lang="en-US"/>
              <a:t>Click to edit Master text styles</a:t>
            </a:r>
          </a:p>
        </p:txBody>
      </p:sp>
      <p:sp>
        <p:nvSpPr>
          <p:cNvPr id="1048632" name="Content Placeholder 3"/>
          <p:cNvSpPr>
            <a:spLocks noGrp="1"/>
          </p:cNvSpPr>
          <p:nvPr>
            <p:ph sz="half" idx="2"/>
          </p:nvPr>
        </p:nvSpPr>
        <p:spPr>
          <a:xfrm>
            <a:off x="1041425"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633" name="Text Placeholder 4"/>
          <p:cNvSpPr>
            <a:spLocks noGrp="1"/>
          </p:cNvSpPr>
          <p:nvPr>
            <p:ph type="body" sz="quarter" idx="3"/>
          </p:nvPr>
        </p:nvSpPr>
        <p:spPr>
          <a:xfrm>
            <a:off x="7654171" y="2620980"/>
            <a:ext cx="6427693" cy="1284502"/>
          </a:xfrm>
        </p:spPr>
        <p:txBody>
          <a:bodyPr anchor="b"/>
          <a:lstStyle>
            <a:lvl1pPr marL="0" indent="0">
              <a:buNone/>
              <a:defRPr sz="2976" b="1"/>
            </a:lvl1pPr>
            <a:lvl2pPr marL="566974" indent="0">
              <a:buNone/>
              <a:defRPr sz="2480" b="1"/>
            </a:lvl2pPr>
            <a:lvl3pPr marL="1133947" indent="0">
              <a:buNone/>
              <a:defRPr sz="2232" b="1"/>
            </a:lvl3pPr>
            <a:lvl4pPr marL="1700921" indent="0">
              <a:buNone/>
              <a:defRPr sz="1984" b="1"/>
            </a:lvl4pPr>
            <a:lvl5pPr marL="2267895" indent="0">
              <a:buNone/>
              <a:defRPr sz="1984" b="1"/>
            </a:lvl5pPr>
            <a:lvl6pPr marL="2834869" indent="0">
              <a:buNone/>
              <a:defRPr sz="1984" b="1"/>
            </a:lvl6pPr>
            <a:lvl7pPr marL="3401842" indent="0">
              <a:buNone/>
              <a:defRPr sz="1984" b="1"/>
            </a:lvl7pPr>
            <a:lvl8pPr marL="3968816" indent="0">
              <a:buNone/>
              <a:defRPr sz="1984" b="1"/>
            </a:lvl8pPr>
            <a:lvl9pPr marL="4535790" indent="0">
              <a:buNone/>
              <a:defRPr sz="1984" b="1"/>
            </a:lvl9pPr>
          </a:lstStyle>
          <a:p>
            <a:pPr lvl="0"/>
            <a:r>
              <a:rPr lang="en-US"/>
              <a:t>Click to edit Master text styles</a:t>
            </a:r>
          </a:p>
        </p:txBody>
      </p:sp>
      <p:sp>
        <p:nvSpPr>
          <p:cNvPr id="1048634" name="Content Placeholder 5"/>
          <p:cNvSpPr>
            <a:spLocks noGrp="1"/>
          </p:cNvSpPr>
          <p:nvPr>
            <p:ph sz="quarter" idx="4"/>
          </p:nvPr>
        </p:nvSpPr>
        <p:spPr>
          <a:xfrm>
            <a:off x="7654171"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635"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36" name="Footer Placeholder 7"/>
          <p:cNvSpPr>
            <a:spLocks noGrp="1"/>
          </p:cNvSpPr>
          <p:nvPr>
            <p:ph type="ftr" sz="quarter" idx="11"/>
          </p:nvPr>
        </p:nvSpPr>
        <p:spPr/>
        <p:txBody>
          <a:bodyPr/>
          <a:lstStyle/>
          <a:p>
            <a:endParaRPr lang="ar-EG"/>
          </a:p>
        </p:txBody>
      </p:sp>
      <p:sp>
        <p:nvSpPr>
          <p:cNvPr id="1048637"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94" name="Title 1"/>
          <p:cNvSpPr>
            <a:spLocks noGrp="1"/>
          </p:cNvSpPr>
          <p:nvPr>
            <p:ph type="title"/>
          </p:nvPr>
        </p:nvSpPr>
        <p:spPr/>
        <p:txBody>
          <a:bodyPr/>
          <a:lstStyle/>
          <a:p>
            <a:r>
              <a:rPr lang="en-US"/>
              <a:t>Click to edit Master title style</a:t>
            </a:r>
            <a:endParaRPr lang="ar-EG"/>
          </a:p>
        </p:txBody>
      </p:sp>
      <p:sp>
        <p:nvSpPr>
          <p:cNvPr id="1048595"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1048596" name="Footer Placeholder 3"/>
          <p:cNvSpPr>
            <a:spLocks noGrp="1"/>
          </p:cNvSpPr>
          <p:nvPr>
            <p:ph type="ftr" sz="quarter" idx="11"/>
          </p:nvPr>
        </p:nvSpPr>
        <p:spPr/>
        <p:txBody>
          <a:bodyPr/>
          <a:lstStyle/>
          <a:p>
            <a:endParaRPr lang="ar-EG"/>
          </a:p>
        </p:txBody>
      </p:sp>
      <p:sp>
        <p:nvSpPr>
          <p:cNvPr id="1048597"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8"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39" name="Footer Placeholder 2"/>
          <p:cNvSpPr>
            <a:spLocks noGrp="1"/>
          </p:cNvSpPr>
          <p:nvPr>
            <p:ph type="ftr" sz="quarter" idx="11"/>
          </p:nvPr>
        </p:nvSpPr>
        <p:spPr/>
        <p:txBody>
          <a:bodyPr/>
          <a:lstStyle/>
          <a:p>
            <a:endParaRPr lang="ar-EG"/>
          </a:p>
        </p:txBody>
      </p:sp>
      <p:sp>
        <p:nvSpPr>
          <p:cNvPr id="1048640"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1" name="Title 1"/>
          <p:cNvSpPr>
            <a:spLocks noGrp="1"/>
          </p:cNvSpPr>
          <p:nvPr>
            <p:ph type="title"/>
          </p:nvPr>
        </p:nvSpPr>
        <p:spPr>
          <a:xfrm>
            <a:off x="1041425" y="712788"/>
            <a:ext cx="4876383" cy="2494756"/>
          </a:xfrm>
        </p:spPr>
        <p:txBody>
          <a:bodyPr anchor="b"/>
          <a:lstStyle>
            <a:lvl1pPr>
              <a:defRPr sz="3968"/>
            </a:lvl1pPr>
          </a:lstStyle>
          <a:p>
            <a:r>
              <a:rPr lang="en-US"/>
              <a:t>Click to edit Master title style</a:t>
            </a:r>
            <a:endParaRPr lang="ar-EG"/>
          </a:p>
        </p:txBody>
      </p:sp>
      <p:sp>
        <p:nvSpPr>
          <p:cNvPr id="1048642" name="Content Placeholder 2"/>
          <p:cNvSpPr>
            <a:spLocks noGrp="1"/>
          </p:cNvSpPr>
          <p:nvPr>
            <p:ph idx="1"/>
          </p:nvPr>
        </p:nvSpPr>
        <p:spPr>
          <a:xfrm>
            <a:off x="6427693" y="1539424"/>
            <a:ext cx="7654171" cy="7598117"/>
          </a:xfrm>
        </p:spPr>
        <p:txBody>
          <a:bodyPr/>
          <a:lstStyle>
            <a:lvl1pPr>
              <a:defRPr sz="3968"/>
            </a:lvl1pPr>
            <a:lvl2pPr>
              <a:defRPr sz="3472"/>
            </a:lvl2pPr>
            <a:lvl3pPr>
              <a:defRPr sz="2976"/>
            </a:lvl3pPr>
            <a:lvl4pPr>
              <a:defRPr sz="2480"/>
            </a:lvl4pPr>
            <a:lvl5pPr>
              <a:defRPr sz="2480"/>
            </a:lvl5pPr>
            <a:lvl6pPr>
              <a:defRPr sz="2480"/>
            </a:lvl6pPr>
            <a:lvl7pPr>
              <a:defRPr sz="2480"/>
            </a:lvl7pPr>
            <a:lvl8pPr>
              <a:defRPr sz="2480"/>
            </a:lvl8pPr>
            <a:lvl9pPr>
              <a:defRPr sz="248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643" name="Text Placeholder 3"/>
          <p:cNvSpPr>
            <a:spLocks noGrp="1"/>
          </p:cNvSpPr>
          <p:nvPr>
            <p:ph type="body" sz="half" idx="2"/>
          </p:nvPr>
        </p:nvSpPr>
        <p:spPr>
          <a:xfrm>
            <a:off x="1041425" y="3207544"/>
            <a:ext cx="4876383" cy="5942372"/>
          </a:xfrm>
        </p:spPr>
        <p:txBody>
          <a:bodyPr/>
          <a:lstStyle>
            <a:lvl1pPr marL="0" indent="0">
              <a:buNone/>
              <a:defRPr sz="1984"/>
            </a:lvl1pPr>
            <a:lvl2pPr marL="566974" indent="0">
              <a:buNone/>
              <a:defRPr sz="1736"/>
            </a:lvl2pPr>
            <a:lvl3pPr marL="1133947" indent="0">
              <a:buNone/>
              <a:defRPr sz="1488"/>
            </a:lvl3pPr>
            <a:lvl4pPr marL="1700921" indent="0">
              <a:buNone/>
              <a:defRPr sz="1240"/>
            </a:lvl4pPr>
            <a:lvl5pPr marL="2267895" indent="0">
              <a:buNone/>
              <a:defRPr sz="1240"/>
            </a:lvl5pPr>
            <a:lvl6pPr marL="2834869" indent="0">
              <a:buNone/>
              <a:defRPr sz="1240"/>
            </a:lvl6pPr>
            <a:lvl7pPr marL="3401842" indent="0">
              <a:buNone/>
              <a:defRPr sz="1240"/>
            </a:lvl7pPr>
            <a:lvl8pPr marL="3968816" indent="0">
              <a:buNone/>
              <a:defRPr sz="1240"/>
            </a:lvl8pPr>
            <a:lvl9pPr marL="4535790" indent="0">
              <a:buNone/>
              <a:defRPr sz="1240"/>
            </a:lvl9pPr>
          </a:lstStyle>
          <a:p>
            <a:pPr lvl="0"/>
            <a:r>
              <a:rPr lang="en-US"/>
              <a:t>Click to edit Master text styles</a:t>
            </a:r>
          </a:p>
        </p:txBody>
      </p:sp>
      <p:sp>
        <p:nvSpPr>
          <p:cNvPr id="1048644"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45" name="Footer Placeholder 5"/>
          <p:cNvSpPr>
            <a:spLocks noGrp="1"/>
          </p:cNvSpPr>
          <p:nvPr>
            <p:ph type="ftr" sz="quarter" idx="11"/>
          </p:nvPr>
        </p:nvSpPr>
        <p:spPr/>
        <p:txBody>
          <a:bodyPr/>
          <a:lstStyle/>
          <a:p>
            <a:endParaRPr lang="ar-EG"/>
          </a:p>
        </p:txBody>
      </p:sp>
      <p:sp>
        <p:nvSpPr>
          <p:cNvPr id="1048646"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8" name="Title 1"/>
          <p:cNvSpPr>
            <a:spLocks noGrp="1"/>
          </p:cNvSpPr>
          <p:nvPr>
            <p:ph type="title"/>
          </p:nvPr>
        </p:nvSpPr>
        <p:spPr>
          <a:xfrm>
            <a:off x="1041425" y="712788"/>
            <a:ext cx="4876383" cy="2494756"/>
          </a:xfrm>
        </p:spPr>
        <p:txBody>
          <a:bodyPr anchor="b"/>
          <a:lstStyle>
            <a:lvl1pPr>
              <a:defRPr sz="3968"/>
            </a:lvl1pPr>
          </a:lstStyle>
          <a:p>
            <a:r>
              <a:rPr lang="en-US"/>
              <a:t>Click to edit Master title style</a:t>
            </a:r>
            <a:endParaRPr lang="ar-EG"/>
          </a:p>
        </p:txBody>
      </p:sp>
      <p:sp>
        <p:nvSpPr>
          <p:cNvPr id="1048609" name="Picture Placeholder 2"/>
          <p:cNvSpPr>
            <a:spLocks noGrp="1"/>
          </p:cNvSpPr>
          <p:nvPr>
            <p:ph type="pic" idx="1"/>
          </p:nvPr>
        </p:nvSpPr>
        <p:spPr>
          <a:xfrm>
            <a:off x="6427693" y="1539424"/>
            <a:ext cx="7654171" cy="7598117"/>
          </a:xfrm>
        </p:spPr>
        <p:txBody>
          <a:bodyPr/>
          <a:lstStyle>
            <a:lvl1pPr marL="0" indent="0">
              <a:buNone/>
              <a:defRPr sz="3968"/>
            </a:lvl1pPr>
            <a:lvl2pPr marL="566974" indent="0">
              <a:buNone/>
              <a:defRPr sz="3472"/>
            </a:lvl2pPr>
            <a:lvl3pPr marL="1133947" indent="0">
              <a:buNone/>
              <a:defRPr sz="2976"/>
            </a:lvl3pPr>
            <a:lvl4pPr marL="1700921" indent="0">
              <a:buNone/>
              <a:defRPr sz="2480"/>
            </a:lvl4pPr>
            <a:lvl5pPr marL="2267895" indent="0">
              <a:buNone/>
              <a:defRPr sz="2480"/>
            </a:lvl5pPr>
            <a:lvl6pPr marL="2834869" indent="0">
              <a:buNone/>
              <a:defRPr sz="2480"/>
            </a:lvl6pPr>
            <a:lvl7pPr marL="3401842" indent="0">
              <a:buNone/>
              <a:defRPr sz="2480"/>
            </a:lvl7pPr>
            <a:lvl8pPr marL="3968816" indent="0">
              <a:buNone/>
              <a:defRPr sz="2480"/>
            </a:lvl8pPr>
            <a:lvl9pPr marL="4535790" indent="0">
              <a:buNone/>
              <a:defRPr sz="2480"/>
            </a:lvl9pPr>
          </a:lstStyle>
          <a:p>
            <a:endParaRPr lang="ar-EG"/>
          </a:p>
        </p:txBody>
      </p:sp>
      <p:sp>
        <p:nvSpPr>
          <p:cNvPr id="1048610" name="Text Placeholder 3"/>
          <p:cNvSpPr>
            <a:spLocks noGrp="1"/>
          </p:cNvSpPr>
          <p:nvPr>
            <p:ph type="body" sz="half" idx="2"/>
          </p:nvPr>
        </p:nvSpPr>
        <p:spPr>
          <a:xfrm>
            <a:off x="1041425" y="3207544"/>
            <a:ext cx="4876383" cy="5942372"/>
          </a:xfrm>
        </p:spPr>
        <p:txBody>
          <a:bodyPr/>
          <a:lstStyle>
            <a:lvl1pPr marL="0" indent="0">
              <a:buNone/>
              <a:defRPr sz="1984"/>
            </a:lvl1pPr>
            <a:lvl2pPr marL="566974" indent="0">
              <a:buNone/>
              <a:defRPr sz="1736"/>
            </a:lvl2pPr>
            <a:lvl3pPr marL="1133947" indent="0">
              <a:buNone/>
              <a:defRPr sz="1488"/>
            </a:lvl3pPr>
            <a:lvl4pPr marL="1700921" indent="0">
              <a:buNone/>
              <a:defRPr sz="1240"/>
            </a:lvl4pPr>
            <a:lvl5pPr marL="2267895" indent="0">
              <a:buNone/>
              <a:defRPr sz="1240"/>
            </a:lvl5pPr>
            <a:lvl6pPr marL="2834869" indent="0">
              <a:buNone/>
              <a:defRPr sz="1240"/>
            </a:lvl6pPr>
            <a:lvl7pPr marL="3401842" indent="0">
              <a:buNone/>
              <a:defRPr sz="1240"/>
            </a:lvl7pPr>
            <a:lvl8pPr marL="3968816" indent="0">
              <a:buNone/>
              <a:defRPr sz="1240"/>
            </a:lvl8pPr>
            <a:lvl9pPr marL="4535790" indent="0">
              <a:buNone/>
              <a:defRPr sz="1240"/>
            </a:lvl9pPr>
          </a:lstStyle>
          <a:p>
            <a:pPr lvl="0"/>
            <a:r>
              <a:rPr lang="en-US"/>
              <a:t>Click to edit Master text styles</a:t>
            </a:r>
          </a:p>
        </p:txBody>
      </p:sp>
      <p:sp>
        <p:nvSpPr>
          <p:cNvPr id="1048611"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1048612" name="Footer Placeholder 5"/>
          <p:cNvSpPr>
            <a:spLocks noGrp="1"/>
          </p:cNvSpPr>
          <p:nvPr>
            <p:ph type="ftr" sz="quarter" idx="11"/>
          </p:nvPr>
        </p:nvSpPr>
        <p:spPr/>
        <p:txBody>
          <a:bodyPr/>
          <a:lstStyle/>
          <a:p>
            <a:endParaRPr lang="ar-EG"/>
          </a:p>
        </p:txBody>
      </p:sp>
      <p:sp>
        <p:nvSpPr>
          <p:cNvPr id="1048613"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1039456" y="569241"/>
            <a:ext cx="13040439" cy="2066590"/>
          </a:xfrm>
          <a:prstGeom prst="rect">
            <a:avLst/>
          </a:prstGeom>
        </p:spPr>
        <p:txBody>
          <a:bodyPr vert="horz" lIns="91440" tIns="45720" rIns="91440" bIns="45720" rtlCol="0" anchor="ctr">
            <a:normAutofit/>
          </a:bodyPr>
          <a:lstStyle/>
          <a:p>
            <a:r>
              <a:rPr lang="en-US"/>
              <a:t>Click to edit Master title style</a:t>
            </a:r>
            <a:endParaRPr lang="ar-EG"/>
          </a:p>
        </p:txBody>
      </p:sp>
      <p:sp>
        <p:nvSpPr>
          <p:cNvPr id="1048577"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1048578" name="Date Placeholder 3"/>
          <p:cNvSpPr>
            <a:spLocks noGrp="1"/>
          </p:cNvSpPr>
          <p:nvPr>
            <p:ph type="dt" sz="half" idx="2"/>
          </p:nvPr>
        </p:nvSpPr>
        <p:spPr>
          <a:xfrm>
            <a:off x="1039455" y="9909727"/>
            <a:ext cx="3401854" cy="569240"/>
          </a:xfrm>
          <a:prstGeom prst="rect">
            <a:avLst/>
          </a:prstGeom>
        </p:spPr>
        <p:txBody>
          <a:bodyPr vert="horz" lIns="91440" tIns="45720" rIns="91440" bIns="45720" rtlCol="0" anchor="ctr"/>
          <a:lstStyle>
            <a:lvl1pPr algn="r">
              <a:defRPr sz="1488">
                <a:solidFill>
                  <a:schemeClr val="tx1">
                    <a:tint val="75000"/>
                  </a:schemeClr>
                </a:solidFill>
              </a:defRPr>
            </a:lvl1pPr>
          </a:lstStyle>
          <a:p>
            <a:fld id="{8682D066-E1D5-435E-AAB1-000871C3FCD3}" type="datetimeFigureOut">
              <a:rPr lang="ar-EG" smtClean="0"/>
              <a:t>25/03/1444</a:t>
            </a:fld>
            <a:endParaRPr lang="ar-EG"/>
          </a:p>
        </p:txBody>
      </p:sp>
      <p:sp>
        <p:nvSpPr>
          <p:cNvPr id="1048579" name="Footer Placeholder 4"/>
          <p:cNvSpPr>
            <a:spLocks noGrp="1"/>
          </p:cNvSpPr>
          <p:nvPr>
            <p:ph type="ftr" sz="quarter" idx="3"/>
          </p:nvPr>
        </p:nvSpPr>
        <p:spPr>
          <a:xfrm>
            <a:off x="5008285" y="9909727"/>
            <a:ext cx="5102781" cy="569240"/>
          </a:xfrm>
          <a:prstGeom prst="rect">
            <a:avLst/>
          </a:prstGeom>
        </p:spPr>
        <p:txBody>
          <a:bodyPr vert="horz" lIns="91440" tIns="45720" rIns="91440" bIns="45720" rtlCol="0" anchor="ctr"/>
          <a:lstStyle>
            <a:lvl1pPr algn="ctr">
              <a:defRPr sz="1488">
                <a:solidFill>
                  <a:schemeClr val="tx1">
                    <a:tint val="75000"/>
                  </a:schemeClr>
                </a:solidFill>
              </a:defRPr>
            </a:lvl1pPr>
          </a:lstStyle>
          <a:p>
            <a:endParaRPr lang="ar-EG"/>
          </a:p>
        </p:txBody>
      </p:sp>
      <p:sp>
        <p:nvSpPr>
          <p:cNvPr id="1048580" name="Slide Number Placeholder 5"/>
          <p:cNvSpPr>
            <a:spLocks noGrp="1"/>
          </p:cNvSpPr>
          <p:nvPr>
            <p:ph type="sldNum" sz="quarter" idx="4"/>
          </p:nvPr>
        </p:nvSpPr>
        <p:spPr>
          <a:xfrm>
            <a:off x="10678041" y="9909727"/>
            <a:ext cx="3401854" cy="569240"/>
          </a:xfrm>
          <a:prstGeom prst="rect">
            <a:avLst/>
          </a:prstGeom>
        </p:spPr>
        <p:txBody>
          <a:bodyPr vert="horz" lIns="91440" tIns="45720" rIns="91440" bIns="45720" rtlCol="0" anchor="ctr"/>
          <a:lstStyle>
            <a:lvl1pPr algn="l">
              <a:defRPr sz="1488">
                <a:solidFill>
                  <a:schemeClr val="tx1">
                    <a:tint val="75000"/>
                  </a:schemeClr>
                </a:solidFill>
              </a:defRPr>
            </a:lvl1pPr>
          </a:lstStyle>
          <a:p>
            <a:fld id="{FFE8E38B-3A5B-40C5-9933-6260CA32EC75}" type="slidenum">
              <a:rPr lang="ar-EG" smtClean="0"/>
              <a:t>‹#›</a:t>
            </a:fld>
            <a:endParaRPr lang="ar-E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133947" rtl="0" eaLnBrk="1" latinLnBrk="0" hangingPunct="1">
        <a:lnSpc>
          <a:spcPct val="90000"/>
        </a:lnSpc>
        <a:spcBef>
          <a:spcPct val="0"/>
        </a:spcBef>
        <a:buNone/>
        <a:defRPr sz="5456" kern="1200">
          <a:solidFill>
            <a:schemeClr val="tx1"/>
          </a:solidFill>
          <a:latin typeface="+mj-lt"/>
          <a:ea typeface="+mj-ea"/>
          <a:cs typeface="+mj-cs"/>
        </a:defRPr>
      </a:lvl1pPr>
    </p:titleStyle>
    <p:bodyStyle>
      <a:lvl1pPr marL="283487" indent="-283487" algn="l" defTabSz="1133947" rtl="0" eaLnBrk="1" latinLnBrk="0" hangingPunct="1">
        <a:lnSpc>
          <a:spcPct val="90000"/>
        </a:lnSpc>
        <a:spcBef>
          <a:spcPts val="1240"/>
        </a:spcBef>
        <a:buFont typeface="Arial" panose="020B0604020202020204" pitchFamily="34" charset="0"/>
        <a:buChar char="•"/>
        <a:defRPr sz="3472" kern="1200">
          <a:solidFill>
            <a:schemeClr val="tx1"/>
          </a:solidFill>
          <a:latin typeface="+mn-lt"/>
          <a:ea typeface="+mn-ea"/>
          <a:cs typeface="+mn-cs"/>
        </a:defRPr>
      </a:lvl1pPr>
      <a:lvl2pPr marL="850461" indent="-283487" algn="l" defTabSz="1133947" rtl="0" eaLnBrk="1" latinLnBrk="0" hangingPunct="1">
        <a:lnSpc>
          <a:spcPct val="90000"/>
        </a:lnSpc>
        <a:spcBef>
          <a:spcPts val="620"/>
        </a:spcBef>
        <a:buFont typeface="Arial" panose="020B0604020202020204" pitchFamily="34" charset="0"/>
        <a:buChar char="•"/>
        <a:defRPr sz="2976" kern="1200">
          <a:solidFill>
            <a:schemeClr val="tx1"/>
          </a:solidFill>
          <a:latin typeface="+mn-lt"/>
          <a:ea typeface="+mn-ea"/>
          <a:cs typeface="+mn-cs"/>
        </a:defRPr>
      </a:lvl2pPr>
      <a:lvl3pPr marL="1417434" indent="-283487" algn="l" defTabSz="1133947" rtl="0" eaLnBrk="1" latinLnBrk="0" hangingPunct="1">
        <a:lnSpc>
          <a:spcPct val="90000"/>
        </a:lnSpc>
        <a:spcBef>
          <a:spcPts val="620"/>
        </a:spcBef>
        <a:buFont typeface="Arial" panose="020B0604020202020204" pitchFamily="34" charset="0"/>
        <a:buChar char="•"/>
        <a:defRPr sz="2480" kern="1200">
          <a:solidFill>
            <a:schemeClr val="tx1"/>
          </a:solidFill>
          <a:latin typeface="+mn-lt"/>
          <a:ea typeface="+mn-ea"/>
          <a:cs typeface="+mn-cs"/>
        </a:defRPr>
      </a:lvl3pPr>
      <a:lvl4pPr marL="1984408"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4pPr>
      <a:lvl5pPr marL="2551382"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5pPr>
      <a:lvl6pPr marL="3118355"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6pPr>
      <a:lvl7pPr marL="3685329"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7pPr>
      <a:lvl8pPr marL="4252303"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8pPr>
      <a:lvl9pPr marL="4819277" indent="-283487" algn="l" defTabSz="1133947" rtl="0" eaLnBrk="1" latinLnBrk="0" hangingPunct="1">
        <a:lnSpc>
          <a:spcPct val="90000"/>
        </a:lnSpc>
        <a:spcBef>
          <a:spcPts val="620"/>
        </a:spcBef>
        <a:buFont typeface="Arial" panose="020B0604020202020204" pitchFamily="34" charset="0"/>
        <a:buChar char="•"/>
        <a:defRPr sz="2232" kern="1200">
          <a:solidFill>
            <a:schemeClr val="tx1"/>
          </a:solidFill>
          <a:latin typeface="+mn-lt"/>
          <a:ea typeface="+mn-ea"/>
          <a:cs typeface="+mn-cs"/>
        </a:defRPr>
      </a:lvl9pPr>
    </p:bodyStyle>
    <p:otherStyle>
      <a:defPPr>
        <a:defRPr lang="ar-EG"/>
      </a:defPPr>
      <a:lvl1pPr marL="0" algn="l" defTabSz="1133947" rtl="0" eaLnBrk="1" latinLnBrk="0" hangingPunct="1">
        <a:defRPr sz="2232" kern="1200">
          <a:solidFill>
            <a:schemeClr val="tx1"/>
          </a:solidFill>
          <a:latin typeface="+mn-lt"/>
          <a:ea typeface="+mn-ea"/>
          <a:cs typeface="+mn-cs"/>
        </a:defRPr>
      </a:lvl1pPr>
      <a:lvl2pPr marL="566974" algn="l" defTabSz="1133947" rtl="0" eaLnBrk="1" latinLnBrk="0" hangingPunct="1">
        <a:defRPr sz="2232" kern="1200">
          <a:solidFill>
            <a:schemeClr val="tx1"/>
          </a:solidFill>
          <a:latin typeface="+mn-lt"/>
          <a:ea typeface="+mn-ea"/>
          <a:cs typeface="+mn-cs"/>
        </a:defRPr>
      </a:lvl2pPr>
      <a:lvl3pPr marL="1133947" algn="l" defTabSz="1133947" rtl="0" eaLnBrk="1" latinLnBrk="0" hangingPunct="1">
        <a:defRPr sz="2232" kern="1200">
          <a:solidFill>
            <a:schemeClr val="tx1"/>
          </a:solidFill>
          <a:latin typeface="+mn-lt"/>
          <a:ea typeface="+mn-ea"/>
          <a:cs typeface="+mn-cs"/>
        </a:defRPr>
      </a:lvl3pPr>
      <a:lvl4pPr marL="1700921" algn="l" defTabSz="1133947" rtl="0" eaLnBrk="1" latinLnBrk="0" hangingPunct="1">
        <a:defRPr sz="2232" kern="1200">
          <a:solidFill>
            <a:schemeClr val="tx1"/>
          </a:solidFill>
          <a:latin typeface="+mn-lt"/>
          <a:ea typeface="+mn-ea"/>
          <a:cs typeface="+mn-cs"/>
        </a:defRPr>
      </a:lvl4pPr>
      <a:lvl5pPr marL="2267895" algn="l" defTabSz="1133947" rtl="0" eaLnBrk="1" latinLnBrk="0" hangingPunct="1">
        <a:defRPr sz="2232" kern="1200">
          <a:solidFill>
            <a:schemeClr val="tx1"/>
          </a:solidFill>
          <a:latin typeface="+mn-lt"/>
          <a:ea typeface="+mn-ea"/>
          <a:cs typeface="+mn-cs"/>
        </a:defRPr>
      </a:lvl5pPr>
      <a:lvl6pPr marL="2834869" algn="l" defTabSz="1133947" rtl="0" eaLnBrk="1" latinLnBrk="0" hangingPunct="1">
        <a:defRPr sz="2232" kern="1200">
          <a:solidFill>
            <a:schemeClr val="tx1"/>
          </a:solidFill>
          <a:latin typeface="+mn-lt"/>
          <a:ea typeface="+mn-ea"/>
          <a:cs typeface="+mn-cs"/>
        </a:defRPr>
      </a:lvl6pPr>
      <a:lvl7pPr marL="3401842" algn="l" defTabSz="1133947" rtl="0" eaLnBrk="1" latinLnBrk="0" hangingPunct="1">
        <a:defRPr sz="2232" kern="1200">
          <a:solidFill>
            <a:schemeClr val="tx1"/>
          </a:solidFill>
          <a:latin typeface="+mn-lt"/>
          <a:ea typeface="+mn-ea"/>
          <a:cs typeface="+mn-cs"/>
        </a:defRPr>
      </a:lvl7pPr>
      <a:lvl8pPr marL="3968816" algn="l" defTabSz="1133947" rtl="0" eaLnBrk="1" latinLnBrk="0" hangingPunct="1">
        <a:defRPr sz="2232" kern="1200">
          <a:solidFill>
            <a:schemeClr val="tx1"/>
          </a:solidFill>
          <a:latin typeface="+mn-lt"/>
          <a:ea typeface="+mn-ea"/>
          <a:cs typeface="+mn-cs"/>
        </a:defRPr>
      </a:lvl8pPr>
      <a:lvl9pPr marL="4535790" algn="l" defTabSz="1133947" rtl="0" eaLnBrk="1" latinLnBrk="0" hangingPunct="1">
        <a:defRPr sz="22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1889919" y="3176118"/>
            <a:ext cx="11339513" cy="3222547"/>
          </a:xfrm>
        </p:spPr>
        <p:txBody>
          <a:bodyPr>
            <a:normAutofit fontScale="90000"/>
          </a:bodyPr>
          <a:lstStyle/>
          <a:p>
            <a:r>
              <a:rPr lang="ar-EG" sz="4960" dirty="0"/>
              <a:t>مشروع انتاج الغاز الحيوي ( البيوجاز) من المخلفات العضوية الناتجة من الصناعات الغذائية</a:t>
            </a:r>
            <a:br>
              <a:rPr lang="en-US" altLang="ar" sz="4960" dirty="0"/>
            </a:br>
            <a:r>
              <a:rPr lang="ar" altLang="ar" sz="4960" dirty="0"/>
              <a:t>مقدم</a:t>
            </a:r>
            <a:r>
              <a:rPr lang="en-US" altLang="ar" sz="4960" dirty="0"/>
              <a:t> </a:t>
            </a:r>
            <a:r>
              <a:rPr lang="ar" altLang="ar" sz="4960" dirty="0"/>
              <a:t>عن</a:t>
            </a:r>
            <a:r>
              <a:rPr lang="en-US" altLang="ar" sz="4960" dirty="0"/>
              <a:t> </a:t>
            </a:r>
            <a:r>
              <a:rPr lang="ar" altLang="ar" sz="4960" dirty="0"/>
              <a:t>شركة</a:t>
            </a:r>
            <a:r>
              <a:rPr lang="en-US" altLang="ar" sz="4960" dirty="0"/>
              <a:t> </a:t>
            </a:r>
            <a:r>
              <a:rPr lang="ar" altLang="ar" sz="4960" dirty="0"/>
              <a:t>البدر</a:t>
            </a:r>
            <a:r>
              <a:rPr lang="en-US" altLang="ar" sz="4960" dirty="0"/>
              <a:t> </a:t>
            </a:r>
            <a:r>
              <a:rPr lang="ar" altLang="ar" sz="4960" dirty="0"/>
              <a:t>للاستثمار</a:t>
            </a:r>
            <a:r>
              <a:rPr lang="en-US" altLang="ar" sz="4960" dirty="0"/>
              <a:t> </a:t>
            </a:r>
            <a:br>
              <a:rPr lang="en-US" altLang="ar" sz="4960" dirty="0"/>
            </a:br>
            <a:r>
              <a:rPr lang="ar" altLang="ar" sz="4960" dirty="0"/>
              <a:t>ممثل</a:t>
            </a:r>
            <a:r>
              <a:rPr lang="en-US" altLang="ar" sz="4960" dirty="0"/>
              <a:t> </a:t>
            </a:r>
            <a:r>
              <a:rPr lang="ar" altLang="ar" sz="4960" dirty="0"/>
              <a:t>المشروع</a:t>
            </a:r>
            <a:r>
              <a:rPr lang="en-US" altLang="ar" sz="4960" dirty="0"/>
              <a:t> </a:t>
            </a:r>
            <a:br>
              <a:rPr lang="en-US" altLang="ar" sz="4960" dirty="0"/>
            </a:br>
            <a:r>
              <a:rPr lang="ar" altLang="ar" sz="4960" dirty="0"/>
              <a:t>م</a:t>
            </a:r>
            <a:r>
              <a:rPr lang="en-US" altLang="ar" sz="4960" dirty="0"/>
              <a:t>/</a:t>
            </a:r>
            <a:r>
              <a:rPr lang="ar" altLang="ar" sz="4960" dirty="0"/>
              <a:t>محمود</a:t>
            </a:r>
            <a:r>
              <a:rPr lang="en-US" altLang="ar" sz="4960" dirty="0"/>
              <a:t> </a:t>
            </a:r>
            <a:r>
              <a:rPr lang="ar" altLang="ar" sz="4960" dirty="0"/>
              <a:t>السيد</a:t>
            </a:r>
            <a:r>
              <a:rPr lang="en-US" altLang="ar" sz="4960" dirty="0"/>
              <a:t> </a:t>
            </a:r>
            <a:r>
              <a:rPr lang="ar" altLang="ar" sz="4960" dirty="0"/>
              <a:t>محمد</a:t>
            </a:r>
            <a:r>
              <a:rPr lang="en-US" altLang="ar" sz="4960" dirty="0"/>
              <a:t> </a:t>
            </a:r>
            <a:r>
              <a:rPr lang="ar" altLang="ar" sz="4960" dirty="0"/>
              <a:t>التهامي</a:t>
            </a:r>
            <a:r>
              <a:rPr lang="en-US" altLang="ar" sz="4960" dirty="0"/>
              <a:t> </a:t>
            </a:r>
            <a:endParaRPr lang="en-US" dirty="0"/>
          </a:p>
        </p:txBody>
      </p:sp>
      <p:sp>
        <p:nvSpPr>
          <p:cNvPr id="1048587" name="Subtitle 2"/>
          <p:cNvSpPr>
            <a:spLocks noGrp="1"/>
          </p:cNvSpPr>
          <p:nvPr>
            <p:ph type="subTitle" idx="1"/>
          </p:nvPr>
        </p:nvSpPr>
        <p:spPr>
          <a:xfrm>
            <a:off x="2167935" y="8026244"/>
            <a:ext cx="11339513" cy="2053317"/>
          </a:xfrm>
        </p:spPr>
        <p:txBody>
          <a:bodyPr/>
          <a:lstStyle/>
          <a:p>
            <a:r>
              <a:rPr lang="ar-EG" dirty="0"/>
              <a:t>المبادرة الوطنية للمشروعات الخضراء الذكية</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Title 1"/>
          <p:cNvSpPr txBox="1"/>
          <p:nvPr/>
        </p:nvSpPr>
        <p:spPr>
          <a:xfrm>
            <a:off x="1039456" y="2486731"/>
            <a:ext cx="13040439" cy="1069152"/>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3487" indent="-283487" algn="ctr" rtl="1">
              <a:spcBef>
                <a:spcPts val="1240"/>
              </a:spcBef>
            </a:pPr>
            <a:r>
              <a:rPr lang="ar-EG" sz="5456" dirty="0">
                <a:solidFill>
                  <a:srgbClr val="C00000"/>
                </a:solidFill>
                <a:latin typeface="Calibri" panose="020F0502020204030204"/>
                <a:cs typeface="Arial" panose="020B0604020202020204" pitchFamily="34" charset="0"/>
              </a:rPr>
              <a:t> مقدم المشروع </a:t>
            </a:r>
          </a:p>
        </p:txBody>
      </p:sp>
      <p:sp>
        <p:nvSpPr>
          <p:cNvPr id="1048589" name="Content Placeholder 2"/>
          <p:cNvSpPr txBox="1"/>
          <p:nvPr/>
        </p:nvSpPr>
        <p:spPr>
          <a:xfrm>
            <a:off x="1039456" y="3636881"/>
            <a:ext cx="13040439" cy="5807466"/>
          </a:xfrm>
          <a:prstGeom prst="rect">
            <a:avLst/>
          </a:prstGeom>
        </p:spPr>
        <p:txBody>
          <a:bodyPr vert="horz" lIns="113395" tIns="56698" rIns="113395" bIns="56698" rtlCol="0">
            <a:normAutofit fontScale="96429"/>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rtl="1">
              <a:lnSpc>
                <a:spcPct val="150000"/>
              </a:lnSpc>
              <a:buNone/>
            </a:pPr>
            <a:r>
              <a:rPr lang="ar" sz="3472" dirty="0">
                <a:solidFill>
                  <a:sysClr val="windowText" lastClr="000000"/>
                </a:solidFill>
                <a:latin typeface="Calibri" panose="020F0502020204030204"/>
                <a:cs typeface="Arial" panose="020B0604020202020204" pitchFamily="34" charset="0"/>
              </a:rPr>
              <a:t>شركة</a:t>
            </a:r>
            <a:r>
              <a:rPr lang="en-US" altLang="ar" sz="3472" dirty="0">
                <a:solidFill>
                  <a:sysClr val="windowText" lastClr="000000"/>
                </a:solidFill>
                <a:latin typeface="Calibri" panose="020F0502020204030204"/>
                <a:cs typeface="Arial" panose="020B0604020202020204" pitchFamily="34" charset="0"/>
              </a:rPr>
              <a:t> </a:t>
            </a:r>
            <a:r>
              <a:rPr lang="ar" altLang="ar" sz="3472" dirty="0">
                <a:solidFill>
                  <a:sysClr val="windowText" lastClr="000000"/>
                </a:solidFill>
                <a:latin typeface="Calibri" panose="020F0502020204030204"/>
                <a:cs typeface="Arial" panose="020B0604020202020204" pitchFamily="34" charset="0"/>
              </a:rPr>
              <a:t>البدر</a:t>
            </a:r>
            <a:r>
              <a:rPr lang="en-US" altLang="ar" sz="3472" dirty="0">
                <a:solidFill>
                  <a:sysClr val="windowText" lastClr="000000"/>
                </a:solidFill>
                <a:latin typeface="Calibri" panose="020F0502020204030204"/>
                <a:cs typeface="Arial" panose="020B0604020202020204" pitchFamily="34" charset="0"/>
              </a:rPr>
              <a:t> </a:t>
            </a:r>
            <a:r>
              <a:rPr lang="ar" altLang="ar" sz="3472" dirty="0">
                <a:solidFill>
                  <a:sysClr val="windowText" lastClr="000000"/>
                </a:solidFill>
                <a:latin typeface="Calibri" panose="020F0502020204030204"/>
                <a:cs typeface="Arial" panose="020B0604020202020204" pitchFamily="34" charset="0"/>
              </a:rPr>
              <a:t>للاستثمار</a:t>
            </a:r>
            <a:r>
              <a:rPr lang="en-US" altLang="ar" sz="3472" dirty="0">
                <a:solidFill>
                  <a:sysClr val="windowText" lastClr="000000"/>
                </a:solidFill>
                <a:latin typeface="Calibri" panose="020F0502020204030204"/>
                <a:cs typeface="Arial" panose="020B0604020202020204" pitchFamily="34" charset="0"/>
              </a:rPr>
              <a:t> </a:t>
            </a:r>
            <a:r>
              <a:rPr lang="ar" altLang="ar" sz="3472" dirty="0">
                <a:solidFill>
                  <a:sysClr val="windowText" lastClr="000000"/>
                </a:solidFill>
                <a:latin typeface="Calibri" panose="020F0502020204030204"/>
                <a:cs typeface="Arial" panose="020B0604020202020204" pitchFamily="34" charset="0"/>
              </a:rPr>
              <a:t>ممثلة</a:t>
            </a:r>
            <a:r>
              <a:rPr lang="en-US" altLang="ar" sz="3472" dirty="0">
                <a:solidFill>
                  <a:sysClr val="windowText" lastClr="000000"/>
                </a:solidFill>
                <a:latin typeface="Calibri" panose="020F0502020204030204"/>
                <a:cs typeface="Arial" panose="020B0604020202020204" pitchFamily="34" charset="0"/>
              </a:rPr>
              <a:t> </a:t>
            </a:r>
            <a:r>
              <a:rPr lang="ar" altLang="ar" sz="3472" dirty="0">
                <a:solidFill>
                  <a:sysClr val="windowText" lastClr="000000"/>
                </a:solidFill>
                <a:latin typeface="Calibri" panose="020F0502020204030204"/>
                <a:cs typeface="Arial" panose="020B0604020202020204" pitchFamily="34" charset="0"/>
              </a:rPr>
              <a:t>في</a:t>
            </a:r>
            <a:r>
              <a:rPr lang="en-US" altLang="ar" sz="3472" dirty="0">
                <a:solidFill>
                  <a:sysClr val="windowText" lastClr="000000"/>
                </a:solidFill>
                <a:latin typeface="Calibri" panose="020F0502020204030204"/>
                <a:cs typeface="Arial" panose="020B0604020202020204" pitchFamily="34" charset="0"/>
              </a:rPr>
              <a:t> </a:t>
            </a:r>
            <a:r>
              <a:rPr lang="ar" altLang="ar" sz="3472" dirty="0">
                <a:solidFill>
                  <a:sysClr val="windowText" lastClr="000000"/>
                </a:solidFill>
                <a:latin typeface="Calibri" panose="020F0502020204030204"/>
                <a:cs typeface="Arial" panose="020B0604020202020204" pitchFamily="34" charset="0"/>
              </a:rPr>
              <a:t>المهندس</a:t>
            </a:r>
            <a:r>
              <a:rPr lang="en-US" altLang="ar" sz="3472" dirty="0">
                <a:solidFill>
                  <a:sysClr val="windowText" lastClr="000000"/>
                </a:solidFill>
                <a:latin typeface="Calibri" panose="020F0502020204030204"/>
                <a:cs typeface="Arial" panose="020B0604020202020204" pitchFamily="34" charset="0"/>
              </a:rPr>
              <a:t> </a:t>
            </a:r>
            <a:r>
              <a:rPr lang="ar-EG" sz="3472" dirty="0">
                <a:solidFill>
                  <a:sysClr val="windowText" lastClr="000000"/>
                </a:solidFill>
                <a:cs typeface="Arial" panose="020B0604020202020204" pitchFamily="34" charset="0"/>
              </a:rPr>
              <a:t>محمود السيد محمد التهامي – بكالوريوس هندسة مدنية جامعة الزقازيق 2012 – دبلومة في الهندسة البيئية كلية الهندسة جامعة الزقازيق 2021 – معتمد من جهاز شئون البيئة وجامعة عين شمس كمختص في مجال البيوجاز 2014- طالب دراسات عليا كلية الهندسة جامعة الزقازيق للحصول على ماجيستير في البيوجاز</a:t>
            </a:r>
            <a:endParaRPr lang="zh-CN" altLang="en-US" sz="3472"/>
          </a:p>
          <a:p>
            <a:pPr lvl="0" algn="just" rtl="1">
              <a:lnSpc>
                <a:spcPct val="150000"/>
              </a:lnSpc>
              <a:buNone/>
            </a:pPr>
            <a:r>
              <a:rPr lang="ar-EG" sz="3472" dirty="0">
                <a:solidFill>
                  <a:sysClr val="windowText" lastClr="000000"/>
                </a:solidFill>
                <a:cs typeface="Arial" panose="020B0604020202020204" pitchFamily="34" charset="0"/>
              </a:rPr>
              <a:t>خبرة عشر سنوات في تصميم وتنفيذ وتشغيل وصيانة وحدات البيوجاز </a:t>
            </a:r>
          </a:p>
          <a:p>
            <a:pPr lvl="0" algn="just" rtl="1">
              <a:lnSpc>
                <a:spcPct val="150000"/>
              </a:lnSpc>
              <a:buNone/>
            </a:pPr>
            <a:r>
              <a:rPr lang="ar-EG" sz="3472" dirty="0">
                <a:solidFill>
                  <a:sysClr val="windowText" lastClr="000000"/>
                </a:solidFill>
                <a:cs typeface="Arial" panose="020B0604020202020204" pitchFamily="34" charset="0"/>
              </a:rPr>
              <a:t>أشرفت على العديد من مشروعات البيوجاز في مختلف محافظات الجمهورية</a:t>
            </a:r>
          </a:p>
          <a:p>
            <a:pPr lvl="0" algn="just" rtl="1">
              <a:lnSpc>
                <a:spcPct val="150000"/>
              </a:lnSpc>
              <a:buNone/>
            </a:pPr>
            <a:r>
              <a:rPr lang="ar-EG" sz="3472" dirty="0">
                <a:solidFill>
                  <a:sysClr val="windowText" lastClr="000000"/>
                </a:solidFill>
                <a:cs typeface="Arial" panose="020B0604020202020204" pitchFamily="34" charset="0"/>
              </a:rPr>
              <a:t>تدريب وتأهيل رواد الاعمال للعمل في مجال البيوجاز</a:t>
            </a:r>
          </a:p>
          <a:p>
            <a:pPr marL="283487" indent="-283487" algn="r" defTabSz="1133947" rtl="1">
              <a:spcBef>
                <a:spcPts val="1240"/>
              </a:spcBef>
            </a:pPr>
            <a:endParaRPr lang="en-US" sz="3472" dirty="0">
              <a:solidFill>
                <a:sysClr val="windowText" lastClr="000000"/>
              </a:solidFill>
              <a:latin typeface="Calibri" panose="020F050202020403020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txBox="1"/>
          <p:nvPr/>
        </p:nvSpPr>
        <p:spPr>
          <a:xfrm>
            <a:off x="1039456" y="2470531"/>
            <a:ext cx="13040439" cy="809965"/>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r>
              <a:rPr lang="ar-EG" sz="4464" dirty="0">
                <a:solidFill>
                  <a:srgbClr val="C00000"/>
                </a:solidFill>
                <a:latin typeface="Calibri Light" panose="020F0302020204030204"/>
                <a:cs typeface="Times New Roman" panose="02020603050405020304" pitchFamily="18" charset="0"/>
              </a:rPr>
              <a:t>عن المشروع وفكرته</a:t>
            </a:r>
            <a:endParaRPr lang="en-US" sz="4464" dirty="0">
              <a:solidFill>
                <a:srgbClr val="C00000"/>
              </a:solidFill>
              <a:latin typeface="Calibri Light" panose="020F0302020204030204"/>
            </a:endParaRPr>
          </a:p>
        </p:txBody>
      </p:sp>
      <p:sp>
        <p:nvSpPr>
          <p:cNvPr id="1048591" name="Content Placeholder 2"/>
          <p:cNvSpPr txBox="1"/>
          <p:nvPr/>
        </p:nvSpPr>
        <p:spPr>
          <a:xfrm>
            <a:off x="1039456" y="3377691"/>
            <a:ext cx="13040439" cy="6066657"/>
          </a:xfrm>
          <a:prstGeom prst="rect">
            <a:avLst/>
          </a:prstGeom>
        </p:spPr>
        <p:txBody>
          <a:bodyPr vert="horz" lIns="113395" tIns="56698" rIns="113395" bIns="56698" rtlCol="0">
            <a:normAutofit fontScale="75357"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buNone/>
            </a:pPr>
            <a:r>
              <a:rPr lang="ar-EG" sz="3472" dirty="0">
                <a:solidFill>
                  <a:srgbClr val="0070C0"/>
                </a:solidFill>
                <a:latin typeface="Calibri" panose="020F0502020204030204"/>
                <a:cs typeface="Arial" panose="020B0604020202020204" pitchFamily="34" charset="0"/>
              </a:rPr>
              <a:t>مشروع انتاج البيوجاز من المخلفات العضوية الناتجة من الصناعات الغذائية </a:t>
            </a:r>
          </a:p>
          <a:p>
            <a:pPr marL="283487" indent="-283487" algn="just"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المشروع عبارة عن تحويل المخلفات العضوية الناتجة من مصنع تجهيز البطاطس وتحويلها الى غاز حيوي يستخدم كبديل للغاز الطبيعي المستخدم في الغلايات الى جانب سماد عضوي يستخدم كبديل للسماد الكيماوي المستخدم في الاراضي الزراعية.</a:t>
            </a:r>
          </a:p>
          <a:p>
            <a:pPr marL="283487" indent="-283487" algn="just" defTabSz="1133947" rtl="1">
              <a:spcBef>
                <a:spcPts val="1240"/>
              </a:spcBef>
              <a:buNone/>
            </a:pPr>
            <a:r>
              <a:rPr lang="ar-EG" sz="3472" dirty="0">
                <a:solidFill>
                  <a:srgbClr val="0070C0"/>
                </a:solidFill>
                <a:latin typeface="Calibri" panose="020F0502020204030204"/>
                <a:cs typeface="Arial" panose="020B0604020202020204" pitchFamily="34" charset="0"/>
              </a:rPr>
              <a:t>الفئة المستفيدة </a:t>
            </a:r>
          </a:p>
          <a:p>
            <a:pPr marL="283487" indent="-283487" algn="just"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انتاج البيوجاز يقلل من استخدام الغاز الطبيعي وبالتالي توفير الغاز الطبيعي للأسر والافراد </a:t>
            </a:r>
          </a:p>
          <a:p>
            <a:pPr marL="283487" indent="-283487" algn="just"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انتاج السماد يقلل من استخدام الاسمدة الكيماوية الضارة بصحة الانسان وتحسين جودة المحاصيل وزيادة انتاجية المحاصيل الزراعية وتحسين جودة الصادرات من المحاصيل يؤثر على اقتصاد الدولة </a:t>
            </a:r>
          </a:p>
          <a:p>
            <a:pPr marL="283487" indent="-283487" algn="just"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تقليل الانبعاثات الناتجة من المخلفات بعد استخدامها في انتاج البيوجاز وبالتالي الحد من تأثير التغيرات المناخية وتقليل الضرر الواقع على الافراد والمجتمعات والدول.</a:t>
            </a:r>
          </a:p>
          <a:p>
            <a:pPr marL="283487" indent="-283487" algn="just"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يعتمد المشروع على المخلفات العضوية الناتجة من الصناعات الغذائية ويمكن أيضا استخدام روث الماشية وسبلة الفراخ وبواقي الطعام وغيرها من المخلفات العضوية.</a:t>
            </a:r>
          </a:p>
          <a:p>
            <a:pPr marL="283487" indent="-283487" algn="just" defTabSz="1133947" rtl="1">
              <a:spcBef>
                <a:spcPts val="1240"/>
              </a:spcBef>
              <a:buNone/>
            </a:pPr>
            <a:r>
              <a:rPr lang="ar-EG" sz="3472" dirty="0">
                <a:solidFill>
                  <a:srgbClr val="0070C0"/>
                </a:solidFill>
                <a:latin typeface="Calibri" panose="020F0502020204030204"/>
                <a:cs typeface="Arial" panose="020B0604020202020204" pitchFamily="34" charset="0"/>
              </a:rPr>
              <a:t> الميزة التنافسية </a:t>
            </a:r>
          </a:p>
          <a:p>
            <a:pPr marL="283487" indent="-283487" algn="just"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التكاليف الاولية للمشروع يمكن استردادها في فترة لا تزيد عن 4 سنوات وقد تصل الى سنتين يمكن تكرار المشروع على باستثمار أقل أو أكبر المشروع يعتمد على مصدر (المخلفات ) غير مستغل  ويحوله الى طاقة وسماد عضوي  </a:t>
            </a:r>
          </a:p>
          <a:p>
            <a:pPr marL="283487" indent="-283487" algn="just" defTabSz="1133947" rtl="1">
              <a:spcBef>
                <a:spcPts val="1240"/>
              </a:spcBef>
              <a:buNone/>
            </a:pPr>
            <a:endParaRPr lang="ar-EG" sz="3472"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buNone/>
            </a:pPr>
            <a:endParaRPr lang="ar-EG" sz="3472" dirty="0">
              <a:solidFill>
                <a:sysClr val="windowText" lastClr="000000"/>
              </a:solidFill>
              <a:latin typeface="Calibri" panose="020F0502020204030204"/>
              <a:cs typeface="Arial" panose="020B0604020202020204" pitchFamily="34" charset="0"/>
            </a:endParaRPr>
          </a:p>
          <a:p>
            <a:pPr marL="283487" indent="-283487" algn="just" defTabSz="1133947" rtl="1">
              <a:spcBef>
                <a:spcPts val="1240"/>
              </a:spcBef>
              <a:buNone/>
            </a:pPr>
            <a:endParaRPr lang="en-US" sz="3472" dirty="0">
              <a:solidFill>
                <a:sysClr val="windowText" lastClr="000000"/>
              </a:solidFill>
              <a:latin typeface="Calibri" panose="020F0502020204030204"/>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Title 1"/>
          <p:cNvSpPr txBox="1"/>
          <p:nvPr/>
        </p:nvSpPr>
        <p:spPr>
          <a:xfrm>
            <a:off x="1555133" y="2502929"/>
            <a:ext cx="12360069" cy="955758"/>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r>
              <a:rPr lang="ar-EG" sz="4464" dirty="0">
                <a:solidFill>
                  <a:srgbClr val="C00000"/>
                </a:solidFill>
                <a:latin typeface="Calibri Light" panose="020F0302020204030204"/>
                <a:cs typeface="Times New Roman" panose="02020603050405020304" pitchFamily="18" charset="0"/>
              </a:rPr>
              <a:t>أثر المشروع وتطبيقاته</a:t>
            </a:r>
            <a:endParaRPr lang="en-US" sz="4464" dirty="0">
              <a:solidFill>
                <a:srgbClr val="C00000"/>
              </a:solidFill>
              <a:latin typeface="Calibri Light" panose="020F0302020204030204"/>
            </a:endParaRPr>
          </a:p>
        </p:txBody>
      </p:sp>
      <p:sp>
        <p:nvSpPr>
          <p:cNvPr id="1048593" name="Content Placeholder 2"/>
          <p:cNvSpPr txBox="1"/>
          <p:nvPr/>
        </p:nvSpPr>
        <p:spPr>
          <a:xfrm>
            <a:off x="1039456" y="3572083"/>
            <a:ext cx="13040439" cy="5872264"/>
          </a:xfrm>
          <a:prstGeom prst="rect">
            <a:avLst/>
          </a:prstGeom>
        </p:spPr>
        <p:txBody>
          <a:bodyPr vert="horz" lIns="113395" tIns="56698" rIns="113395" bIns="56698" rtlCol="0">
            <a:normAutofit fontScale="89286"/>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3487" indent="-283487" algn="r" defTabSz="1133947" rtl="1">
              <a:spcBef>
                <a:spcPts val="1240"/>
              </a:spcBef>
            </a:pPr>
            <a:r>
              <a:rPr lang="ar-EG" sz="3472" dirty="0">
                <a:solidFill>
                  <a:srgbClr val="0070C0"/>
                </a:solidFill>
                <a:latin typeface="Calibri" panose="020F0502020204030204"/>
                <a:cs typeface="Arial" panose="020B0604020202020204" pitchFamily="34" charset="0"/>
              </a:rPr>
              <a:t>أثر المشروع على المجتمع </a:t>
            </a:r>
          </a:p>
          <a:p>
            <a:pPr marL="283487" indent="-283487" algn="r"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تقليل الانبعاثات الناتجة من المخلفات </a:t>
            </a:r>
            <a:r>
              <a:rPr lang="ar-EG" sz="3472">
                <a:solidFill>
                  <a:sysClr val="windowText" lastClr="000000"/>
                </a:solidFill>
                <a:latin typeface="Calibri" panose="020F0502020204030204"/>
                <a:cs typeface="Arial" panose="020B0604020202020204" pitchFamily="34" charset="0"/>
              </a:rPr>
              <a:t>العضوية الناتجة من </a:t>
            </a:r>
            <a:r>
              <a:rPr lang="ar-EG" sz="3472" dirty="0">
                <a:solidFill>
                  <a:sysClr val="windowText" lastClr="000000"/>
                </a:solidFill>
                <a:latin typeface="Calibri" panose="020F0502020204030204"/>
                <a:cs typeface="Arial" panose="020B0604020202020204" pitchFamily="34" charset="0"/>
              </a:rPr>
              <a:t>مصنع  تجهيز البطاطس</a:t>
            </a:r>
          </a:p>
          <a:p>
            <a:pPr marL="283487" indent="-283487" algn="r"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توفير 440000 متر مكعب غاز طبيعي سنويا و 18000 طن سماد عضوي سنويا</a:t>
            </a:r>
          </a:p>
          <a:p>
            <a:pPr marL="283487" indent="-283487" algn="r"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يمطن تطبيق المشروع وتكراره بسعات مختلفة في مصانع الاغذية ومزارع المواشي ومزارع الفراخ والمطاعم ومحطات معالجة الصرف الصحي وغيرها من أماكن توفر المواد العضوية.</a:t>
            </a:r>
          </a:p>
          <a:p>
            <a:pPr marL="283487" indent="-283487" algn="r" defTabSz="1133947" rtl="1">
              <a:spcBef>
                <a:spcPts val="1240"/>
              </a:spcBef>
            </a:pPr>
            <a:r>
              <a:rPr lang="ar-EG" sz="3472" dirty="0">
                <a:solidFill>
                  <a:srgbClr val="0070C0"/>
                </a:solidFill>
                <a:latin typeface="Calibri" panose="020F0502020204030204"/>
                <a:cs typeface="Arial" panose="020B0604020202020204" pitchFamily="34" charset="0"/>
              </a:rPr>
              <a:t>ما تم تنفيذه والخطط المستقبلية للمشروع </a:t>
            </a:r>
          </a:p>
          <a:p>
            <a:pPr marL="283487" indent="-283487" algn="r"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تم تننفيذ حوالي 60 % من محطة معالجة المياه الصناعية الناتجة من المصنع (المرحلة الاولى) والتي سيتم فصل فيها المواد العضوية </a:t>
            </a:r>
          </a:p>
          <a:p>
            <a:pPr marL="283487" indent="-283487" algn="r" defTabSz="1133947" rtl="1">
              <a:spcBef>
                <a:spcPts val="1240"/>
              </a:spcBef>
              <a:buNone/>
            </a:pPr>
            <a:r>
              <a:rPr lang="ar-EG" sz="3472" dirty="0">
                <a:solidFill>
                  <a:sysClr val="windowText" lastClr="000000"/>
                </a:solidFill>
                <a:latin typeface="Calibri" panose="020F0502020204030204"/>
                <a:cs typeface="Arial" panose="020B0604020202020204" pitchFamily="34" charset="0"/>
              </a:rPr>
              <a:t>جاري تجهيز الرسومات الخاصة بالمخمر وأحواض التغذية وتخزين السماد والتوصيلات وتحديد أماكن اسيراد الاجزاء التي سيتم استيردها ثم توريدها الى الموقع واستكمال باقي الأعمال.</a:t>
            </a:r>
          </a:p>
          <a:p>
            <a:pPr marL="0" indent="0" algn="r" defTabSz="1133947" rtl="1">
              <a:spcBef>
                <a:spcPts val="1240"/>
              </a:spcBef>
              <a:buNone/>
            </a:pPr>
            <a:endParaRPr lang="ar-EG" sz="3472" dirty="0">
              <a:solidFill>
                <a:sysClr val="windowText" lastClr="000000"/>
              </a:solidFill>
              <a:latin typeface="Calibri" panose="020F0502020204030204"/>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406</Words>
  <Application>Microsoft Office PowerPoint</Application>
  <PresentationFormat>Custom</PresentationFormat>
  <Paragraphs>26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مشروع انتاج الغاز الحيوي ( البيوجاز) من المخلفات العضوية الناتجة من الصناعات الغذائية مقدم عن شركة البدر للاستثمار  ممثل المشروع  م/محمود السيد محمد التهامي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cp:revision>
  <dcterms:created xsi:type="dcterms:W3CDTF">2022-09-29T09:35:57Z</dcterms:created>
  <dcterms:modified xsi:type="dcterms:W3CDTF">2022-10-20T10:03:00Z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c63e04cec29146efbcb0a86b7772d6a4</vt:lpwstr>
  </property>
</Properties>
</file>