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926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4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343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065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86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796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466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46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044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540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26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540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5" y="1702224"/>
            <a:ext cx="13040439" cy="1196251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6600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66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5" y="3108413"/>
            <a:ext cx="13040439" cy="6311631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lvl="0" algn="r" rtl="1">
              <a:defRPr/>
            </a:pPr>
            <a:r>
              <a:rPr lang="ar-SA" sz="3200" dirty="0">
                <a:solidFill>
                  <a:sysClr val="windowText" lastClr="000000"/>
                </a:solidFill>
              </a:rPr>
              <a:t>السيد عويس عمران عبيد </a:t>
            </a:r>
            <a:endParaRPr lang="ar-EG" sz="3200" dirty="0">
              <a:solidFill>
                <a:sysClr val="windowText" lastClr="000000"/>
              </a:solidFill>
            </a:endParaRPr>
          </a:p>
          <a:p>
            <a:pPr lvl="0" algn="r" rtl="1"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جامعة قناة السويس</a:t>
            </a:r>
          </a:p>
          <a:p>
            <a:pPr lvl="0" algn="r" rtl="1">
              <a:defRPr/>
            </a:pPr>
            <a:endParaRPr lang="ar-EG" sz="3200" dirty="0">
              <a:solidFill>
                <a:sysClr val="windowText" lastClr="000000"/>
              </a:solidFill>
            </a:endParaRPr>
          </a:p>
          <a:p>
            <a:pPr lvl="0" algn="r" rtl="1"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rtl="1">
              <a:buNone/>
              <a:defRPr/>
            </a:pPr>
            <a:r>
              <a:rPr lang="ar-EG" sz="3200" dirty="0"/>
              <a:t>اسم المشروع :</a:t>
            </a:r>
            <a:r>
              <a:rPr lang="en-GB" sz="3200" dirty="0"/>
              <a:t>  </a:t>
            </a:r>
            <a:r>
              <a:rPr lang="ar-SA" sz="3200" dirty="0"/>
              <a:t>نظام أنذار ذكى بتقنية النانو للسيطرة</a:t>
            </a:r>
            <a:r>
              <a:rPr lang="ar-EG" sz="3200" dirty="0"/>
              <a:t> </a:t>
            </a:r>
            <a:r>
              <a:rPr lang="ar-SA" sz="3200" dirty="0"/>
              <a:t>والكشف المبكر عن سوسة النخيل الحمراء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إنشاء منصة الكترونية مع تطبيق الموبايل مزودة بنظم  لادارة حشرة سوسة النخيل الحمراء. وعمل نظام انذار مبكر ذكي ترسل رسائل نصية علي الهواتف الي المزارعين بخطر وجود سوسة النخيل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يعتمد نظام الكشف المبكر على المراقبة الصوتية لنشاط اليرقات داخل جذع النخيل استخدام جزيئات النانو من الخامات والمستخلصات الطبيعية للتحكم في يرقات الحشرة باشجار النخيل المصابة.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استخدام مستشعرات فائقة الصوت تعمل بالموجات فوق الصوتية لمكافحة والحد من مهاجمة الحشرة لاشجار النخيل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1926508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4960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3737680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  <a:endParaRPr lang="ar-EG" sz="3600" dirty="0">
              <a:solidFill>
                <a:sysClr val="windowText" lastClr="000000"/>
              </a:solidFill>
            </a:endParaRP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استخدام جزيئات النانو من الخامات والمستخلصات الطبيعية للتحكم في يرقات الحشرة باشجار النخيل المصابة.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الاعتمادعلى الطاقة الشمسية لتشغيل خط الانتاج والتعبئة للحد من مصادرالتلوث. اما المخلفات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الناتجةعن الانتاج فكلها مخلفات طبيعية وعضوية يتم اعادة تدويرها وانتاج سماد عضوى منها.</a:t>
            </a:r>
            <a:endParaRPr lang="ar-EG" sz="44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قيد التنفيذ _ تم تجربته علي مزارع كلية زراعة</a:t>
            </a: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180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23</cp:revision>
  <dcterms:created xsi:type="dcterms:W3CDTF">2022-09-29T13:35:57Z</dcterms:created>
  <dcterms:modified xsi:type="dcterms:W3CDTF">2022-10-19T21:11:30Z</dcterms:modified>
</cp:coreProperties>
</file>