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9070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9998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9482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7162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1609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348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2405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4358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839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589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9103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2479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100441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952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952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3911613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</a:t>
            </a:r>
          </a:p>
          <a:p>
            <a:pPr lvl="0" algn="r" rtl="1">
              <a:defRPr/>
            </a:pPr>
            <a:r>
              <a:rPr lang="ar-EG" sz="2976" dirty="0">
                <a:solidFill>
                  <a:sysClr val="windowText" lastClr="000000"/>
                </a:solidFill>
              </a:rPr>
              <a:t>مايكل حنا شكرى بدروس</a:t>
            </a:r>
          </a:p>
          <a:p>
            <a:pPr lvl="0" algn="r" rtl="1">
              <a:defRPr/>
            </a:pPr>
            <a:r>
              <a:rPr lang="ar-EG" sz="2976" dirty="0">
                <a:solidFill>
                  <a:sysClr val="windowText" lastClr="000000"/>
                </a:solidFill>
              </a:rPr>
              <a:t>شركة ريلاينس للاستثماروادارة المشروعات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968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:</a:t>
            </a:r>
          </a:p>
          <a:p>
            <a:pPr marL="0" indent="0" algn="r" rtl="1">
              <a:buNone/>
              <a:defRPr/>
            </a:pPr>
            <a:r>
              <a:rPr lang="ar-EG" sz="2976" dirty="0"/>
              <a:t>اسم المشروع :</a:t>
            </a:r>
            <a:r>
              <a:rPr lang="ar-SA" sz="2976" dirty="0"/>
              <a:t>مصنع تدوير المخلفات بابو بلح</a:t>
            </a:r>
            <a:endParaRPr lang="ar-EG" sz="2976" dirty="0"/>
          </a:p>
          <a:p>
            <a:pPr marL="0" indent="0" algn="r" rtl="1">
              <a:buNone/>
              <a:defRPr/>
            </a:pPr>
            <a:r>
              <a:rPr lang="ar-EG" sz="2976" dirty="0">
                <a:solidFill>
                  <a:sysClr val="windowText" lastClr="000000"/>
                </a:solidFill>
              </a:rPr>
              <a:t>فرز المخلفات وإستخراج ما يمكن من المفروزات ليتم إعادة تدويره ،كما</a:t>
            </a:r>
          </a:p>
          <a:p>
            <a:pPr marL="0" indent="0" algn="r" rtl="1">
              <a:buNone/>
              <a:defRPr/>
            </a:pPr>
            <a:r>
              <a:rPr lang="ar-EG" sz="2976" dirty="0">
                <a:solidFill>
                  <a:sysClr val="windowText" lastClr="000000"/>
                </a:solidFill>
              </a:rPr>
              <a:t>يتم إنتاج السماد العضوى من المخلفات العضوية، والتوسع فى إستخدامات (المرفوضات)كمصدر للوقود البديل</a:t>
            </a:r>
            <a:r>
              <a:rPr lang="en-GB" sz="2976" dirty="0">
                <a:solidFill>
                  <a:sysClr val="windowText" lastClr="000000"/>
                </a:solidFill>
              </a:rPr>
              <a:t>RDF</a:t>
            </a:r>
            <a:r>
              <a:rPr lang="ar-EG" sz="2976" dirty="0">
                <a:solidFill>
                  <a:sysClr val="windowText" lastClr="000000"/>
                </a:solidFill>
              </a:rPr>
              <a:t>فى مصانع الأسمنت،وهذا بدوره يؤدىل إنجاح المنظومة والمساهمة فى نظافة المدينة والتقليل في الاعتماد على الوقود الاحفوري وذلك يقلل في الانبعثات.</a:t>
            </a:r>
            <a:endParaRPr lang="en-US" sz="3968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4960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496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</a:t>
            </a:r>
          </a:p>
          <a:p>
            <a:pPr marL="0" indent="0" algn="r" rtl="1"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تقليل الإنباعاثات من خلال تنفيذ برنامج الإدارة المتكاملة للمخلفات الصلبة</a:t>
            </a:r>
          </a:p>
          <a:p>
            <a:pPr marL="0" indent="0" algn="r" rtl="1"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إيجاد وسائل جديدة لإنتاج الطاقة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968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</a:t>
            </a:r>
          </a:p>
          <a:p>
            <a:pPr marL="0" indent="0" algn="r" rtl="1">
              <a:buNone/>
              <a:defRPr/>
            </a:pPr>
            <a:r>
              <a:rPr lang="ar-EG" sz="4464" dirty="0">
                <a:solidFill>
                  <a:sysClr val="windowText" lastClr="000000"/>
                </a:solidFill>
              </a:rPr>
              <a:t>-</a:t>
            </a:r>
            <a:r>
              <a:rPr lang="ar-EG" sz="3472" dirty="0">
                <a:solidFill>
                  <a:sysClr val="windowText" lastClr="000000"/>
                </a:solidFill>
              </a:rPr>
              <a:t>التوسع فى تطبيق نفس النموذج فى محافظات أخرى ( تم التواصل مع العديد من الوزارات والجهات المعنية لتطبيق نفس)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</TotalTime>
  <Words>141</Words>
  <Application>Microsoft Office PowerPoint</Application>
  <PresentationFormat>Custom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15</cp:revision>
  <dcterms:created xsi:type="dcterms:W3CDTF">2022-09-29T13:35:57Z</dcterms:created>
  <dcterms:modified xsi:type="dcterms:W3CDTF">2022-10-19T21:17:13Z</dcterms:modified>
</cp:coreProperties>
</file>