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 id="2147483684" r:id="rId2"/>
  </p:sldMasterIdLst>
  <p:sldIdLst>
    <p:sldId id="256" r:id="rId3"/>
    <p:sldId id="258" r:id="rId4"/>
    <p:sldId id="259" r:id="rId5"/>
    <p:sldId id="260" r:id="rId6"/>
    <p:sldId id="257" r:id="rId7"/>
    <p:sldId id="262" r:id="rId8"/>
  </p:sldIdLst>
  <p:sldSz cx="15119350" cy="10691813"/>
  <p:notesSz cx="6858000" cy="9144000"/>
  <p:defaultTextStyle>
    <a:defPPr>
      <a:defRPr lang="ar-SA"/>
    </a:defPPr>
    <a:lvl1pPr marL="0" algn="r" defTabSz="1238921" rtl="1" eaLnBrk="1" latinLnBrk="0" hangingPunct="1">
      <a:defRPr sz="2439" kern="1200">
        <a:solidFill>
          <a:schemeClr val="tx1"/>
        </a:solidFill>
        <a:latin typeface="+mn-lt"/>
        <a:ea typeface="+mn-ea"/>
        <a:cs typeface="+mn-cs"/>
      </a:defRPr>
    </a:lvl1pPr>
    <a:lvl2pPr marL="619460" algn="r" defTabSz="1238921" rtl="1" eaLnBrk="1" latinLnBrk="0" hangingPunct="1">
      <a:defRPr sz="2439" kern="1200">
        <a:solidFill>
          <a:schemeClr val="tx1"/>
        </a:solidFill>
        <a:latin typeface="+mn-lt"/>
        <a:ea typeface="+mn-ea"/>
        <a:cs typeface="+mn-cs"/>
      </a:defRPr>
    </a:lvl2pPr>
    <a:lvl3pPr marL="1238921" algn="r" defTabSz="1238921" rtl="1" eaLnBrk="1" latinLnBrk="0" hangingPunct="1">
      <a:defRPr sz="2439" kern="1200">
        <a:solidFill>
          <a:schemeClr val="tx1"/>
        </a:solidFill>
        <a:latin typeface="+mn-lt"/>
        <a:ea typeface="+mn-ea"/>
        <a:cs typeface="+mn-cs"/>
      </a:defRPr>
    </a:lvl3pPr>
    <a:lvl4pPr marL="1858381" algn="r" defTabSz="1238921" rtl="1" eaLnBrk="1" latinLnBrk="0" hangingPunct="1">
      <a:defRPr sz="2439" kern="1200">
        <a:solidFill>
          <a:schemeClr val="tx1"/>
        </a:solidFill>
        <a:latin typeface="+mn-lt"/>
        <a:ea typeface="+mn-ea"/>
        <a:cs typeface="+mn-cs"/>
      </a:defRPr>
    </a:lvl4pPr>
    <a:lvl5pPr marL="2477841" algn="r" defTabSz="1238921" rtl="1" eaLnBrk="1" latinLnBrk="0" hangingPunct="1">
      <a:defRPr sz="2439" kern="1200">
        <a:solidFill>
          <a:schemeClr val="tx1"/>
        </a:solidFill>
        <a:latin typeface="+mn-lt"/>
        <a:ea typeface="+mn-ea"/>
        <a:cs typeface="+mn-cs"/>
      </a:defRPr>
    </a:lvl5pPr>
    <a:lvl6pPr marL="3097301" algn="r" defTabSz="1238921" rtl="1" eaLnBrk="1" latinLnBrk="0" hangingPunct="1">
      <a:defRPr sz="2439" kern="1200">
        <a:solidFill>
          <a:schemeClr val="tx1"/>
        </a:solidFill>
        <a:latin typeface="+mn-lt"/>
        <a:ea typeface="+mn-ea"/>
        <a:cs typeface="+mn-cs"/>
      </a:defRPr>
    </a:lvl6pPr>
    <a:lvl7pPr marL="3716762" algn="r" defTabSz="1238921" rtl="1" eaLnBrk="1" latinLnBrk="0" hangingPunct="1">
      <a:defRPr sz="2439" kern="1200">
        <a:solidFill>
          <a:schemeClr val="tx1"/>
        </a:solidFill>
        <a:latin typeface="+mn-lt"/>
        <a:ea typeface="+mn-ea"/>
        <a:cs typeface="+mn-cs"/>
      </a:defRPr>
    </a:lvl7pPr>
    <a:lvl8pPr marL="4336222" algn="r" defTabSz="1238921" rtl="1" eaLnBrk="1" latinLnBrk="0" hangingPunct="1">
      <a:defRPr sz="2439" kern="1200">
        <a:solidFill>
          <a:schemeClr val="tx1"/>
        </a:solidFill>
        <a:latin typeface="+mn-lt"/>
        <a:ea typeface="+mn-ea"/>
        <a:cs typeface="+mn-cs"/>
      </a:defRPr>
    </a:lvl8pPr>
    <a:lvl9pPr marL="4955682" algn="r" defTabSz="1238921" rtl="1" eaLnBrk="1" latinLnBrk="0" hangingPunct="1">
      <a:defRPr sz="2439"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368" userDrawn="1">
          <p15:clr>
            <a:srgbClr val="A4A3A4"/>
          </p15:clr>
        </p15:guide>
        <p15:guide id="2" pos="4762"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varScale="1">
        <p:scale>
          <a:sx n="53" d="100"/>
          <a:sy n="53" d="100"/>
        </p:scale>
        <p:origin x="1422" y="84"/>
      </p:cViewPr>
      <p:guideLst>
        <p:guide orient="horz" pos="3368"/>
        <p:guide pos="4762"/>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tableStyles" Target="tableStyle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theme" Target="theme/theme1.xml"/><Relationship Id="rId5" Type="http://schemas.openxmlformats.org/officeDocument/2006/relationships/slide" Target="slides/slide3.xml"/><Relationship Id="rId10"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1133951" y="3321394"/>
            <a:ext cx="12851448" cy="2291810"/>
          </a:xfrm>
        </p:spPr>
        <p:txBody>
          <a:bodyPr/>
          <a:lstStyle/>
          <a:p>
            <a:r>
              <a:rPr lang="ar-SA"/>
              <a:t>انقر لتحرير نمط العنوان الرئيسي</a:t>
            </a:r>
          </a:p>
        </p:txBody>
      </p:sp>
      <p:sp>
        <p:nvSpPr>
          <p:cNvPr id="3" name="عنوان فرعي 2"/>
          <p:cNvSpPr>
            <a:spLocks noGrp="1"/>
          </p:cNvSpPr>
          <p:nvPr>
            <p:ph type="subTitle" idx="1"/>
          </p:nvPr>
        </p:nvSpPr>
        <p:spPr>
          <a:xfrm>
            <a:off x="2267903" y="6058694"/>
            <a:ext cx="10583545" cy="2732352"/>
          </a:xfrm>
        </p:spPr>
        <p:txBody>
          <a:bodyPr/>
          <a:lstStyle>
            <a:lvl1pPr marL="0" indent="0" algn="ctr">
              <a:buNone/>
              <a:defRPr>
                <a:solidFill>
                  <a:schemeClr val="tx1">
                    <a:tint val="75000"/>
                  </a:schemeClr>
                </a:solidFill>
              </a:defRPr>
            </a:lvl1pPr>
            <a:lvl2pPr marL="566974" indent="0" algn="ctr">
              <a:buNone/>
              <a:defRPr>
                <a:solidFill>
                  <a:schemeClr val="tx1">
                    <a:tint val="75000"/>
                  </a:schemeClr>
                </a:solidFill>
              </a:defRPr>
            </a:lvl2pPr>
            <a:lvl3pPr marL="1133947" indent="0" algn="ctr">
              <a:buNone/>
              <a:defRPr>
                <a:solidFill>
                  <a:schemeClr val="tx1">
                    <a:tint val="75000"/>
                  </a:schemeClr>
                </a:solidFill>
              </a:defRPr>
            </a:lvl3pPr>
            <a:lvl4pPr marL="1700921" indent="0" algn="ctr">
              <a:buNone/>
              <a:defRPr>
                <a:solidFill>
                  <a:schemeClr val="tx1">
                    <a:tint val="75000"/>
                  </a:schemeClr>
                </a:solidFill>
              </a:defRPr>
            </a:lvl4pPr>
            <a:lvl5pPr marL="2267895" indent="0" algn="ctr">
              <a:buNone/>
              <a:defRPr>
                <a:solidFill>
                  <a:schemeClr val="tx1">
                    <a:tint val="75000"/>
                  </a:schemeClr>
                </a:solidFill>
              </a:defRPr>
            </a:lvl5pPr>
            <a:lvl6pPr marL="2834869" indent="0" algn="ctr">
              <a:buNone/>
              <a:defRPr>
                <a:solidFill>
                  <a:schemeClr val="tx1">
                    <a:tint val="75000"/>
                  </a:schemeClr>
                </a:solidFill>
              </a:defRPr>
            </a:lvl6pPr>
            <a:lvl7pPr marL="3401842" indent="0" algn="ctr">
              <a:buNone/>
              <a:defRPr>
                <a:solidFill>
                  <a:schemeClr val="tx1">
                    <a:tint val="75000"/>
                  </a:schemeClr>
                </a:solidFill>
              </a:defRPr>
            </a:lvl7pPr>
            <a:lvl8pPr marL="3968816" indent="0" algn="ctr">
              <a:buNone/>
              <a:defRPr>
                <a:solidFill>
                  <a:schemeClr val="tx1">
                    <a:tint val="75000"/>
                  </a:schemeClr>
                </a:solidFill>
              </a:defRPr>
            </a:lvl8pPr>
            <a:lvl9pPr marL="4535790" indent="0" algn="ctr">
              <a:buNone/>
              <a:defRPr>
                <a:solidFill>
                  <a:schemeClr val="tx1">
                    <a:tint val="75000"/>
                  </a:schemeClr>
                </a:solidFill>
              </a:defRPr>
            </a:lvl9pPr>
          </a:lstStyle>
          <a:p>
            <a:r>
              <a:rPr lang="ar-SA"/>
              <a:t>انقر لتحرير نمط العنوان الثانوي الرئيسي</a:t>
            </a:r>
          </a:p>
        </p:txBody>
      </p:sp>
      <p:sp>
        <p:nvSpPr>
          <p:cNvPr id="4" name="عنصر نائب للتاريخ 3"/>
          <p:cNvSpPr>
            <a:spLocks noGrp="1"/>
          </p:cNvSpPr>
          <p:nvPr>
            <p:ph type="dt" sz="half" idx="10"/>
          </p:nvPr>
        </p:nvSpPr>
        <p:spPr/>
        <p:txBody>
          <a:bodyPr/>
          <a:lstStyle/>
          <a:p>
            <a:fld id="{1B8ABB09-4A1D-463E-8065-109CC2B7EFAA}" type="datetimeFigureOut">
              <a:rPr lang="ar-SA" smtClean="0"/>
              <a:t>29/03/1444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a:t>انقر لتحرير نمط العنوان الرئيسي</a:t>
            </a:r>
          </a:p>
        </p:txBody>
      </p:sp>
      <p:sp>
        <p:nvSpPr>
          <p:cNvPr id="3" name="عنصر نائب للعنوان العمودي 2"/>
          <p:cNvSpPr>
            <a:spLocks noGrp="1"/>
          </p:cNvSpPr>
          <p:nvPr>
            <p:ph type="body" orient="vert" idx="1"/>
          </p:nvPr>
        </p:nvSpPr>
        <p:spPr/>
        <p:txBody>
          <a:bodyPr vert="eaVert"/>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4" name="عنصر نائب للتاريخ 3"/>
          <p:cNvSpPr>
            <a:spLocks noGrp="1"/>
          </p:cNvSpPr>
          <p:nvPr>
            <p:ph type="dt" sz="half" idx="10"/>
          </p:nvPr>
        </p:nvSpPr>
        <p:spPr/>
        <p:txBody>
          <a:bodyPr/>
          <a:lstStyle/>
          <a:p>
            <a:fld id="{1B8ABB09-4A1D-463E-8065-109CC2B7EFAA}" type="datetimeFigureOut">
              <a:rPr lang="ar-SA" smtClean="0"/>
              <a:t>29/03/1444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10961529" y="428171"/>
            <a:ext cx="3401854" cy="9122690"/>
          </a:xfrm>
        </p:spPr>
        <p:txBody>
          <a:bodyPr vert="eaVert"/>
          <a:lstStyle/>
          <a:p>
            <a:r>
              <a:rPr lang="ar-SA"/>
              <a:t>انقر لتحرير نمط العنوان الرئيسي</a:t>
            </a:r>
          </a:p>
        </p:txBody>
      </p:sp>
      <p:sp>
        <p:nvSpPr>
          <p:cNvPr id="3" name="عنصر نائب للعنوان العمودي 2"/>
          <p:cNvSpPr>
            <a:spLocks noGrp="1"/>
          </p:cNvSpPr>
          <p:nvPr>
            <p:ph type="body" orient="vert" idx="1"/>
          </p:nvPr>
        </p:nvSpPr>
        <p:spPr>
          <a:xfrm>
            <a:off x="755968" y="428171"/>
            <a:ext cx="9953572" cy="9122690"/>
          </a:xfrm>
        </p:spPr>
        <p:txBody>
          <a:bodyPr vert="eaVert"/>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4" name="عنصر نائب للتاريخ 3"/>
          <p:cNvSpPr>
            <a:spLocks noGrp="1"/>
          </p:cNvSpPr>
          <p:nvPr>
            <p:ph type="dt" sz="half" idx="10"/>
          </p:nvPr>
        </p:nvSpPr>
        <p:spPr/>
        <p:txBody>
          <a:bodyPr/>
          <a:lstStyle/>
          <a:p>
            <a:fld id="{1B8ABB09-4A1D-463E-8065-109CC2B7EFAA}" type="datetimeFigureOut">
              <a:rPr lang="ar-SA" smtClean="0"/>
              <a:t>29/03/1444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33951" y="1749795"/>
            <a:ext cx="12851448" cy="3722335"/>
          </a:xfrm>
        </p:spPr>
        <p:txBody>
          <a:bodyPr anchor="b"/>
          <a:lstStyle>
            <a:lvl1pPr algn="ctr">
              <a:defRPr sz="9354"/>
            </a:lvl1pPr>
          </a:lstStyle>
          <a:p>
            <a:r>
              <a:rPr lang="en-US"/>
              <a:t>Click to edit Master title style</a:t>
            </a:r>
            <a:endParaRPr lang="en-US" dirty="0"/>
          </a:p>
        </p:txBody>
      </p:sp>
      <p:sp>
        <p:nvSpPr>
          <p:cNvPr id="3" name="Subtitle 2"/>
          <p:cNvSpPr>
            <a:spLocks noGrp="1"/>
          </p:cNvSpPr>
          <p:nvPr>
            <p:ph type="subTitle" idx="1"/>
          </p:nvPr>
        </p:nvSpPr>
        <p:spPr>
          <a:xfrm>
            <a:off x="1889919" y="5615678"/>
            <a:ext cx="11339513" cy="2581379"/>
          </a:xfrm>
        </p:spPr>
        <p:txBody>
          <a:bodyPr/>
          <a:lstStyle>
            <a:lvl1pPr marL="0" indent="0" algn="ctr">
              <a:buNone/>
              <a:defRPr sz="3742"/>
            </a:lvl1pPr>
            <a:lvl2pPr marL="712775" indent="0" algn="ctr">
              <a:buNone/>
              <a:defRPr sz="3118"/>
            </a:lvl2pPr>
            <a:lvl3pPr marL="1425550" indent="0" algn="ctr">
              <a:buNone/>
              <a:defRPr sz="2806"/>
            </a:lvl3pPr>
            <a:lvl4pPr marL="2138324" indent="0" algn="ctr">
              <a:buNone/>
              <a:defRPr sz="2494"/>
            </a:lvl4pPr>
            <a:lvl5pPr marL="2851099" indent="0" algn="ctr">
              <a:buNone/>
              <a:defRPr sz="2494"/>
            </a:lvl5pPr>
            <a:lvl6pPr marL="3563874" indent="0" algn="ctr">
              <a:buNone/>
              <a:defRPr sz="2494"/>
            </a:lvl6pPr>
            <a:lvl7pPr marL="4276649" indent="0" algn="ctr">
              <a:buNone/>
              <a:defRPr sz="2494"/>
            </a:lvl7pPr>
            <a:lvl8pPr marL="4989424" indent="0" algn="ctr">
              <a:buNone/>
              <a:defRPr sz="2494"/>
            </a:lvl8pPr>
            <a:lvl9pPr marL="5702198" indent="0" algn="ctr">
              <a:buNone/>
              <a:defRPr sz="2494"/>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pPr defTabSz="850461" rtl="0"/>
            <a:fld id="{8682D066-E1D5-435E-AAB1-000871C3FCD3}" type="datetimeFigureOut">
              <a:rPr lang="ar-EG" smtClean="0">
                <a:solidFill>
                  <a:prstClr val="black">
                    <a:tint val="75000"/>
                  </a:prstClr>
                </a:solidFill>
              </a:rPr>
              <a:pPr defTabSz="850461" rtl="0"/>
              <a:t>29/03/1444</a:t>
            </a:fld>
            <a:endParaRPr lang="ar-EG">
              <a:solidFill>
                <a:prstClr val="black">
                  <a:tint val="75000"/>
                </a:prstClr>
              </a:solidFill>
            </a:endParaRPr>
          </a:p>
        </p:txBody>
      </p:sp>
      <p:sp>
        <p:nvSpPr>
          <p:cNvPr id="5" name="Footer Placeholder 4"/>
          <p:cNvSpPr>
            <a:spLocks noGrp="1"/>
          </p:cNvSpPr>
          <p:nvPr>
            <p:ph type="ftr" sz="quarter" idx="11"/>
          </p:nvPr>
        </p:nvSpPr>
        <p:spPr/>
        <p:txBody>
          <a:bodyPr/>
          <a:lstStyle/>
          <a:p>
            <a:pPr defTabSz="850461" rtl="0"/>
            <a:endParaRPr lang="ar-EG">
              <a:solidFill>
                <a:prstClr val="black">
                  <a:tint val="75000"/>
                </a:prstClr>
              </a:solidFill>
            </a:endParaRPr>
          </a:p>
        </p:txBody>
      </p:sp>
      <p:sp>
        <p:nvSpPr>
          <p:cNvPr id="6" name="Slide Number Placeholder 5"/>
          <p:cNvSpPr>
            <a:spLocks noGrp="1"/>
          </p:cNvSpPr>
          <p:nvPr>
            <p:ph type="sldNum" sz="quarter" idx="12"/>
          </p:nvPr>
        </p:nvSpPr>
        <p:spPr/>
        <p:txBody>
          <a:bodyPr/>
          <a:lstStyle/>
          <a:p>
            <a:pPr defTabSz="850461" rtl="0"/>
            <a:fld id="{FFE8E38B-3A5B-40C5-9933-6260CA32EC75}" type="slidenum">
              <a:rPr lang="ar-EG" smtClean="0">
                <a:solidFill>
                  <a:prstClr val="black">
                    <a:tint val="75000"/>
                  </a:prstClr>
                </a:solidFill>
              </a:rPr>
              <a:pPr defTabSz="850461" rtl="0"/>
              <a:t>‹#›</a:t>
            </a:fld>
            <a:endParaRPr lang="ar-EG">
              <a:solidFill>
                <a:prstClr val="black">
                  <a:tint val="75000"/>
                </a:prstClr>
              </a:solidFill>
            </a:endParaRPr>
          </a:p>
        </p:txBody>
      </p:sp>
    </p:spTree>
    <p:extLst>
      <p:ext uri="{BB962C8B-B14F-4D97-AF65-F5344CB8AC3E}">
        <p14:creationId xmlns:p14="http://schemas.microsoft.com/office/powerpoint/2010/main" val="244108576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defTabSz="850461" rtl="0"/>
            <a:fld id="{8682D066-E1D5-435E-AAB1-000871C3FCD3}" type="datetimeFigureOut">
              <a:rPr lang="ar-EG" smtClean="0">
                <a:solidFill>
                  <a:prstClr val="black">
                    <a:tint val="75000"/>
                  </a:prstClr>
                </a:solidFill>
              </a:rPr>
              <a:pPr defTabSz="850461" rtl="0"/>
              <a:t>29/03/1444</a:t>
            </a:fld>
            <a:endParaRPr lang="ar-EG">
              <a:solidFill>
                <a:prstClr val="black">
                  <a:tint val="75000"/>
                </a:prstClr>
              </a:solidFill>
            </a:endParaRPr>
          </a:p>
        </p:txBody>
      </p:sp>
      <p:sp>
        <p:nvSpPr>
          <p:cNvPr id="5" name="Footer Placeholder 4"/>
          <p:cNvSpPr>
            <a:spLocks noGrp="1"/>
          </p:cNvSpPr>
          <p:nvPr>
            <p:ph type="ftr" sz="quarter" idx="11"/>
          </p:nvPr>
        </p:nvSpPr>
        <p:spPr/>
        <p:txBody>
          <a:bodyPr/>
          <a:lstStyle/>
          <a:p>
            <a:pPr defTabSz="850461" rtl="0"/>
            <a:endParaRPr lang="ar-EG">
              <a:solidFill>
                <a:prstClr val="black">
                  <a:tint val="75000"/>
                </a:prstClr>
              </a:solidFill>
            </a:endParaRPr>
          </a:p>
        </p:txBody>
      </p:sp>
      <p:sp>
        <p:nvSpPr>
          <p:cNvPr id="6" name="Slide Number Placeholder 5"/>
          <p:cNvSpPr>
            <a:spLocks noGrp="1"/>
          </p:cNvSpPr>
          <p:nvPr>
            <p:ph type="sldNum" sz="quarter" idx="12"/>
          </p:nvPr>
        </p:nvSpPr>
        <p:spPr/>
        <p:txBody>
          <a:bodyPr/>
          <a:lstStyle/>
          <a:p>
            <a:pPr defTabSz="850461" rtl="0"/>
            <a:fld id="{FFE8E38B-3A5B-40C5-9933-6260CA32EC75}" type="slidenum">
              <a:rPr lang="ar-EG" smtClean="0">
                <a:solidFill>
                  <a:prstClr val="black">
                    <a:tint val="75000"/>
                  </a:prstClr>
                </a:solidFill>
              </a:rPr>
              <a:pPr defTabSz="850461" rtl="0"/>
              <a:t>‹#›</a:t>
            </a:fld>
            <a:endParaRPr lang="ar-EG">
              <a:solidFill>
                <a:prstClr val="black">
                  <a:tint val="75000"/>
                </a:prstClr>
              </a:solidFill>
            </a:endParaRPr>
          </a:p>
        </p:txBody>
      </p:sp>
    </p:spTree>
    <p:extLst>
      <p:ext uri="{BB962C8B-B14F-4D97-AF65-F5344CB8AC3E}">
        <p14:creationId xmlns:p14="http://schemas.microsoft.com/office/powerpoint/2010/main" val="74178130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031582" y="2665532"/>
            <a:ext cx="13040439" cy="4447496"/>
          </a:xfrm>
        </p:spPr>
        <p:txBody>
          <a:bodyPr anchor="b"/>
          <a:lstStyle>
            <a:lvl1pPr>
              <a:defRPr sz="9354"/>
            </a:lvl1pPr>
          </a:lstStyle>
          <a:p>
            <a:r>
              <a:rPr lang="en-US"/>
              <a:t>Click to edit Master title style</a:t>
            </a:r>
            <a:endParaRPr lang="en-US" dirty="0"/>
          </a:p>
        </p:txBody>
      </p:sp>
      <p:sp>
        <p:nvSpPr>
          <p:cNvPr id="3" name="Text Placeholder 2"/>
          <p:cNvSpPr>
            <a:spLocks noGrp="1"/>
          </p:cNvSpPr>
          <p:nvPr>
            <p:ph type="body" idx="1"/>
          </p:nvPr>
        </p:nvSpPr>
        <p:spPr>
          <a:xfrm>
            <a:off x="1031582" y="7155103"/>
            <a:ext cx="13040439" cy="2338833"/>
          </a:xfrm>
        </p:spPr>
        <p:txBody>
          <a:bodyPr/>
          <a:lstStyle>
            <a:lvl1pPr marL="0" indent="0">
              <a:buNone/>
              <a:defRPr sz="3742">
                <a:solidFill>
                  <a:schemeClr val="tx1"/>
                </a:solidFill>
              </a:defRPr>
            </a:lvl1pPr>
            <a:lvl2pPr marL="712775" indent="0">
              <a:buNone/>
              <a:defRPr sz="3118">
                <a:solidFill>
                  <a:schemeClr val="tx1">
                    <a:tint val="75000"/>
                  </a:schemeClr>
                </a:solidFill>
              </a:defRPr>
            </a:lvl2pPr>
            <a:lvl3pPr marL="1425550" indent="0">
              <a:buNone/>
              <a:defRPr sz="2806">
                <a:solidFill>
                  <a:schemeClr val="tx1">
                    <a:tint val="75000"/>
                  </a:schemeClr>
                </a:solidFill>
              </a:defRPr>
            </a:lvl3pPr>
            <a:lvl4pPr marL="2138324" indent="0">
              <a:buNone/>
              <a:defRPr sz="2494">
                <a:solidFill>
                  <a:schemeClr val="tx1">
                    <a:tint val="75000"/>
                  </a:schemeClr>
                </a:solidFill>
              </a:defRPr>
            </a:lvl4pPr>
            <a:lvl5pPr marL="2851099" indent="0">
              <a:buNone/>
              <a:defRPr sz="2494">
                <a:solidFill>
                  <a:schemeClr val="tx1">
                    <a:tint val="75000"/>
                  </a:schemeClr>
                </a:solidFill>
              </a:defRPr>
            </a:lvl5pPr>
            <a:lvl6pPr marL="3563874" indent="0">
              <a:buNone/>
              <a:defRPr sz="2494">
                <a:solidFill>
                  <a:schemeClr val="tx1">
                    <a:tint val="75000"/>
                  </a:schemeClr>
                </a:solidFill>
              </a:defRPr>
            </a:lvl6pPr>
            <a:lvl7pPr marL="4276649" indent="0">
              <a:buNone/>
              <a:defRPr sz="2494">
                <a:solidFill>
                  <a:schemeClr val="tx1">
                    <a:tint val="75000"/>
                  </a:schemeClr>
                </a:solidFill>
              </a:defRPr>
            </a:lvl7pPr>
            <a:lvl8pPr marL="4989424" indent="0">
              <a:buNone/>
              <a:defRPr sz="2494">
                <a:solidFill>
                  <a:schemeClr val="tx1">
                    <a:tint val="75000"/>
                  </a:schemeClr>
                </a:solidFill>
              </a:defRPr>
            </a:lvl8pPr>
            <a:lvl9pPr marL="5702198" indent="0">
              <a:buNone/>
              <a:defRPr sz="2494">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defTabSz="850461" rtl="0"/>
            <a:fld id="{8682D066-E1D5-435E-AAB1-000871C3FCD3}" type="datetimeFigureOut">
              <a:rPr lang="ar-EG" smtClean="0">
                <a:solidFill>
                  <a:prstClr val="black">
                    <a:tint val="75000"/>
                  </a:prstClr>
                </a:solidFill>
              </a:rPr>
              <a:pPr defTabSz="850461" rtl="0"/>
              <a:t>29/03/1444</a:t>
            </a:fld>
            <a:endParaRPr lang="ar-EG">
              <a:solidFill>
                <a:prstClr val="black">
                  <a:tint val="75000"/>
                </a:prstClr>
              </a:solidFill>
            </a:endParaRPr>
          </a:p>
        </p:txBody>
      </p:sp>
      <p:sp>
        <p:nvSpPr>
          <p:cNvPr id="5" name="Footer Placeholder 4"/>
          <p:cNvSpPr>
            <a:spLocks noGrp="1"/>
          </p:cNvSpPr>
          <p:nvPr>
            <p:ph type="ftr" sz="quarter" idx="11"/>
          </p:nvPr>
        </p:nvSpPr>
        <p:spPr/>
        <p:txBody>
          <a:bodyPr/>
          <a:lstStyle/>
          <a:p>
            <a:pPr defTabSz="850461" rtl="0"/>
            <a:endParaRPr lang="ar-EG">
              <a:solidFill>
                <a:prstClr val="black">
                  <a:tint val="75000"/>
                </a:prstClr>
              </a:solidFill>
            </a:endParaRPr>
          </a:p>
        </p:txBody>
      </p:sp>
      <p:sp>
        <p:nvSpPr>
          <p:cNvPr id="6" name="Slide Number Placeholder 5"/>
          <p:cNvSpPr>
            <a:spLocks noGrp="1"/>
          </p:cNvSpPr>
          <p:nvPr>
            <p:ph type="sldNum" sz="quarter" idx="12"/>
          </p:nvPr>
        </p:nvSpPr>
        <p:spPr/>
        <p:txBody>
          <a:bodyPr/>
          <a:lstStyle/>
          <a:p>
            <a:pPr defTabSz="850461" rtl="0"/>
            <a:fld id="{FFE8E38B-3A5B-40C5-9933-6260CA32EC75}" type="slidenum">
              <a:rPr lang="ar-EG" smtClean="0">
                <a:solidFill>
                  <a:prstClr val="black">
                    <a:tint val="75000"/>
                  </a:prstClr>
                </a:solidFill>
              </a:rPr>
              <a:pPr defTabSz="850461" rtl="0"/>
              <a:t>‹#›</a:t>
            </a:fld>
            <a:endParaRPr lang="ar-EG">
              <a:solidFill>
                <a:prstClr val="black">
                  <a:tint val="75000"/>
                </a:prstClr>
              </a:solidFill>
            </a:endParaRPr>
          </a:p>
        </p:txBody>
      </p:sp>
    </p:spTree>
    <p:extLst>
      <p:ext uri="{BB962C8B-B14F-4D97-AF65-F5344CB8AC3E}">
        <p14:creationId xmlns:p14="http://schemas.microsoft.com/office/powerpoint/2010/main" val="349915928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039455" y="2846200"/>
            <a:ext cx="6425724" cy="67838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654171" y="2846200"/>
            <a:ext cx="6425724" cy="67838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pPr defTabSz="850461" rtl="0"/>
            <a:fld id="{8682D066-E1D5-435E-AAB1-000871C3FCD3}" type="datetimeFigureOut">
              <a:rPr lang="ar-EG" smtClean="0">
                <a:solidFill>
                  <a:prstClr val="black">
                    <a:tint val="75000"/>
                  </a:prstClr>
                </a:solidFill>
              </a:rPr>
              <a:pPr defTabSz="850461" rtl="0"/>
              <a:t>29/03/1444</a:t>
            </a:fld>
            <a:endParaRPr lang="ar-EG">
              <a:solidFill>
                <a:prstClr val="black">
                  <a:tint val="75000"/>
                </a:prstClr>
              </a:solidFill>
            </a:endParaRPr>
          </a:p>
        </p:txBody>
      </p:sp>
      <p:sp>
        <p:nvSpPr>
          <p:cNvPr id="6" name="Footer Placeholder 5"/>
          <p:cNvSpPr>
            <a:spLocks noGrp="1"/>
          </p:cNvSpPr>
          <p:nvPr>
            <p:ph type="ftr" sz="quarter" idx="11"/>
          </p:nvPr>
        </p:nvSpPr>
        <p:spPr/>
        <p:txBody>
          <a:bodyPr/>
          <a:lstStyle/>
          <a:p>
            <a:pPr defTabSz="850461" rtl="0"/>
            <a:endParaRPr lang="ar-EG">
              <a:solidFill>
                <a:prstClr val="black">
                  <a:tint val="75000"/>
                </a:prstClr>
              </a:solidFill>
            </a:endParaRPr>
          </a:p>
        </p:txBody>
      </p:sp>
      <p:sp>
        <p:nvSpPr>
          <p:cNvPr id="7" name="Slide Number Placeholder 6"/>
          <p:cNvSpPr>
            <a:spLocks noGrp="1"/>
          </p:cNvSpPr>
          <p:nvPr>
            <p:ph type="sldNum" sz="quarter" idx="12"/>
          </p:nvPr>
        </p:nvSpPr>
        <p:spPr/>
        <p:txBody>
          <a:bodyPr/>
          <a:lstStyle/>
          <a:p>
            <a:pPr defTabSz="850461" rtl="0"/>
            <a:fld id="{FFE8E38B-3A5B-40C5-9933-6260CA32EC75}" type="slidenum">
              <a:rPr lang="ar-EG" smtClean="0">
                <a:solidFill>
                  <a:prstClr val="black">
                    <a:tint val="75000"/>
                  </a:prstClr>
                </a:solidFill>
              </a:rPr>
              <a:pPr defTabSz="850461" rtl="0"/>
              <a:t>‹#›</a:t>
            </a:fld>
            <a:endParaRPr lang="ar-EG">
              <a:solidFill>
                <a:prstClr val="black">
                  <a:tint val="75000"/>
                </a:prstClr>
              </a:solidFill>
            </a:endParaRPr>
          </a:p>
        </p:txBody>
      </p:sp>
    </p:spTree>
    <p:extLst>
      <p:ext uri="{BB962C8B-B14F-4D97-AF65-F5344CB8AC3E}">
        <p14:creationId xmlns:p14="http://schemas.microsoft.com/office/powerpoint/2010/main" val="184347748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041425" y="569242"/>
            <a:ext cx="13040439" cy="2066590"/>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41426" y="2620980"/>
            <a:ext cx="6396193" cy="1284502"/>
          </a:xfrm>
        </p:spPr>
        <p:txBody>
          <a:bodyPr anchor="b"/>
          <a:lstStyle>
            <a:lvl1pPr marL="0" indent="0">
              <a:buNone/>
              <a:defRPr sz="3742" b="1"/>
            </a:lvl1pPr>
            <a:lvl2pPr marL="712775" indent="0">
              <a:buNone/>
              <a:defRPr sz="3118" b="1"/>
            </a:lvl2pPr>
            <a:lvl3pPr marL="1425550" indent="0">
              <a:buNone/>
              <a:defRPr sz="2806" b="1"/>
            </a:lvl3pPr>
            <a:lvl4pPr marL="2138324" indent="0">
              <a:buNone/>
              <a:defRPr sz="2494" b="1"/>
            </a:lvl4pPr>
            <a:lvl5pPr marL="2851099" indent="0">
              <a:buNone/>
              <a:defRPr sz="2494" b="1"/>
            </a:lvl5pPr>
            <a:lvl6pPr marL="3563874" indent="0">
              <a:buNone/>
              <a:defRPr sz="2494" b="1"/>
            </a:lvl6pPr>
            <a:lvl7pPr marL="4276649" indent="0">
              <a:buNone/>
              <a:defRPr sz="2494" b="1"/>
            </a:lvl7pPr>
            <a:lvl8pPr marL="4989424" indent="0">
              <a:buNone/>
              <a:defRPr sz="2494" b="1"/>
            </a:lvl8pPr>
            <a:lvl9pPr marL="5702198" indent="0">
              <a:buNone/>
              <a:defRPr sz="2494" b="1"/>
            </a:lvl9pPr>
          </a:lstStyle>
          <a:p>
            <a:pPr lvl="0"/>
            <a:r>
              <a:rPr lang="en-US"/>
              <a:t>Click to edit Master text styles</a:t>
            </a:r>
          </a:p>
        </p:txBody>
      </p:sp>
      <p:sp>
        <p:nvSpPr>
          <p:cNvPr id="4" name="Content Placeholder 3"/>
          <p:cNvSpPr>
            <a:spLocks noGrp="1"/>
          </p:cNvSpPr>
          <p:nvPr>
            <p:ph sz="half" idx="2"/>
          </p:nvPr>
        </p:nvSpPr>
        <p:spPr>
          <a:xfrm>
            <a:off x="1041426" y="3905482"/>
            <a:ext cx="6396193" cy="57443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654172" y="2620980"/>
            <a:ext cx="6427693" cy="1284502"/>
          </a:xfrm>
        </p:spPr>
        <p:txBody>
          <a:bodyPr anchor="b"/>
          <a:lstStyle>
            <a:lvl1pPr marL="0" indent="0">
              <a:buNone/>
              <a:defRPr sz="3742" b="1"/>
            </a:lvl1pPr>
            <a:lvl2pPr marL="712775" indent="0">
              <a:buNone/>
              <a:defRPr sz="3118" b="1"/>
            </a:lvl2pPr>
            <a:lvl3pPr marL="1425550" indent="0">
              <a:buNone/>
              <a:defRPr sz="2806" b="1"/>
            </a:lvl3pPr>
            <a:lvl4pPr marL="2138324" indent="0">
              <a:buNone/>
              <a:defRPr sz="2494" b="1"/>
            </a:lvl4pPr>
            <a:lvl5pPr marL="2851099" indent="0">
              <a:buNone/>
              <a:defRPr sz="2494" b="1"/>
            </a:lvl5pPr>
            <a:lvl6pPr marL="3563874" indent="0">
              <a:buNone/>
              <a:defRPr sz="2494" b="1"/>
            </a:lvl6pPr>
            <a:lvl7pPr marL="4276649" indent="0">
              <a:buNone/>
              <a:defRPr sz="2494" b="1"/>
            </a:lvl7pPr>
            <a:lvl8pPr marL="4989424" indent="0">
              <a:buNone/>
              <a:defRPr sz="2494" b="1"/>
            </a:lvl8pPr>
            <a:lvl9pPr marL="5702198" indent="0">
              <a:buNone/>
              <a:defRPr sz="2494" b="1"/>
            </a:lvl9pPr>
          </a:lstStyle>
          <a:p>
            <a:pPr lvl="0"/>
            <a:r>
              <a:rPr lang="en-US"/>
              <a:t>Click to edit Master text styles</a:t>
            </a:r>
          </a:p>
        </p:txBody>
      </p:sp>
      <p:sp>
        <p:nvSpPr>
          <p:cNvPr id="6" name="Content Placeholder 5"/>
          <p:cNvSpPr>
            <a:spLocks noGrp="1"/>
          </p:cNvSpPr>
          <p:nvPr>
            <p:ph sz="quarter" idx="4"/>
          </p:nvPr>
        </p:nvSpPr>
        <p:spPr>
          <a:xfrm>
            <a:off x="7654172" y="3905482"/>
            <a:ext cx="6427693" cy="57443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pPr defTabSz="850461" rtl="0"/>
            <a:fld id="{8682D066-E1D5-435E-AAB1-000871C3FCD3}" type="datetimeFigureOut">
              <a:rPr lang="ar-EG" smtClean="0">
                <a:solidFill>
                  <a:prstClr val="black">
                    <a:tint val="75000"/>
                  </a:prstClr>
                </a:solidFill>
              </a:rPr>
              <a:pPr defTabSz="850461" rtl="0"/>
              <a:t>29/03/1444</a:t>
            </a:fld>
            <a:endParaRPr lang="ar-EG">
              <a:solidFill>
                <a:prstClr val="black">
                  <a:tint val="75000"/>
                </a:prstClr>
              </a:solidFill>
            </a:endParaRPr>
          </a:p>
        </p:txBody>
      </p:sp>
      <p:sp>
        <p:nvSpPr>
          <p:cNvPr id="8" name="Footer Placeholder 7"/>
          <p:cNvSpPr>
            <a:spLocks noGrp="1"/>
          </p:cNvSpPr>
          <p:nvPr>
            <p:ph type="ftr" sz="quarter" idx="11"/>
          </p:nvPr>
        </p:nvSpPr>
        <p:spPr/>
        <p:txBody>
          <a:bodyPr/>
          <a:lstStyle/>
          <a:p>
            <a:pPr defTabSz="850461" rtl="0"/>
            <a:endParaRPr lang="ar-EG">
              <a:solidFill>
                <a:prstClr val="black">
                  <a:tint val="75000"/>
                </a:prstClr>
              </a:solidFill>
            </a:endParaRPr>
          </a:p>
        </p:txBody>
      </p:sp>
      <p:sp>
        <p:nvSpPr>
          <p:cNvPr id="9" name="Slide Number Placeholder 8"/>
          <p:cNvSpPr>
            <a:spLocks noGrp="1"/>
          </p:cNvSpPr>
          <p:nvPr>
            <p:ph type="sldNum" sz="quarter" idx="12"/>
          </p:nvPr>
        </p:nvSpPr>
        <p:spPr/>
        <p:txBody>
          <a:bodyPr/>
          <a:lstStyle/>
          <a:p>
            <a:pPr defTabSz="850461" rtl="0"/>
            <a:fld id="{FFE8E38B-3A5B-40C5-9933-6260CA32EC75}" type="slidenum">
              <a:rPr lang="ar-EG" smtClean="0">
                <a:solidFill>
                  <a:prstClr val="black">
                    <a:tint val="75000"/>
                  </a:prstClr>
                </a:solidFill>
              </a:rPr>
              <a:pPr defTabSz="850461" rtl="0"/>
              <a:t>‹#›</a:t>
            </a:fld>
            <a:endParaRPr lang="ar-EG">
              <a:solidFill>
                <a:prstClr val="black">
                  <a:tint val="75000"/>
                </a:prstClr>
              </a:solidFill>
            </a:endParaRPr>
          </a:p>
        </p:txBody>
      </p:sp>
    </p:spTree>
    <p:extLst>
      <p:ext uri="{BB962C8B-B14F-4D97-AF65-F5344CB8AC3E}">
        <p14:creationId xmlns:p14="http://schemas.microsoft.com/office/powerpoint/2010/main" val="295929207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pPr defTabSz="850461" rtl="0"/>
            <a:fld id="{8682D066-E1D5-435E-AAB1-000871C3FCD3}" type="datetimeFigureOut">
              <a:rPr lang="ar-EG" smtClean="0">
                <a:solidFill>
                  <a:prstClr val="black">
                    <a:tint val="75000"/>
                  </a:prstClr>
                </a:solidFill>
              </a:rPr>
              <a:pPr defTabSz="850461" rtl="0"/>
              <a:t>29/03/1444</a:t>
            </a:fld>
            <a:endParaRPr lang="ar-EG">
              <a:solidFill>
                <a:prstClr val="black">
                  <a:tint val="75000"/>
                </a:prstClr>
              </a:solidFill>
            </a:endParaRPr>
          </a:p>
        </p:txBody>
      </p:sp>
      <p:sp>
        <p:nvSpPr>
          <p:cNvPr id="4" name="Footer Placeholder 3"/>
          <p:cNvSpPr>
            <a:spLocks noGrp="1"/>
          </p:cNvSpPr>
          <p:nvPr>
            <p:ph type="ftr" sz="quarter" idx="11"/>
          </p:nvPr>
        </p:nvSpPr>
        <p:spPr/>
        <p:txBody>
          <a:bodyPr/>
          <a:lstStyle/>
          <a:p>
            <a:pPr defTabSz="850461" rtl="0"/>
            <a:endParaRPr lang="ar-EG">
              <a:solidFill>
                <a:prstClr val="black">
                  <a:tint val="75000"/>
                </a:prstClr>
              </a:solidFill>
            </a:endParaRPr>
          </a:p>
        </p:txBody>
      </p:sp>
      <p:sp>
        <p:nvSpPr>
          <p:cNvPr id="5" name="Slide Number Placeholder 4"/>
          <p:cNvSpPr>
            <a:spLocks noGrp="1"/>
          </p:cNvSpPr>
          <p:nvPr>
            <p:ph type="sldNum" sz="quarter" idx="12"/>
          </p:nvPr>
        </p:nvSpPr>
        <p:spPr/>
        <p:txBody>
          <a:bodyPr/>
          <a:lstStyle/>
          <a:p>
            <a:pPr defTabSz="850461" rtl="0"/>
            <a:fld id="{FFE8E38B-3A5B-40C5-9933-6260CA32EC75}" type="slidenum">
              <a:rPr lang="ar-EG" smtClean="0">
                <a:solidFill>
                  <a:prstClr val="black">
                    <a:tint val="75000"/>
                  </a:prstClr>
                </a:solidFill>
              </a:rPr>
              <a:pPr defTabSz="850461" rtl="0"/>
              <a:t>‹#›</a:t>
            </a:fld>
            <a:endParaRPr lang="ar-EG">
              <a:solidFill>
                <a:prstClr val="black">
                  <a:tint val="75000"/>
                </a:prstClr>
              </a:solidFill>
            </a:endParaRPr>
          </a:p>
        </p:txBody>
      </p:sp>
    </p:spTree>
    <p:extLst>
      <p:ext uri="{BB962C8B-B14F-4D97-AF65-F5344CB8AC3E}">
        <p14:creationId xmlns:p14="http://schemas.microsoft.com/office/powerpoint/2010/main" val="169378183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defTabSz="850461" rtl="0"/>
            <a:fld id="{8682D066-E1D5-435E-AAB1-000871C3FCD3}" type="datetimeFigureOut">
              <a:rPr lang="ar-EG" smtClean="0">
                <a:solidFill>
                  <a:prstClr val="black">
                    <a:tint val="75000"/>
                  </a:prstClr>
                </a:solidFill>
              </a:rPr>
              <a:pPr defTabSz="850461" rtl="0"/>
              <a:t>29/03/1444</a:t>
            </a:fld>
            <a:endParaRPr lang="ar-EG">
              <a:solidFill>
                <a:prstClr val="black">
                  <a:tint val="75000"/>
                </a:prstClr>
              </a:solidFill>
            </a:endParaRPr>
          </a:p>
        </p:txBody>
      </p:sp>
      <p:sp>
        <p:nvSpPr>
          <p:cNvPr id="3" name="Footer Placeholder 2"/>
          <p:cNvSpPr>
            <a:spLocks noGrp="1"/>
          </p:cNvSpPr>
          <p:nvPr>
            <p:ph type="ftr" sz="quarter" idx="11"/>
          </p:nvPr>
        </p:nvSpPr>
        <p:spPr/>
        <p:txBody>
          <a:bodyPr/>
          <a:lstStyle/>
          <a:p>
            <a:pPr defTabSz="850461" rtl="0"/>
            <a:endParaRPr lang="ar-EG">
              <a:solidFill>
                <a:prstClr val="black">
                  <a:tint val="75000"/>
                </a:prstClr>
              </a:solidFill>
            </a:endParaRPr>
          </a:p>
        </p:txBody>
      </p:sp>
      <p:sp>
        <p:nvSpPr>
          <p:cNvPr id="4" name="Slide Number Placeholder 3"/>
          <p:cNvSpPr>
            <a:spLocks noGrp="1"/>
          </p:cNvSpPr>
          <p:nvPr>
            <p:ph type="sldNum" sz="quarter" idx="12"/>
          </p:nvPr>
        </p:nvSpPr>
        <p:spPr/>
        <p:txBody>
          <a:bodyPr/>
          <a:lstStyle/>
          <a:p>
            <a:pPr defTabSz="850461" rtl="0"/>
            <a:fld id="{FFE8E38B-3A5B-40C5-9933-6260CA32EC75}" type="slidenum">
              <a:rPr lang="ar-EG" smtClean="0">
                <a:solidFill>
                  <a:prstClr val="black">
                    <a:tint val="75000"/>
                  </a:prstClr>
                </a:solidFill>
              </a:rPr>
              <a:pPr defTabSz="850461" rtl="0"/>
              <a:t>‹#›</a:t>
            </a:fld>
            <a:endParaRPr lang="ar-EG">
              <a:solidFill>
                <a:prstClr val="black">
                  <a:tint val="75000"/>
                </a:prstClr>
              </a:solidFill>
            </a:endParaRPr>
          </a:p>
        </p:txBody>
      </p:sp>
    </p:spTree>
    <p:extLst>
      <p:ext uri="{BB962C8B-B14F-4D97-AF65-F5344CB8AC3E}">
        <p14:creationId xmlns:p14="http://schemas.microsoft.com/office/powerpoint/2010/main" val="286036099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41425" y="712788"/>
            <a:ext cx="4876384" cy="2494756"/>
          </a:xfrm>
        </p:spPr>
        <p:txBody>
          <a:bodyPr anchor="b"/>
          <a:lstStyle>
            <a:lvl1pPr>
              <a:defRPr sz="4989"/>
            </a:lvl1pPr>
          </a:lstStyle>
          <a:p>
            <a:r>
              <a:rPr lang="en-US"/>
              <a:t>Click to edit Master title style</a:t>
            </a:r>
            <a:endParaRPr lang="en-US" dirty="0"/>
          </a:p>
        </p:txBody>
      </p:sp>
      <p:sp>
        <p:nvSpPr>
          <p:cNvPr id="3" name="Content Placeholder 2"/>
          <p:cNvSpPr>
            <a:spLocks noGrp="1"/>
          </p:cNvSpPr>
          <p:nvPr>
            <p:ph idx="1"/>
          </p:nvPr>
        </p:nvSpPr>
        <p:spPr>
          <a:xfrm>
            <a:off x="6427693" y="1539425"/>
            <a:ext cx="7654171" cy="7598117"/>
          </a:xfrm>
        </p:spPr>
        <p:txBody>
          <a:bodyPr/>
          <a:lstStyle>
            <a:lvl1pPr>
              <a:defRPr sz="4989"/>
            </a:lvl1pPr>
            <a:lvl2pPr>
              <a:defRPr sz="4365"/>
            </a:lvl2pPr>
            <a:lvl3pPr>
              <a:defRPr sz="3742"/>
            </a:lvl3pPr>
            <a:lvl4pPr>
              <a:defRPr sz="3118"/>
            </a:lvl4pPr>
            <a:lvl5pPr>
              <a:defRPr sz="3118"/>
            </a:lvl5pPr>
            <a:lvl6pPr>
              <a:defRPr sz="3118"/>
            </a:lvl6pPr>
            <a:lvl7pPr>
              <a:defRPr sz="3118"/>
            </a:lvl7pPr>
            <a:lvl8pPr>
              <a:defRPr sz="3118"/>
            </a:lvl8pPr>
            <a:lvl9pPr>
              <a:defRPr sz="3118"/>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041425" y="3207544"/>
            <a:ext cx="4876384" cy="5942372"/>
          </a:xfrm>
        </p:spPr>
        <p:txBody>
          <a:bodyPr/>
          <a:lstStyle>
            <a:lvl1pPr marL="0" indent="0">
              <a:buNone/>
              <a:defRPr sz="2494"/>
            </a:lvl1pPr>
            <a:lvl2pPr marL="712775" indent="0">
              <a:buNone/>
              <a:defRPr sz="2183"/>
            </a:lvl2pPr>
            <a:lvl3pPr marL="1425550" indent="0">
              <a:buNone/>
              <a:defRPr sz="1871"/>
            </a:lvl3pPr>
            <a:lvl4pPr marL="2138324" indent="0">
              <a:buNone/>
              <a:defRPr sz="1559"/>
            </a:lvl4pPr>
            <a:lvl5pPr marL="2851099" indent="0">
              <a:buNone/>
              <a:defRPr sz="1559"/>
            </a:lvl5pPr>
            <a:lvl6pPr marL="3563874" indent="0">
              <a:buNone/>
              <a:defRPr sz="1559"/>
            </a:lvl6pPr>
            <a:lvl7pPr marL="4276649" indent="0">
              <a:buNone/>
              <a:defRPr sz="1559"/>
            </a:lvl7pPr>
            <a:lvl8pPr marL="4989424" indent="0">
              <a:buNone/>
              <a:defRPr sz="1559"/>
            </a:lvl8pPr>
            <a:lvl9pPr marL="5702198" indent="0">
              <a:buNone/>
              <a:defRPr sz="1559"/>
            </a:lvl9pPr>
          </a:lstStyle>
          <a:p>
            <a:pPr lvl="0"/>
            <a:r>
              <a:rPr lang="en-US"/>
              <a:t>Click to edit Master text styles</a:t>
            </a:r>
          </a:p>
        </p:txBody>
      </p:sp>
      <p:sp>
        <p:nvSpPr>
          <p:cNvPr id="5" name="Date Placeholder 4"/>
          <p:cNvSpPr>
            <a:spLocks noGrp="1"/>
          </p:cNvSpPr>
          <p:nvPr>
            <p:ph type="dt" sz="half" idx="10"/>
          </p:nvPr>
        </p:nvSpPr>
        <p:spPr/>
        <p:txBody>
          <a:bodyPr/>
          <a:lstStyle/>
          <a:p>
            <a:pPr defTabSz="850461" rtl="0"/>
            <a:fld id="{8682D066-E1D5-435E-AAB1-000871C3FCD3}" type="datetimeFigureOut">
              <a:rPr lang="ar-EG" smtClean="0">
                <a:solidFill>
                  <a:prstClr val="black">
                    <a:tint val="75000"/>
                  </a:prstClr>
                </a:solidFill>
              </a:rPr>
              <a:pPr defTabSz="850461" rtl="0"/>
              <a:t>29/03/1444</a:t>
            </a:fld>
            <a:endParaRPr lang="ar-EG">
              <a:solidFill>
                <a:prstClr val="black">
                  <a:tint val="75000"/>
                </a:prstClr>
              </a:solidFill>
            </a:endParaRPr>
          </a:p>
        </p:txBody>
      </p:sp>
      <p:sp>
        <p:nvSpPr>
          <p:cNvPr id="6" name="Footer Placeholder 5"/>
          <p:cNvSpPr>
            <a:spLocks noGrp="1"/>
          </p:cNvSpPr>
          <p:nvPr>
            <p:ph type="ftr" sz="quarter" idx="11"/>
          </p:nvPr>
        </p:nvSpPr>
        <p:spPr/>
        <p:txBody>
          <a:bodyPr/>
          <a:lstStyle/>
          <a:p>
            <a:pPr defTabSz="850461" rtl="0"/>
            <a:endParaRPr lang="ar-EG">
              <a:solidFill>
                <a:prstClr val="black">
                  <a:tint val="75000"/>
                </a:prstClr>
              </a:solidFill>
            </a:endParaRPr>
          </a:p>
        </p:txBody>
      </p:sp>
      <p:sp>
        <p:nvSpPr>
          <p:cNvPr id="7" name="Slide Number Placeholder 6"/>
          <p:cNvSpPr>
            <a:spLocks noGrp="1"/>
          </p:cNvSpPr>
          <p:nvPr>
            <p:ph type="sldNum" sz="quarter" idx="12"/>
          </p:nvPr>
        </p:nvSpPr>
        <p:spPr/>
        <p:txBody>
          <a:bodyPr/>
          <a:lstStyle/>
          <a:p>
            <a:pPr defTabSz="850461" rtl="0"/>
            <a:fld id="{FFE8E38B-3A5B-40C5-9933-6260CA32EC75}" type="slidenum">
              <a:rPr lang="ar-EG" smtClean="0">
                <a:solidFill>
                  <a:prstClr val="black">
                    <a:tint val="75000"/>
                  </a:prstClr>
                </a:solidFill>
              </a:rPr>
              <a:pPr defTabSz="850461" rtl="0"/>
              <a:t>‹#›</a:t>
            </a:fld>
            <a:endParaRPr lang="ar-EG">
              <a:solidFill>
                <a:prstClr val="black">
                  <a:tint val="75000"/>
                </a:prstClr>
              </a:solidFill>
            </a:endParaRPr>
          </a:p>
        </p:txBody>
      </p:sp>
    </p:spTree>
    <p:extLst>
      <p:ext uri="{BB962C8B-B14F-4D97-AF65-F5344CB8AC3E}">
        <p14:creationId xmlns:p14="http://schemas.microsoft.com/office/powerpoint/2010/main" val="34713231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a:t>انقر لتحرير نمط العنوان الرئيسي</a:t>
            </a:r>
          </a:p>
        </p:txBody>
      </p:sp>
      <p:sp>
        <p:nvSpPr>
          <p:cNvPr id="3" name="عنصر نائب للمحتوى 2"/>
          <p:cNvSpPr>
            <a:spLocks noGrp="1"/>
          </p:cNvSpPr>
          <p:nvPr>
            <p:ph idx="1"/>
          </p:nvPr>
        </p:nvSpPr>
        <p:spPr/>
        <p:txBody>
          <a:body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4" name="عنصر نائب للتاريخ 3"/>
          <p:cNvSpPr>
            <a:spLocks noGrp="1"/>
          </p:cNvSpPr>
          <p:nvPr>
            <p:ph type="dt" sz="half" idx="10"/>
          </p:nvPr>
        </p:nvSpPr>
        <p:spPr/>
        <p:txBody>
          <a:bodyPr/>
          <a:lstStyle/>
          <a:p>
            <a:fld id="{1B8ABB09-4A1D-463E-8065-109CC2B7EFAA}" type="datetimeFigureOut">
              <a:rPr lang="ar-SA" smtClean="0"/>
              <a:t>29/03/1444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41425" y="712788"/>
            <a:ext cx="4876384" cy="2494756"/>
          </a:xfrm>
        </p:spPr>
        <p:txBody>
          <a:bodyPr anchor="b"/>
          <a:lstStyle>
            <a:lvl1pPr>
              <a:defRPr sz="4989"/>
            </a:lvl1pPr>
          </a:lstStyle>
          <a:p>
            <a:r>
              <a:rPr lang="en-US"/>
              <a:t>Click to edit Master title style</a:t>
            </a:r>
            <a:endParaRPr lang="en-US" dirty="0"/>
          </a:p>
        </p:txBody>
      </p:sp>
      <p:sp>
        <p:nvSpPr>
          <p:cNvPr id="3" name="Picture Placeholder 2"/>
          <p:cNvSpPr>
            <a:spLocks noGrp="1" noChangeAspect="1"/>
          </p:cNvSpPr>
          <p:nvPr>
            <p:ph type="pic" idx="1"/>
          </p:nvPr>
        </p:nvSpPr>
        <p:spPr>
          <a:xfrm>
            <a:off x="6427693" y="1539425"/>
            <a:ext cx="7654171" cy="7598117"/>
          </a:xfrm>
        </p:spPr>
        <p:txBody>
          <a:bodyPr anchor="t"/>
          <a:lstStyle>
            <a:lvl1pPr marL="0" indent="0">
              <a:buNone/>
              <a:defRPr sz="4989"/>
            </a:lvl1pPr>
            <a:lvl2pPr marL="712775" indent="0">
              <a:buNone/>
              <a:defRPr sz="4365"/>
            </a:lvl2pPr>
            <a:lvl3pPr marL="1425550" indent="0">
              <a:buNone/>
              <a:defRPr sz="3742"/>
            </a:lvl3pPr>
            <a:lvl4pPr marL="2138324" indent="0">
              <a:buNone/>
              <a:defRPr sz="3118"/>
            </a:lvl4pPr>
            <a:lvl5pPr marL="2851099" indent="0">
              <a:buNone/>
              <a:defRPr sz="3118"/>
            </a:lvl5pPr>
            <a:lvl6pPr marL="3563874" indent="0">
              <a:buNone/>
              <a:defRPr sz="3118"/>
            </a:lvl6pPr>
            <a:lvl7pPr marL="4276649" indent="0">
              <a:buNone/>
              <a:defRPr sz="3118"/>
            </a:lvl7pPr>
            <a:lvl8pPr marL="4989424" indent="0">
              <a:buNone/>
              <a:defRPr sz="3118"/>
            </a:lvl8pPr>
            <a:lvl9pPr marL="5702198" indent="0">
              <a:buNone/>
              <a:defRPr sz="3118"/>
            </a:lvl9pPr>
          </a:lstStyle>
          <a:p>
            <a:r>
              <a:rPr lang="en-US"/>
              <a:t>Click icon to add picture</a:t>
            </a:r>
            <a:endParaRPr lang="en-US" dirty="0"/>
          </a:p>
        </p:txBody>
      </p:sp>
      <p:sp>
        <p:nvSpPr>
          <p:cNvPr id="4" name="Text Placeholder 3"/>
          <p:cNvSpPr>
            <a:spLocks noGrp="1"/>
          </p:cNvSpPr>
          <p:nvPr>
            <p:ph type="body" sz="half" idx="2"/>
          </p:nvPr>
        </p:nvSpPr>
        <p:spPr>
          <a:xfrm>
            <a:off x="1041425" y="3207544"/>
            <a:ext cx="4876384" cy="5942372"/>
          </a:xfrm>
        </p:spPr>
        <p:txBody>
          <a:bodyPr/>
          <a:lstStyle>
            <a:lvl1pPr marL="0" indent="0">
              <a:buNone/>
              <a:defRPr sz="2494"/>
            </a:lvl1pPr>
            <a:lvl2pPr marL="712775" indent="0">
              <a:buNone/>
              <a:defRPr sz="2183"/>
            </a:lvl2pPr>
            <a:lvl3pPr marL="1425550" indent="0">
              <a:buNone/>
              <a:defRPr sz="1871"/>
            </a:lvl3pPr>
            <a:lvl4pPr marL="2138324" indent="0">
              <a:buNone/>
              <a:defRPr sz="1559"/>
            </a:lvl4pPr>
            <a:lvl5pPr marL="2851099" indent="0">
              <a:buNone/>
              <a:defRPr sz="1559"/>
            </a:lvl5pPr>
            <a:lvl6pPr marL="3563874" indent="0">
              <a:buNone/>
              <a:defRPr sz="1559"/>
            </a:lvl6pPr>
            <a:lvl7pPr marL="4276649" indent="0">
              <a:buNone/>
              <a:defRPr sz="1559"/>
            </a:lvl7pPr>
            <a:lvl8pPr marL="4989424" indent="0">
              <a:buNone/>
              <a:defRPr sz="1559"/>
            </a:lvl8pPr>
            <a:lvl9pPr marL="5702198" indent="0">
              <a:buNone/>
              <a:defRPr sz="1559"/>
            </a:lvl9pPr>
          </a:lstStyle>
          <a:p>
            <a:pPr lvl="0"/>
            <a:r>
              <a:rPr lang="en-US"/>
              <a:t>Click to edit Master text styles</a:t>
            </a:r>
          </a:p>
        </p:txBody>
      </p:sp>
      <p:sp>
        <p:nvSpPr>
          <p:cNvPr id="5" name="Date Placeholder 4"/>
          <p:cNvSpPr>
            <a:spLocks noGrp="1"/>
          </p:cNvSpPr>
          <p:nvPr>
            <p:ph type="dt" sz="half" idx="10"/>
          </p:nvPr>
        </p:nvSpPr>
        <p:spPr/>
        <p:txBody>
          <a:bodyPr/>
          <a:lstStyle/>
          <a:p>
            <a:pPr defTabSz="850461" rtl="0"/>
            <a:fld id="{8682D066-E1D5-435E-AAB1-000871C3FCD3}" type="datetimeFigureOut">
              <a:rPr lang="ar-EG" smtClean="0">
                <a:solidFill>
                  <a:prstClr val="black">
                    <a:tint val="75000"/>
                  </a:prstClr>
                </a:solidFill>
              </a:rPr>
              <a:pPr defTabSz="850461" rtl="0"/>
              <a:t>29/03/1444</a:t>
            </a:fld>
            <a:endParaRPr lang="ar-EG">
              <a:solidFill>
                <a:prstClr val="black">
                  <a:tint val="75000"/>
                </a:prstClr>
              </a:solidFill>
            </a:endParaRPr>
          </a:p>
        </p:txBody>
      </p:sp>
      <p:sp>
        <p:nvSpPr>
          <p:cNvPr id="6" name="Footer Placeholder 5"/>
          <p:cNvSpPr>
            <a:spLocks noGrp="1"/>
          </p:cNvSpPr>
          <p:nvPr>
            <p:ph type="ftr" sz="quarter" idx="11"/>
          </p:nvPr>
        </p:nvSpPr>
        <p:spPr/>
        <p:txBody>
          <a:bodyPr/>
          <a:lstStyle/>
          <a:p>
            <a:pPr defTabSz="850461" rtl="0"/>
            <a:endParaRPr lang="ar-EG">
              <a:solidFill>
                <a:prstClr val="black">
                  <a:tint val="75000"/>
                </a:prstClr>
              </a:solidFill>
            </a:endParaRPr>
          </a:p>
        </p:txBody>
      </p:sp>
      <p:sp>
        <p:nvSpPr>
          <p:cNvPr id="7" name="Slide Number Placeholder 6"/>
          <p:cNvSpPr>
            <a:spLocks noGrp="1"/>
          </p:cNvSpPr>
          <p:nvPr>
            <p:ph type="sldNum" sz="quarter" idx="12"/>
          </p:nvPr>
        </p:nvSpPr>
        <p:spPr/>
        <p:txBody>
          <a:bodyPr/>
          <a:lstStyle/>
          <a:p>
            <a:pPr defTabSz="850461" rtl="0"/>
            <a:fld id="{FFE8E38B-3A5B-40C5-9933-6260CA32EC75}" type="slidenum">
              <a:rPr lang="ar-EG" smtClean="0">
                <a:solidFill>
                  <a:prstClr val="black">
                    <a:tint val="75000"/>
                  </a:prstClr>
                </a:solidFill>
              </a:rPr>
              <a:pPr defTabSz="850461" rtl="0"/>
              <a:t>‹#›</a:t>
            </a:fld>
            <a:endParaRPr lang="ar-EG">
              <a:solidFill>
                <a:prstClr val="black">
                  <a:tint val="75000"/>
                </a:prstClr>
              </a:solidFill>
            </a:endParaRPr>
          </a:p>
        </p:txBody>
      </p:sp>
    </p:spTree>
    <p:extLst>
      <p:ext uri="{BB962C8B-B14F-4D97-AF65-F5344CB8AC3E}">
        <p14:creationId xmlns:p14="http://schemas.microsoft.com/office/powerpoint/2010/main" val="411801671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defTabSz="850461" rtl="0"/>
            <a:fld id="{8682D066-E1D5-435E-AAB1-000871C3FCD3}" type="datetimeFigureOut">
              <a:rPr lang="ar-EG" smtClean="0">
                <a:solidFill>
                  <a:prstClr val="black">
                    <a:tint val="75000"/>
                  </a:prstClr>
                </a:solidFill>
              </a:rPr>
              <a:pPr defTabSz="850461" rtl="0"/>
              <a:t>29/03/1444</a:t>
            </a:fld>
            <a:endParaRPr lang="ar-EG">
              <a:solidFill>
                <a:prstClr val="black">
                  <a:tint val="75000"/>
                </a:prstClr>
              </a:solidFill>
            </a:endParaRPr>
          </a:p>
        </p:txBody>
      </p:sp>
      <p:sp>
        <p:nvSpPr>
          <p:cNvPr id="5" name="Footer Placeholder 4"/>
          <p:cNvSpPr>
            <a:spLocks noGrp="1"/>
          </p:cNvSpPr>
          <p:nvPr>
            <p:ph type="ftr" sz="quarter" idx="11"/>
          </p:nvPr>
        </p:nvSpPr>
        <p:spPr/>
        <p:txBody>
          <a:bodyPr/>
          <a:lstStyle/>
          <a:p>
            <a:pPr defTabSz="850461" rtl="0"/>
            <a:endParaRPr lang="ar-EG">
              <a:solidFill>
                <a:prstClr val="black">
                  <a:tint val="75000"/>
                </a:prstClr>
              </a:solidFill>
            </a:endParaRPr>
          </a:p>
        </p:txBody>
      </p:sp>
      <p:sp>
        <p:nvSpPr>
          <p:cNvPr id="6" name="Slide Number Placeholder 5"/>
          <p:cNvSpPr>
            <a:spLocks noGrp="1"/>
          </p:cNvSpPr>
          <p:nvPr>
            <p:ph type="sldNum" sz="quarter" idx="12"/>
          </p:nvPr>
        </p:nvSpPr>
        <p:spPr/>
        <p:txBody>
          <a:bodyPr/>
          <a:lstStyle/>
          <a:p>
            <a:pPr defTabSz="850461" rtl="0"/>
            <a:fld id="{FFE8E38B-3A5B-40C5-9933-6260CA32EC75}" type="slidenum">
              <a:rPr lang="ar-EG" smtClean="0">
                <a:solidFill>
                  <a:prstClr val="black">
                    <a:tint val="75000"/>
                  </a:prstClr>
                </a:solidFill>
              </a:rPr>
              <a:pPr defTabSz="850461" rtl="0"/>
              <a:t>‹#›</a:t>
            </a:fld>
            <a:endParaRPr lang="ar-EG">
              <a:solidFill>
                <a:prstClr val="black">
                  <a:tint val="75000"/>
                </a:prstClr>
              </a:solidFill>
            </a:endParaRPr>
          </a:p>
        </p:txBody>
      </p:sp>
    </p:spTree>
    <p:extLst>
      <p:ext uri="{BB962C8B-B14F-4D97-AF65-F5344CB8AC3E}">
        <p14:creationId xmlns:p14="http://schemas.microsoft.com/office/powerpoint/2010/main" val="406810015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819786" y="569240"/>
            <a:ext cx="3260110" cy="906081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039456" y="569240"/>
            <a:ext cx="9591338" cy="90608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defTabSz="850461" rtl="0"/>
            <a:fld id="{8682D066-E1D5-435E-AAB1-000871C3FCD3}" type="datetimeFigureOut">
              <a:rPr lang="ar-EG" smtClean="0">
                <a:solidFill>
                  <a:prstClr val="black">
                    <a:tint val="75000"/>
                  </a:prstClr>
                </a:solidFill>
              </a:rPr>
              <a:pPr defTabSz="850461" rtl="0"/>
              <a:t>29/03/1444</a:t>
            </a:fld>
            <a:endParaRPr lang="ar-EG">
              <a:solidFill>
                <a:prstClr val="black">
                  <a:tint val="75000"/>
                </a:prstClr>
              </a:solidFill>
            </a:endParaRPr>
          </a:p>
        </p:txBody>
      </p:sp>
      <p:sp>
        <p:nvSpPr>
          <p:cNvPr id="5" name="Footer Placeholder 4"/>
          <p:cNvSpPr>
            <a:spLocks noGrp="1"/>
          </p:cNvSpPr>
          <p:nvPr>
            <p:ph type="ftr" sz="quarter" idx="11"/>
          </p:nvPr>
        </p:nvSpPr>
        <p:spPr/>
        <p:txBody>
          <a:bodyPr/>
          <a:lstStyle/>
          <a:p>
            <a:pPr defTabSz="850461" rtl="0"/>
            <a:endParaRPr lang="ar-EG">
              <a:solidFill>
                <a:prstClr val="black">
                  <a:tint val="75000"/>
                </a:prstClr>
              </a:solidFill>
            </a:endParaRPr>
          </a:p>
        </p:txBody>
      </p:sp>
      <p:sp>
        <p:nvSpPr>
          <p:cNvPr id="6" name="Slide Number Placeholder 5"/>
          <p:cNvSpPr>
            <a:spLocks noGrp="1"/>
          </p:cNvSpPr>
          <p:nvPr>
            <p:ph type="sldNum" sz="quarter" idx="12"/>
          </p:nvPr>
        </p:nvSpPr>
        <p:spPr/>
        <p:txBody>
          <a:bodyPr/>
          <a:lstStyle/>
          <a:p>
            <a:pPr defTabSz="850461" rtl="0"/>
            <a:fld id="{FFE8E38B-3A5B-40C5-9933-6260CA32EC75}" type="slidenum">
              <a:rPr lang="ar-EG" smtClean="0">
                <a:solidFill>
                  <a:prstClr val="black">
                    <a:tint val="75000"/>
                  </a:prstClr>
                </a:solidFill>
              </a:rPr>
              <a:pPr defTabSz="850461" rtl="0"/>
              <a:t>‹#›</a:t>
            </a:fld>
            <a:endParaRPr lang="ar-EG">
              <a:solidFill>
                <a:prstClr val="black">
                  <a:tint val="75000"/>
                </a:prstClr>
              </a:solidFill>
            </a:endParaRPr>
          </a:p>
        </p:txBody>
      </p:sp>
    </p:spTree>
    <p:extLst>
      <p:ext uri="{BB962C8B-B14F-4D97-AF65-F5344CB8AC3E}">
        <p14:creationId xmlns:p14="http://schemas.microsoft.com/office/powerpoint/2010/main" val="39078769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1194324" y="6870482"/>
            <a:ext cx="12851448" cy="2123513"/>
          </a:xfrm>
        </p:spPr>
        <p:txBody>
          <a:bodyPr anchor="t"/>
          <a:lstStyle>
            <a:lvl1pPr algn="r">
              <a:defRPr sz="4960" b="1" cap="all"/>
            </a:lvl1pPr>
          </a:lstStyle>
          <a:p>
            <a:r>
              <a:rPr lang="ar-SA"/>
              <a:t>انقر لتحرير نمط العنوان الرئيسي</a:t>
            </a:r>
          </a:p>
        </p:txBody>
      </p:sp>
      <p:sp>
        <p:nvSpPr>
          <p:cNvPr id="3" name="عنصر نائب للنص 2"/>
          <p:cNvSpPr>
            <a:spLocks noGrp="1"/>
          </p:cNvSpPr>
          <p:nvPr>
            <p:ph type="body" idx="1"/>
          </p:nvPr>
        </p:nvSpPr>
        <p:spPr>
          <a:xfrm>
            <a:off x="1194324" y="4531647"/>
            <a:ext cx="12851448" cy="2338833"/>
          </a:xfrm>
        </p:spPr>
        <p:txBody>
          <a:bodyPr anchor="b"/>
          <a:lstStyle>
            <a:lvl1pPr marL="0" indent="0">
              <a:buNone/>
              <a:defRPr sz="2480">
                <a:solidFill>
                  <a:schemeClr val="tx1">
                    <a:tint val="75000"/>
                  </a:schemeClr>
                </a:solidFill>
              </a:defRPr>
            </a:lvl1pPr>
            <a:lvl2pPr marL="566974" indent="0">
              <a:buNone/>
              <a:defRPr sz="2232">
                <a:solidFill>
                  <a:schemeClr val="tx1">
                    <a:tint val="75000"/>
                  </a:schemeClr>
                </a:solidFill>
              </a:defRPr>
            </a:lvl2pPr>
            <a:lvl3pPr marL="1133947" indent="0">
              <a:buNone/>
              <a:defRPr sz="1984">
                <a:solidFill>
                  <a:schemeClr val="tx1">
                    <a:tint val="75000"/>
                  </a:schemeClr>
                </a:solidFill>
              </a:defRPr>
            </a:lvl3pPr>
            <a:lvl4pPr marL="1700921" indent="0">
              <a:buNone/>
              <a:defRPr sz="1736">
                <a:solidFill>
                  <a:schemeClr val="tx1">
                    <a:tint val="75000"/>
                  </a:schemeClr>
                </a:solidFill>
              </a:defRPr>
            </a:lvl4pPr>
            <a:lvl5pPr marL="2267895" indent="0">
              <a:buNone/>
              <a:defRPr sz="1736">
                <a:solidFill>
                  <a:schemeClr val="tx1">
                    <a:tint val="75000"/>
                  </a:schemeClr>
                </a:solidFill>
              </a:defRPr>
            </a:lvl5pPr>
            <a:lvl6pPr marL="2834869" indent="0">
              <a:buNone/>
              <a:defRPr sz="1736">
                <a:solidFill>
                  <a:schemeClr val="tx1">
                    <a:tint val="75000"/>
                  </a:schemeClr>
                </a:solidFill>
              </a:defRPr>
            </a:lvl6pPr>
            <a:lvl7pPr marL="3401842" indent="0">
              <a:buNone/>
              <a:defRPr sz="1736">
                <a:solidFill>
                  <a:schemeClr val="tx1">
                    <a:tint val="75000"/>
                  </a:schemeClr>
                </a:solidFill>
              </a:defRPr>
            </a:lvl7pPr>
            <a:lvl8pPr marL="3968816" indent="0">
              <a:buNone/>
              <a:defRPr sz="1736">
                <a:solidFill>
                  <a:schemeClr val="tx1">
                    <a:tint val="75000"/>
                  </a:schemeClr>
                </a:solidFill>
              </a:defRPr>
            </a:lvl8pPr>
            <a:lvl9pPr marL="4535790" indent="0">
              <a:buNone/>
              <a:defRPr sz="1736">
                <a:solidFill>
                  <a:schemeClr val="tx1">
                    <a:tint val="75000"/>
                  </a:schemeClr>
                </a:solidFill>
              </a:defRPr>
            </a:lvl9pPr>
          </a:lstStyle>
          <a:p>
            <a:pPr lvl="0"/>
            <a:r>
              <a:rPr lang="ar-SA"/>
              <a:t>انقر لتحرير أنماط النص الرئيسي</a:t>
            </a:r>
          </a:p>
        </p:txBody>
      </p:sp>
      <p:sp>
        <p:nvSpPr>
          <p:cNvPr id="4" name="عنصر نائب للتاريخ 3"/>
          <p:cNvSpPr>
            <a:spLocks noGrp="1"/>
          </p:cNvSpPr>
          <p:nvPr>
            <p:ph type="dt" sz="half" idx="10"/>
          </p:nvPr>
        </p:nvSpPr>
        <p:spPr/>
        <p:txBody>
          <a:bodyPr/>
          <a:lstStyle/>
          <a:p>
            <a:fld id="{1B8ABB09-4A1D-463E-8065-109CC2B7EFAA}" type="datetimeFigureOut">
              <a:rPr lang="ar-SA" smtClean="0"/>
              <a:t>29/03/1444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a:t>انقر لتحرير نمط العنوان الرئيسي</a:t>
            </a:r>
          </a:p>
        </p:txBody>
      </p:sp>
      <p:sp>
        <p:nvSpPr>
          <p:cNvPr id="3" name="عنصر نائب للمحتوى 2"/>
          <p:cNvSpPr>
            <a:spLocks noGrp="1"/>
          </p:cNvSpPr>
          <p:nvPr>
            <p:ph sz="half" idx="1"/>
          </p:nvPr>
        </p:nvSpPr>
        <p:spPr>
          <a:xfrm>
            <a:off x="755967" y="2494759"/>
            <a:ext cx="6677713" cy="7056102"/>
          </a:xfrm>
        </p:spPr>
        <p:txBody>
          <a:bodyPr/>
          <a:lstStyle>
            <a:lvl1pPr>
              <a:defRPr sz="3472"/>
            </a:lvl1pPr>
            <a:lvl2pPr>
              <a:defRPr sz="2976"/>
            </a:lvl2pPr>
            <a:lvl3pPr>
              <a:defRPr sz="2480"/>
            </a:lvl3pPr>
            <a:lvl4pPr>
              <a:defRPr sz="2232"/>
            </a:lvl4pPr>
            <a:lvl5pPr>
              <a:defRPr sz="2232"/>
            </a:lvl5pPr>
            <a:lvl6pPr>
              <a:defRPr sz="2232"/>
            </a:lvl6pPr>
            <a:lvl7pPr>
              <a:defRPr sz="2232"/>
            </a:lvl7pPr>
            <a:lvl8pPr>
              <a:defRPr sz="2232"/>
            </a:lvl8pPr>
            <a:lvl9pPr>
              <a:defRPr sz="2232"/>
            </a:lvl9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4" name="عنصر نائب للمحتوى 3"/>
          <p:cNvSpPr>
            <a:spLocks noGrp="1"/>
          </p:cNvSpPr>
          <p:nvPr>
            <p:ph sz="half" idx="2"/>
          </p:nvPr>
        </p:nvSpPr>
        <p:spPr>
          <a:xfrm>
            <a:off x="7685670" y="2494759"/>
            <a:ext cx="6677713" cy="7056102"/>
          </a:xfrm>
        </p:spPr>
        <p:txBody>
          <a:bodyPr/>
          <a:lstStyle>
            <a:lvl1pPr>
              <a:defRPr sz="3472"/>
            </a:lvl1pPr>
            <a:lvl2pPr>
              <a:defRPr sz="2976"/>
            </a:lvl2pPr>
            <a:lvl3pPr>
              <a:defRPr sz="2480"/>
            </a:lvl3pPr>
            <a:lvl4pPr>
              <a:defRPr sz="2232"/>
            </a:lvl4pPr>
            <a:lvl5pPr>
              <a:defRPr sz="2232"/>
            </a:lvl5pPr>
            <a:lvl6pPr>
              <a:defRPr sz="2232"/>
            </a:lvl6pPr>
            <a:lvl7pPr>
              <a:defRPr sz="2232"/>
            </a:lvl7pPr>
            <a:lvl8pPr>
              <a:defRPr sz="2232"/>
            </a:lvl8pPr>
            <a:lvl9pPr>
              <a:defRPr sz="2232"/>
            </a:lvl9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t>29/03/1444</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a:t>انقر لتحرير نمط العنوان الرئيسي</a:t>
            </a:r>
          </a:p>
        </p:txBody>
      </p:sp>
      <p:sp>
        <p:nvSpPr>
          <p:cNvPr id="3" name="عنصر نائب للنص 2"/>
          <p:cNvSpPr>
            <a:spLocks noGrp="1"/>
          </p:cNvSpPr>
          <p:nvPr>
            <p:ph type="body" idx="1"/>
          </p:nvPr>
        </p:nvSpPr>
        <p:spPr>
          <a:xfrm>
            <a:off x="755968" y="2393284"/>
            <a:ext cx="6680338" cy="997407"/>
          </a:xfrm>
        </p:spPr>
        <p:txBody>
          <a:bodyPr anchor="b"/>
          <a:lstStyle>
            <a:lvl1pPr marL="0" indent="0">
              <a:buNone/>
              <a:defRPr sz="2976" b="1"/>
            </a:lvl1pPr>
            <a:lvl2pPr marL="566974" indent="0">
              <a:buNone/>
              <a:defRPr sz="2480" b="1"/>
            </a:lvl2pPr>
            <a:lvl3pPr marL="1133947" indent="0">
              <a:buNone/>
              <a:defRPr sz="2232" b="1"/>
            </a:lvl3pPr>
            <a:lvl4pPr marL="1700921" indent="0">
              <a:buNone/>
              <a:defRPr sz="1984" b="1"/>
            </a:lvl4pPr>
            <a:lvl5pPr marL="2267895" indent="0">
              <a:buNone/>
              <a:defRPr sz="1984" b="1"/>
            </a:lvl5pPr>
            <a:lvl6pPr marL="2834869" indent="0">
              <a:buNone/>
              <a:defRPr sz="1984" b="1"/>
            </a:lvl6pPr>
            <a:lvl7pPr marL="3401842" indent="0">
              <a:buNone/>
              <a:defRPr sz="1984" b="1"/>
            </a:lvl7pPr>
            <a:lvl8pPr marL="3968816" indent="0">
              <a:buNone/>
              <a:defRPr sz="1984" b="1"/>
            </a:lvl8pPr>
            <a:lvl9pPr marL="4535790" indent="0">
              <a:buNone/>
              <a:defRPr sz="1984" b="1"/>
            </a:lvl9pPr>
          </a:lstStyle>
          <a:p>
            <a:pPr lvl="0"/>
            <a:r>
              <a:rPr lang="ar-SA"/>
              <a:t>انقر لتحرير أنماط النص الرئيسي</a:t>
            </a:r>
          </a:p>
        </p:txBody>
      </p:sp>
      <p:sp>
        <p:nvSpPr>
          <p:cNvPr id="4" name="عنصر نائب للمحتوى 3"/>
          <p:cNvSpPr>
            <a:spLocks noGrp="1"/>
          </p:cNvSpPr>
          <p:nvPr>
            <p:ph sz="half" idx="2"/>
          </p:nvPr>
        </p:nvSpPr>
        <p:spPr>
          <a:xfrm>
            <a:off x="755968" y="3390691"/>
            <a:ext cx="6680338" cy="6160168"/>
          </a:xfrm>
        </p:spPr>
        <p:txBody>
          <a:bodyPr/>
          <a:lstStyle>
            <a:lvl1pPr>
              <a:defRPr sz="2976"/>
            </a:lvl1pPr>
            <a:lvl2pPr>
              <a:defRPr sz="2480"/>
            </a:lvl2pPr>
            <a:lvl3pPr>
              <a:defRPr sz="2232"/>
            </a:lvl3pPr>
            <a:lvl4pPr>
              <a:defRPr sz="1984"/>
            </a:lvl4pPr>
            <a:lvl5pPr>
              <a:defRPr sz="1984"/>
            </a:lvl5pPr>
            <a:lvl6pPr>
              <a:defRPr sz="1984"/>
            </a:lvl6pPr>
            <a:lvl7pPr>
              <a:defRPr sz="1984"/>
            </a:lvl7pPr>
            <a:lvl8pPr>
              <a:defRPr sz="1984"/>
            </a:lvl8pPr>
            <a:lvl9pPr>
              <a:defRPr sz="1984"/>
            </a:lvl9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5" name="عنصر نائب للنص 4"/>
          <p:cNvSpPr>
            <a:spLocks noGrp="1"/>
          </p:cNvSpPr>
          <p:nvPr>
            <p:ph type="body" sz="quarter" idx="3"/>
          </p:nvPr>
        </p:nvSpPr>
        <p:spPr>
          <a:xfrm>
            <a:off x="7680422" y="2393284"/>
            <a:ext cx="6682962" cy="997407"/>
          </a:xfrm>
        </p:spPr>
        <p:txBody>
          <a:bodyPr anchor="b"/>
          <a:lstStyle>
            <a:lvl1pPr marL="0" indent="0">
              <a:buNone/>
              <a:defRPr sz="2976" b="1"/>
            </a:lvl1pPr>
            <a:lvl2pPr marL="566974" indent="0">
              <a:buNone/>
              <a:defRPr sz="2480" b="1"/>
            </a:lvl2pPr>
            <a:lvl3pPr marL="1133947" indent="0">
              <a:buNone/>
              <a:defRPr sz="2232" b="1"/>
            </a:lvl3pPr>
            <a:lvl4pPr marL="1700921" indent="0">
              <a:buNone/>
              <a:defRPr sz="1984" b="1"/>
            </a:lvl4pPr>
            <a:lvl5pPr marL="2267895" indent="0">
              <a:buNone/>
              <a:defRPr sz="1984" b="1"/>
            </a:lvl5pPr>
            <a:lvl6pPr marL="2834869" indent="0">
              <a:buNone/>
              <a:defRPr sz="1984" b="1"/>
            </a:lvl6pPr>
            <a:lvl7pPr marL="3401842" indent="0">
              <a:buNone/>
              <a:defRPr sz="1984" b="1"/>
            </a:lvl7pPr>
            <a:lvl8pPr marL="3968816" indent="0">
              <a:buNone/>
              <a:defRPr sz="1984" b="1"/>
            </a:lvl8pPr>
            <a:lvl9pPr marL="4535790" indent="0">
              <a:buNone/>
              <a:defRPr sz="1984" b="1"/>
            </a:lvl9pPr>
          </a:lstStyle>
          <a:p>
            <a:pPr lvl="0"/>
            <a:r>
              <a:rPr lang="ar-SA"/>
              <a:t>انقر لتحرير أنماط النص الرئيسي</a:t>
            </a:r>
          </a:p>
        </p:txBody>
      </p:sp>
      <p:sp>
        <p:nvSpPr>
          <p:cNvPr id="6" name="عنصر نائب للمحتوى 5"/>
          <p:cNvSpPr>
            <a:spLocks noGrp="1"/>
          </p:cNvSpPr>
          <p:nvPr>
            <p:ph sz="quarter" idx="4"/>
          </p:nvPr>
        </p:nvSpPr>
        <p:spPr>
          <a:xfrm>
            <a:off x="7680422" y="3390691"/>
            <a:ext cx="6682962" cy="6160168"/>
          </a:xfrm>
        </p:spPr>
        <p:txBody>
          <a:bodyPr/>
          <a:lstStyle>
            <a:lvl1pPr>
              <a:defRPr sz="2976"/>
            </a:lvl1pPr>
            <a:lvl2pPr>
              <a:defRPr sz="2480"/>
            </a:lvl2pPr>
            <a:lvl3pPr>
              <a:defRPr sz="2232"/>
            </a:lvl3pPr>
            <a:lvl4pPr>
              <a:defRPr sz="1984"/>
            </a:lvl4pPr>
            <a:lvl5pPr>
              <a:defRPr sz="1984"/>
            </a:lvl5pPr>
            <a:lvl6pPr>
              <a:defRPr sz="1984"/>
            </a:lvl6pPr>
            <a:lvl7pPr>
              <a:defRPr sz="1984"/>
            </a:lvl7pPr>
            <a:lvl8pPr>
              <a:defRPr sz="1984"/>
            </a:lvl8pPr>
            <a:lvl9pPr>
              <a:defRPr sz="1984"/>
            </a:lvl9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7" name="عنصر نائب للتاريخ 6"/>
          <p:cNvSpPr>
            <a:spLocks noGrp="1"/>
          </p:cNvSpPr>
          <p:nvPr>
            <p:ph type="dt" sz="half" idx="10"/>
          </p:nvPr>
        </p:nvSpPr>
        <p:spPr/>
        <p:txBody>
          <a:bodyPr/>
          <a:lstStyle/>
          <a:p>
            <a:fld id="{1B8ABB09-4A1D-463E-8065-109CC2B7EFAA}" type="datetimeFigureOut">
              <a:rPr lang="ar-SA" smtClean="0"/>
              <a:t>29/03/1444</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a:t>انقر لتحرير نمط العنوان الرئيسي</a:t>
            </a:r>
          </a:p>
        </p:txBody>
      </p:sp>
      <p:sp>
        <p:nvSpPr>
          <p:cNvPr id="3" name="عنصر نائب للتاريخ 2"/>
          <p:cNvSpPr>
            <a:spLocks noGrp="1"/>
          </p:cNvSpPr>
          <p:nvPr>
            <p:ph type="dt" sz="half" idx="10"/>
          </p:nvPr>
        </p:nvSpPr>
        <p:spPr/>
        <p:txBody>
          <a:bodyPr/>
          <a:lstStyle/>
          <a:p>
            <a:fld id="{1B8ABB09-4A1D-463E-8065-109CC2B7EFAA}" type="datetimeFigureOut">
              <a:rPr lang="ar-SA" smtClean="0"/>
              <a:t>29/03/1444</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1B8ABB09-4A1D-463E-8065-109CC2B7EFAA}" type="datetimeFigureOut">
              <a:rPr lang="ar-SA" smtClean="0"/>
              <a:t>29/03/1444</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755969" y="425693"/>
            <a:ext cx="4974162" cy="1811668"/>
          </a:xfrm>
        </p:spPr>
        <p:txBody>
          <a:bodyPr anchor="b"/>
          <a:lstStyle>
            <a:lvl1pPr algn="r">
              <a:defRPr sz="2480" b="1"/>
            </a:lvl1pPr>
          </a:lstStyle>
          <a:p>
            <a:r>
              <a:rPr lang="ar-SA"/>
              <a:t>انقر لتحرير نمط العنوان الرئيسي</a:t>
            </a:r>
          </a:p>
        </p:txBody>
      </p:sp>
      <p:sp>
        <p:nvSpPr>
          <p:cNvPr id="3" name="عنصر نائب للمحتوى 2"/>
          <p:cNvSpPr>
            <a:spLocks noGrp="1"/>
          </p:cNvSpPr>
          <p:nvPr>
            <p:ph idx="1"/>
          </p:nvPr>
        </p:nvSpPr>
        <p:spPr>
          <a:xfrm>
            <a:off x="5911246" y="425695"/>
            <a:ext cx="8452137" cy="9125166"/>
          </a:xfrm>
        </p:spPr>
        <p:txBody>
          <a:bodyPr/>
          <a:lstStyle>
            <a:lvl1pPr>
              <a:defRPr sz="3968"/>
            </a:lvl1pPr>
            <a:lvl2pPr>
              <a:defRPr sz="3472"/>
            </a:lvl2pPr>
            <a:lvl3pPr>
              <a:defRPr sz="2976"/>
            </a:lvl3pPr>
            <a:lvl4pPr>
              <a:defRPr sz="2480"/>
            </a:lvl4pPr>
            <a:lvl5pPr>
              <a:defRPr sz="2480"/>
            </a:lvl5pPr>
            <a:lvl6pPr>
              <a:defRPr sz="2480"/>
            </a:lvl6pPr>
            <a:lvl7pPr>
              <a:defRPr sz="2480"/>
            </a:lvl7pPr>
            <a:lvl8pPr>
              <a:defRPr sz="2480"/>
            </a:lvl8pPr>
            <a:lvl9pPr>
              <a:defRPr sz="2480"/>
            </a:lvl9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4" name="عنصر نائب للنص 3"/>
          <p:cNvSpPr>
            <a:spLocks noGrp="1"/>
          </p:cNvSpPr>
          <p:nvPr>
            <p:ph type="body" sz="half" idx="2"/>
          </p:nvPr>
        </p:nvSpPr>
        <p:spPr>
          <a:xfrm>
            <a:off x="755969" y="2237363"/>
            <a:ext cx="4974162" cy="7313498"/>
          </a:xfrm>
        </p:spPr>
        <p:txBody>
          <a:bodyPr/>
          <a:lstStyle>
            <a:lvl1pPr marL="0" indent="0">
              <a:buNone/>
              <a:defRPr sz="1736"/>
            </a:lvl1pPr>
            <a:lvl2pPr marL="566974" indent="0">
              <a:buNone/>
              <a:defRPr sz="1488"/>
            </a:lvl2pPr>
            <a:lvl3pPr marL="1133947" indent="0">
              <a:buNone/>
              <a:defRPr sz="1240"/>
            </a:lvl3pPr>
            <a:lvl4pPr marL="1700921" indent="0">
              <a:buNone/>
              <a:defRPr sz="1116"/>
            </a:lvl4pPr>
            <a:lvl5pPr marL="2267895" indent="0">
              <a:buNone/>
              <a:defRPr sz="1116"/>
            </a:lvl5pPr>
            <a:lvl6pPr marL="2834869" indent="0">
              <a:buNone/>
              <a:defRPr sz="1116"/>
            </a:lvl6pPr>
            <a:lvl7pPr marL="3401842" indent="0">
              <a:buNone/>
              <a:defRPr sz="1116"/>
            </a:lvl7pPr>
            <a:lvl8pPr marL="3968816" indent="0">
              <a:buNone/>
              <a:defRPr sz="1116"/>
            </a:lvl8pPr>
            <a:lvl9pPr marL="4535790" indent="0">
              <a:buNone/>
              <a:defRPr sz="1116"/>
            </a:lvl9pPr>
          </a:lstStyle>
          <a:p>
            <a:pPr lvl="0"/>
            <a:r>
              <a:rPr lang="ar-SA"/>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t>29/03/1444</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2963498" y="7484269"/>
            <a:ext cx="9071610" cy="883560"/>
          </a:xfrm>
        </p:spPr>
        <p:txBody>
          <a:bodyPr anchor="b"/>
          <a:lstStyle>
            <a:lvl1pPr algn="r">
              <a:defRPr sz="2480" b="1"/>
            </a:lvl1pPr>
          </a:lstStyle>
          <a:p>
            <a:r>
              <a:rPr lang="ar-SA"/>
              <a:t>انقر لتحرير نمط العنوان الرئيسي</a:t>
            </a:r>
          </a:p>
        </p:txBody>
      </p:sp>
      <p:sp>
        <p:nvSpPr>
          <p:cNvPr id="3" name="عنصر نائب للصورة 2"/>
          <p:cNvSpPr>
            <a:spLocks noGrp="1"/>
          </p:cNvSpPr>
          <p:nvPr>
            <p:ph type="pic" idx="1"/>
          </p:nvPr>
        </p:nvSpPr>
        <p:spPr>
          <a:xfrm>
            <a:off x="2963498" y="955333"/>
            <a:ext cx="9071610" cy="6415088"/>
          </a:xfrm>
        </p:spPr>
        <p:txBody>
          <a:bodyPr/>
          <a:lstStyle>
            <a:lvl1pPr marL="0" indent="0">
              <a:buNone/>
              <a:defRPr sz="3968"/>
            </a:lvl1pPr>
            <a:lvl2pPr marL="566974" indent="0">
              <a:buNone/>
              <a:defRPr sz="3472"/>
            </a:lvl2pPr>
            <a:lvl3pPr marL="1133947" indent="0">
              <a:buNone/>
              <a:defRPr sz="2976"/>
            </a:lvl3pPr>
            <a:lvl4pPr marL="1700921" indent="0">
              <a:buNone/>
              <a:defRPr sz="2480"/>
            </a:lvl4pPr>
            <a:lvl5pPr marL="2267895" indent="0">
              <a:buNone/>
              <a:defRPr sz="2480"/>
            </a:lvl5pPr>
            <a:lvl6pPr marL="2834869" indent="0">
              <a:buNone/>
              <a:defRPr sz="2480"/>
            </a:lvl6pPr>
            <a:lvl7pPr marL="3401842" indent="0">
              <a:buNone/>
              <a:defRPr sz="2480"/>
            </a:lvl7pPr>
            <a:lvl8pPr marL="3968816" indent="0">
              <a:buNone/>
              <a:defRPr sz="2480"/>
            </a:lvl8pPr>
            <a:lvl9pPr marL="4535790" indent="0">
              <a:buNone/>
              <a:defRPr sz="2480"/>
            </a:lvl9pPr>
          </a:lstStyle>
          <a:p>
            <a:endParaRPr lang="ar-SA"/>
          </a:p>
        </p:txBody>
      </p:sp>
      <p:sp>
        <p:nvSpPr>
          <p:cNvPr id="4" name="عنصر نائب للنص 3"/>
          <p:cNvSpPr>
            <a:spLocks noGrp="1"/>
          </p:cNvSpPr>
          <p:nvPr>
            <p:ph type="body" sz="half" idx="2"/>
          </p:nvPr>
        </p:nvSpPr>
        <p:spPr>
          <a:xfrm>
            <a:off x="2963498" y="8367830"/>
            <a:ext cx="9071610" cy="1254802"/>
          </a:xfrm>
        </p:spPr>
        <p:txBody>
          <a:bodyPr/>
          <a:lstStyle>
            <a:lvl1pPr marL="0" indent="0">
              <a:buNone/>
              <a:defRPr sz="1736"/>
            </a:lvl1pPr>
            <a:lvl2pPr marL="566974" indent="0">
              <a:buNone/>
              <a:defRPr sz="1488"/>
            </a:lvl2pPr>
            <a:lvl3pPr marL="1133947" indent="0">
              <a:buNone/>
              <a:defRPr sz="1240"/>
            </a:lvl3pPr>
            <a:lvl4pPr marL="1700921" indent="0">
              <a:buNone/>
              <a:defRPr sz="1116"/>
            </a:lvl4pPr>
            <a:lvl5pPr marL="2267895" indent="0">
              <a:buNone/>
              <a:defRPr sz="1116"/>
            </a:lvl5pPr>
            <a:lvl6pPr marL="2834869" indent="0">
              <a:buNone/>
              <a:defRPr sz="1116"/>
            </a:lvl6pPr>
            <a:lvl7pPr marL="3401842" indent="0">
              <a:buNone/>
              <a:defRPr sz="1116"/>
            </a:lvl7pPr>
            <a:lvl8pPr marL="3968816" indent="0">
              <a:buNone/>
              <a:defRPr sz="1116"/>
            </a:lvl8pPr>
            <a:lvl9pPr marL="4535790" indent="0">
              <a:buNone/>
              <a:defRPr sz="1116"/>
            </a:lvl9pPr>
          </a:lstStyle>
          <a:p>
            <a:pPr lvl="0"/>
            <a:r>
              <a:rPr lang="ar-SA"/>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t>29/03/1444</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755968" y="428168"/>
            <a:ext cx="13607415" cy="1781969"/>
          </a:xfrm>
          <a:prstGeom prst="rect">
            <a:avLst/>
          </a:prstGeom>
        </p:spPr>
        <p:txBody>
          <a:bodyPr vert="horz" lIns="91440" tIns="45720" rIns="91440" bIns="45720" rtlCol="1" anchor="ctr">
            <a:normAutofit/>
          </a:bodyPr>
          <a:lstStyle/>
          <a:p>
            <a:r>
              <a:rPr lang="ar-SA"/>
              <a:t>انقر لتحرير نمط العنوان الرئيسي</a:t>
            </a:r>
          </a:p>
        </p:txBody>
      </p:sp>
      <p:sp>
        <p:nvSpPr>
          <p:cNvPr id="3" name="عنصر نائب للنص 2"/>
          <p:cNvSpPr>
            <a:spLocks noGrp="1"/>
          </p:cNvSpPr>
          <p:nvPr>
            <p:ph type="body" idx="1"/>
          </p:nvPr>
        </p:nvSpPr>
        <p:spPr>
          <a:xfrm>
            <a:off x="755968" y="2494759"/>
            <a:ext cx="13607415" cy="7056102"/>
          </a:xfrm>
          <a:prstGeom prst="rect">
            <a:avLst/>
          </a:prstGeom>
        </p:spPr>
        <p:txBody>
          <a:bodyPr vert="horz" lIns="91440" tIns="45720" rIns="91440" bIns="45720" rtlCol="1">
            <a:normAutofit/>
          </a:body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4" name="عنصر نائب للتاريخ 3"/>
          <p:cNvSpPr>
            <a:spLocks noGrp="1"/>
          </p:cNvSpPr>
          <p:nvPr>
            <p:ph type="dt" sz="half" idx="2"/>
          </p:nvPr>
        </p:nvSpPr>
        <p:spPr>
          <a:xfrm>
            <a:off x="10835534" y="9909729"/>
            <a:ext cx="3527848" cy="569240"/>
          </a:xfrm>
          <a:prstGeom prst="rect">
            <a:avLst/>
          </a:prstGeom>
        </p:spPr>
        <p:txBody>
          <a:bodyPr vert="horz" lIns="91440" tIns="45720" rIns="91440" bIns="45720" rtlCol="1" anchor="ctr"/>
          <a:lstStyle>
            <a:lvl1pPr algn="r">
              <a:defRPr sz="1488">
                <a:solidFill>
                  <a:schemeClr val="tx1">
                    <a:tint val="75000"/>
                  </a:schemeClr>
                </a:solidFill>
              </a:defRPr>
            </a:lvl1pPr>
          </a:lstStyle>
          <a:p>
            <a:fld id="{1B8ABB09-4A1D-463E-8065-109CC2B7EFAA}" type="datetimeFigureOut">
              <a:rPr lang="ar-SA" smtClean="0"/>
              <a:t>29/03/1444</a:t>
            </a:fld>
            <a:endParaRPr lang="ar-SA"/>
          </a:p>
        </p:txBody>
      </p:sp>
      <p:sp>
        <p:nvSpPr>
          <p:cNvPr id="5" name="عنصر نائب للتذييل 4"/>
          <p:cNvSpPr>
            <a:spLocks noGrp="1"/>
          </p:cNvSpPr>
          <p:nvPr>
            <p:ph type="ftr" sz="quarter" idx="3"/>
          </p:nvPr>
        </p:nvSpPr>
        <p:spPr>
          <a:xfrm>
            <a:off x="5165778" y="9909729"/>
            <a:ext cx="4787794" cy="569240"/>
          </a:xfrm>
          <a:prstGeom prst="rect">
            <a:avLst/>
          </a:prstGeom>
        </p:spPr>
        <p:txBody>
          <a:bodyPr vert="horz" lIns="91440" tIns="45720" rIns="91440" bIns="45720" rtlCol="1" anchor="ctr"/>
          <a:lstStyle>
            <a:lvl1pPr algn="ctr">
              <a:defRPr sz="1488">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755968" y="9909729"/>
            <a:ext cx="3527848" cy="569240"/>
          </a:xfrm>
          <a:prstGeom prst="rect">
            <a:avLst/>
          </a:prstGeom>
        </p:spPr>
        <p:txBody>
          <a:bodyPr vert="horz" lIns="91440" tIns="45720" rIns="91440" bIns="45720" rtlCol="1" anchor="ctr"/>
          <a:lstStyle>
            <a:lvl1pPr algn="l">
              <a:defRPr sz="1488">
                <a:solidFill>
                  <a:schemeClr val="tx1">
                    <a:tint val="75000"/>
                  </a:schemeClr>
                </a:solidFill>
              </a:defRPr>
            </a:lvl1pPr>
          </a:lstStyle>
          <a:p>
            <a:fld id="{0B34F065-1154-456A-91E3-76DE8E75E17B}" type="slidenum">
              <a:rPr lang="ar-SA" smtClean="0"/>
              <a:t>‹#›</a:t>
            </a:fld>
            <a:endParaRPr lang="ar-S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133947" rtl="1" eaLnBrk="1" latinLnBrk="0" hangingPunct="1">
        <a:spcBef>
          <a:spcPct val="0"/>
        </a:spcBef>
        <a:buNone/>
        <a:defRPr sz="5456" kern="1200">
          <a:solidFill>
            <a:schemeClr val="tx1"/>
          </a:solidFill>
          <a:latin typeface="+mj-lt"/>
          <a:ea typeface="+mj-ea"/>
          <a:cs typeface="+mj-cs"/>
        </a:defRPr>
      </a:lvl1pPr>
    </p:titleStyle>
    <p:bodyStyle>
      <a:lvl1pPr marL="425230" indent="-425230" algn="r" defTabSz="1133947" rtl="1" eaLnBrk="1" latinLnBrk="0" hangingPunct="1">
        <a:spcBef>
          <a:spcPct val="20000"/>
        </a:spcBef>
        <a:buFont typeface="Arial" pitchFamily="34" charset="0"/>
        <a:buChar char="•"/>
        <a:defRPr sz="3968" kern="1200">
          <a:solidFill>
            <a:schemeClr val="tx1"/>
          </a:solidFill>
          <a:latin typeface="+mn-lt"/>
          <a:ea typeface="+mn-ea"/>
          <a:cs typeface="+mn-cs"/>
        </a:defRPr>
      </a:lvl1pPr>
      <a:lvl2pPr marL="921332" indent="-354359" algn="r" defTabSz="1133947" rtl="1" eaLnBrk="1" latinLnBrk="0" hangingPunct="1">
        <a:spcBef>
          <a:spcPct val="20000"/>
        </a:spcBef>
        <a:buFont typeface="Arial" pitchFamily="34" charset="0"/>
        <a:buChar char="–"/>
        <a:defRPr sz="3472" kern="1200">
          <a:solidFill>
            <a:schemeClr val="tx1"/>
          </a:solidFill>
          <a:latin typeface="+mn-lt"/>
          <a:ea typeface="+mn-ea"/>
          <a:cs typeface="+mn-cs"/>
        </a:defRPr>
      </a:lvl2pPr>
      <a:lvl3pPr marL="1417434" indent="-283487" algn="r" defTabSz="1133947" rtl="1" eaLnBrk="1" latinLnBrk="0" hangingPunct="1">
        <a:spcBef>
          <a:spcPct val="20000"/>
        </a:spcBef>
        <a:buFont typeface="Arial" pitchFamily="34" charset="0"/>
        <a:buChar char="•"/>
        <a:defRPr sz="2976" kern="1200">
          <a:solidFill>
            <a:schemeClr val="tx1"/>
          </a:solidFill>
          <a:latin typeface="+mn-lt"/>
          <a:ea typeface="+mn-ea"/>
          <a:cs typeface="+mn-cs"/>
        </a:defRPr>
      </a:lvl3pPr>
      <a:lvl4pPr marL="1984408" indent="-283487" algn="r" defTabSz="1133947" rtl="1" eaLnBrk="1" latinLnBrk="0" hangingPunct="1">
        <a:spcBef>
          <a:spcPct val="20000"/>
        </a:spcBef>
        <a:buFont typeface="Arial" pitchFamily="34" charset="0"/>
        <a:buChar char="–"/>
        <a:defRPr sz="2480" kern="1200">
          <a:solidFill>
            <a:schemeClr val="tx1"/>
          </a:solidFill>
          <a:latin typeface="+mn-lt"/>
          <a:ea typeface="+mn-ea"/>
          <a:cs typeface="+mn-cs"/>
        </a:defRPr>
      </a:lvl4pPr>
      <a:lvl5pPr marL="2551382" indent="-283487" algn="r" defTabSz="1133947" rtl="1" eaLnBrk="1" latinLnBrk="0" hangingPunct="1">
        <a:spcBef>
          <a:spcPct val="20000"/>
        </a:spcBef>
        <a:buFont typeface="Arial" pitchFamily="34" charset="0"/>
        <a:buChar char="»"/>
        <a:defRPr sz="2480" kern="1200">
          <a:solidFill>
            <a:schemeClr val="tx1"/>
          </a:solidFill>
          <a:latin typeface="+mn-lt"/>
          <a:ea typeface="+mn-ea"/>
          <a:cs typeface="+mn-cs"/>
        </a:defRPr>
      </a:lvl5pPr>
      <a:lvl6pPr marL="3118355" indent="-283487" algn="r" defTabSz="1133947" rtl="1" eaLnBrk="1" latinLnBrk="0" hangingPunct="1">
        <a:spcBef>
          <a:spcPct val="20000"/>
        </a:spcBef>
        <a:buFont typeface="Arial" pitchFamily="34" charset="0"/>
        <a:buChar char="•"/>
        <a:defRPr sz="2480" kern="1200">
          <a:solidFill>
            <a:schemeClr val="tx1"/>
          </a:solidFill>
          <a:latin typeface="+mn-lt"/>
          <a:ea typeface="+mn-ea"/>
          <a:cs typeface="+mn-cs"/>
        </a:defRPr>
      </a:lvl6pPr>
      <a:lvl7pPr marL="3685329" indent="-283487" algn="r" defTabSz="1133947" rtl="1" eaLnBrk="1" latinLnBrk="0" hangingPunct="1">
        <a:spcBef>
          <a:spcPct val="20000"/>
        </a:spcBef>
        <a:buFont typeface="Arial" pitchFamily="34" charset="0"/>
        <a:buChar char="•"/>
        <a:defRPr sz="2480" kern="1200">
          <a:solidFill>
            <a:schemeClr val="tx1"/>
          </a:solidFill>
          <a:latin typeface="+mn-lt"/>
          <a:ea typeface="+mn-ea"/>
          <a:cs typeface="+mn-cs"/>
        </a:defRPr>
      </a:lvl7pPr>
      <a:lvl8pPr marL="4252303" indent="-283487" algn="r" defTabSz="1133947" rtl="1" eaLnBrk="1" latinLnBrk="0" hangingPunct="1">
        <a:spcBef>
          <a:spcPct val="20000"/>
        </a:spcBef>
        <a:buFont typeface="Arial" pitchFamily="34" charset="0"/>
        <a:buChar char="•"/>
        <a:defRPr sz="2480" kern="1200">
          <a:solidFill>
            <a:schemeClr val="tx1"/>
          </a:solidFill>
          <a:latin typeface="+mn-lt"/>
          <a:ea typeface="+mn-ea"/>
          <a:cs typeface="+mn-cs"/>
        </a:defRPr>
      </a:lvl8pPr>
      <a:lvl9pPr marL="4819277" indent="-283487" algn="r" defTabSz="1133947" rtl="1" eaLnBrk="1" latinLnBrk="0" hangingPunct="1">
        <a:spcBef>
          <a:spcPct val="20000"/>
        </a:spcBef>
        <a:buFont typeface="Arial" pitchFamily="34" charset="0"/>
        <a:buChar char="•"/>
        <a:defRPr sz="2480" kern="1200">
          <a:solidFill>
            <a:schemeClr val="tx1"/>
          </a:solidFill>
          <a:latin typeface="+mn-lt"/>
          <a:ea typeface="+mn-ea"/>
          <a:cs typeface="+mn-cs"/>
        </a:defRPr>
      </a:lvl9pPr>
    </p:bodyStyle>
    <p:otherStyle>
      <a:defPPr>
        <a:defRPr lang="ar-SA"/>
      </a:defPPr>
      <a:lvl1pPr marL="0" algn="r" defTabSz="1133947" rtl="1" eaLnBrk="1" latinLnBrk="0" hangingPunct="1">
        <a:defRPr sz="2232" kern="1200">
          <a:solidFill>
            <a:schemeClr val="tx1"/>
          </a:solidFill>
          <a:latin typeface="+mn-lt"/>
          <a:ea typeface="+mn-ea"/>
          <a:cs typeface="+mn-cs"/>
        </a:defRPr>
      </a:lvl1pPr>
      <a:lvl2pPr marL="566974" algn="r" defTabSz="1133947" rtl="1" eaLnBrk="1" latinLnBrk="0" hangingPunct="1">
        <a:defRPr sz="2232" kern="1200">
          <a:solidFill>
            <a:schemeClr val="tx1"/>
          </a:solidFill>
          <a:latin typeface="+mn-lt"/>
          <a:ea typeface="+mn-ea"/>
          <a:cs typeface="+mn-cs"/>
        </a:defRPr>
      </a:lvl2pPr>
      <a:lvl3pPr marL="1133947" algn="r" defTabSz="1133947" rtl="1" eaLnBrk="1" latinLnBrk="0" hangingPunct="1">
        <a:defRPr sz="2232" kern="1200">
          <a:solidFill>
            <a:schemeClr val="tx1"/>
          </a:solidFill>
          <a:latin typeface="+mn-lt"/>
          <a:ea typeface="+mn-ea"/>
          <a:cs typeface="+mn-cs"/>
        </a:defRPr>
      </a:lvl3pPr>
      <a:lvl4pPr marL="1700921" algn="r" defTabSz="1133947" rtl="1" eaLnBrk="1" latinLnBrk="0" hangingPunct="1">
        <a:defRPr sz="2232" kern="1200">
          <a:solidFill>
            <a:schemeClr val="tx1"/>
          </a:solidFill>
          <a:latin typeface="+mn-lt"/>
          <a:ea typeface="+mn-ea"/>
          <a:cs typeface="+mn-cs"/>
        </a:defRPr>
      </a:lvl4pPr>
      <a:lvl5pPr marL="2267895" algn="r" defTabSz="1133947" rtl="1" eaLnBrk="1" latinLnBrk="0" hangingPunct="1">
        <a:defRPr sz="2232" kern="1200">
          <a:solidFill>
            <a:schemeClr val="tx1"/>
          </a:solidFill>
          <a:latin typeface="+mn-lt"/>
          <a:ea typeface="+mn-ea"/>
          <a:cs typeface="+mn-cs"/>
        </a:defRPr>
      </a:lvl5pPr>
      <a:lvl6pPr marL="2834869" algn="r" defTabSz="1133947" rtl="1" eaLnBrk="1" latinLnBrk="0" hangingPunct="1">
        <a:defRPr sz="2232" kern="1200">
          <a:solidFill>
            <a:schemeClr val="tx1"/>
          </a:solidFill>
          <a:latin typeface="+mn-lt"/>
          <a:ea typeface="+mn-ea"/>
          <a:cs typeface="+mn-cs"/>
        </a:defRPr>
      </a:lvl6pPr>
      <a:lvl7pPr marL="3401842" algn="r" defTabSz="1133947" rtl="1" eaLnBrk="1" latinLnBrk="0" hangingPunct="1">
        <a:defRPr sz="2232" kern="1200">
          <a:solidFill>
            <a:schemeClr val="tx1"/>
          </a:solidFill>
          <a:latin typeface="+mn-lt"/>
          <a:ea typeface="+mn-ea"/>
          <a:cs typeface="+mn-cs"/>
        </a:defRPr>
      </a:lvl7pPr>
      <a:lvl8pPr marL="3968816" algn="r" defTabSz="1133947" rtl="1" eaLnBrk="1" latinLnBrk="0" hangingPunct="1">
        <a:defRPr sz="2232" kern="1200">
          <a:solidFill>
            <a:schemeClr val="tx1"/>
          </a:solidFill>
          <a:latin typeface="+mn-lt"/>
          <a:ea typeface="+mn-ea"/>
          <a:cs typeface="+mn-cs"/>
        </a:defRPr>
      </a:lvl8pPr>
      <a:lvl9pPr marL="4535790" algn="r" defTabSz="1133947" rtl="1" eaLnBrk="1" latinLnBrk="0" hangingPunct="1">
        <a:defRPr sz="2232"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39456" y="569242"/>
            <a:ext cx="13040439" cy="206659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39456" y="2846200"/>
            <a:ext cx="13040439" cy="678385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39455" y="9909729"/>
            <a:ext cx="3401854" cy="569240"/>
          </a:xfrm>
          <a:prstGeom prst="rect">
            <a:avLst/>
          </a:prstGeom>
        </p:spPr>
        <p:txBody>
          <a:bodyPr vert="horz" lIns="91440" tIns="45720" rIns="91440" bIns="45720" rtlCol="0" anchor="ctr"/>
          <a:lstStyle>
            <a:lvl1pPr algn="l">
              <a:defRPr sz="1871">
                <a:solidFill>
                  <a:schemeClr val="tx1">
                    <a:tint val="75000"/>
                  </a:schemeClr>
                </a:solidFill>
              </a:defRPr>
            </a:lvl1pPr>
          </a:lstStyle>
          <a:p>
            <a:fld id="{1B8ABB09-4A1D-463E-8065-109CC2B7EFAA}" type="datetimeFigureOut">
              <a:rPr lang="ar-SA" smtClean="0"/>
              <a:t>29/03/1444</a:t>
            </a:fld>
            <a:endParaRPr lang="ar-SA"/>
          </a:p>
        </p:txBody>
      </p:sp>
      <p:sp>
        <p:nvSpPr>
          <p:cNvPr id="5" name="Footer Placeholder 4"/>
          <p:cNvSpPr>
            <a:spLocks noGrp="1"/>
          </p:cNvSpPr>
          <p:nvPr>
            <p:ph type="ftr" sz="quarter" idx="3"/>
          </p:nvPr>
        </p:nvSpPr>
        <p:spPr>
          <a:xfrm>
            <a:off x="5008285" y="9909729"/>
            <a:ext cx="5102781" cy="569240"/>
          </a:xfrm>
          <a:prstGeom prst="rect">
            <a:avLst/>
          </a:prstGeom>
        </p:spPr>
        <p:txBody>
          <a:bodyPr vert="horz" lIns="91440" tIns="45720" rIns="91440" bIns="45720" rtlCol="0" anchor="ctr"/>
          <a:lstStyle>
            <a:lvl1pPr algn="ctr">
              <a:defRPr sz="1871">
                <a:solidFill>
                  <a:schemeClr val="tx1">
                    <a:tint val="75000"/>
                  </a:schemeClr>
                </a:solidFill>
              </a:defRPr>
            </a:lvl1pPr>
          </a:lstStyle>
          <a:p>
            <a:endParaRPr lang="ar-SA"/>
          </a:p>
        </p:txBody>
      </p:sp>
      <p:sp>
        <p:nvSpPr>
          <p:cNvPr id="6" name="Slide Number Placeholder 5"/>
          <p:cNvSpPr>
            <a:spLocks noGrp="1"/>
          </p:cNvSpPr>
          <p:nvPr>
            <p:ph type="sldNum" sz="quarter" idx="4"/>
          </p:nvPr>
        </p:nvSpPr>
        <p:spPr>
          <a:xfrm>
            <a:off x="10678041" y="9909729"/>
            <a:ext cx="3401854" cy="569240"/>
          </a:xfrm>
          <a:prstGeom prst="rect">
            <a:avLst/>
          </a:prstGeom>
        </p:spPr>
        <p:txBody>
          <a:bodyPr vert="horz" lIns="91440" tIns="45720" rIns="91440" bIns="45720" rtlCol="0" anchor="ctr"/>
          <a:lstStyle>
            <a:lvl1pPr algn="r">
              <a:defRPr sz="1871">
                <a:solidFill>
                  <a:schemeClr val="tx1">
                    <a:tint val="75000"/>
                  </a:schemeClr>
                </a:solidFill>
              </a:defRPr>
            </a:lvl1pPr>
          </a:lstStyle>
          <a:p>
            <a:fld id="{0B34F065-1154-456A-91E3-76DE8E75E17B}" type="slidenum">
              <a:rPr lang="ar-SA" smtClean="0"/>
              <a:t>‹#›</a:t>
            </a:fld>
            <a:endParaRPr lang="ar-SA"/>
          </a:p>
        </p:txBody>
      </p:sp>
    </p:spTree>
    <p:extLst>
      <p:ext uri="{BB962C8B-B14F-4D97-AF65-F5344CB8AC3E}">
        <p14:creationId xmlns:p14="http://schemas.microsoft.com/office/powerpoint/2010/main" val="1746465205"/>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1425550" rtl="1" eaLnBrk="1" latinLnBrk="0" hangingPunct="1">
        <a:lnSpc>
          <a:spcPct val="90000"/>
        </a:lnSpc>
        <a:spcBef>
          <a:spcPct val="0"/>
        </a:spcBef>
        <a:buNone/>
        <a:defRPr sz="6860" kern="1200">
          <a:solidFill>
            <a:schemeClr val="tx1"/>
          </a:solidFill>
          <a:latin typeface="+mj-lt"/>
          <a:ea typeface="+mj-ea"/>
          <a:cs typeface="+mj-cs"/>
        </a:defRPr>
      </a:lvl1pPr>
    </p:titleStyle>
    <p:bodyStyle>
      <a:lvl1pPr marL="356387" indent="-356387" algn="r" defTabSz="1425550" rtl="1" eaLnBrk="1" latinLnBrk="0" hangingPunct="1">
        <a:lnSpc>
          <a:spcPct val="90000"/>
        </a:lnSpc>
        <a:spcBef>
          <a:spcPts val="1559"/>
        </a:spcBef>
        <a:buFont typeface="Arial" panose="020B0604020202020204" pitchFamily="34" charset="0"/>
        <a:buChar char="•"/>
        <a:defRPr sz="4365" kern="1200">
          <a:solidFill>
            <a:schemeClr val="tx1"/>
          </a:solidFill>
          <a:latin typeface="+mn-lt"/>
          <a:ea typeface="+mn-ea"/>
          <a:cs typeface="+mn-cs"/>
        </a:defRPr>
      </a:lvl1pPr>
      <a:lvl2pPr marL="1069162" indent="-356387" algn="r" defTabSz="1425550" rtl="1" eaLnBrk="1" latinLnBrk="0" hangingPunct="1">
        <a:lnSpc>
          <a:spcPct val="90000"/>
        </a:lnSpc>
        <a:spcBef>
          <a:spcPts val="780"/>
        </a:spcBef>
        <a:buFont typeface="Arial" panose="020B0604020202020204" pitchFamily="34" charset="0"/>
        <a:buChar char="•"/>
        <a:defRPr sz="3742" kern="1200">
          <a:solidFill>
            <a:schemeClr val="tx1"/>
          </a:solidFill>
          <a:latin typeface="+mn-lt"/>
          <a:ea typeface="+mn-ea"/>
          <a:cs typeface="+mn-cs"/>
        </a:defRPr>
      </a:lvl2pPr>
      <a:lvl3pPr marL="1781937" indent="-356387" algn="r" defTabSz="1425550" rtl="1" eaLnBrk="1" latinLnBrk="0" hangingPunct="1">
        <a:lnSpc>
          <a:spcPct val="90000"/>
        </a:lnSpc>
        <a:spcBef>
          <a:spcPts val="780"/>
        </a:spcBef>
        <a:buFont typeface="Arial" panose="020B0604020202020204" pitchFamily="34" charset="0"/>
        <a:buChar char="•"/>
        <a:defRPr sz="3118" kern="1200">
          <a:solidFill>
            <a:schemeClr val="tx1"/>
          </a:solidFill>
          <a:latin typeface="+mn-lt"/>
          <a:ea typeface="+mn-ea"/>
          <a:cs typeface="+mn-cs"/>
        </a:defRPr>
      </a:lvl3pPr>
      <a:lvl4pPr marL="2494712" indent="-356387" algn="r" defTabSz="1425550" rtl="1" eaLnBrk="1" latinLnBrk="0" hangingPunct="1">
        <a:lnSpc>
          <a:spcPct val="90000"/>
        </a:lnSpc>
        <a:spcBef>
          <a:spcPts val="780"/>
        </a:spcBef>
        <a:buFont typeface="Arial" panose="020B0604020202020204" pitchFamily="34" charset="0"/>
        <a:buChar char="•"/>
        <a:defRPr sz="2806" kern="1200">
          <a:solidFill>
            <a:schemeClr val="tx1"/>
          </a:solidFill>
          <a:latin typeface="+mn-lt"/>
          <a:ea typeface="+mn-ea"/>
          <a:cs typeface="+mn-cs"/>
        </a:defRPr>
      </a:lvl4pPr>
      <a:lvl5pPr marL="3207487" indent="-356387" algn="r" defTabSz="1425550" rtl="1" eaLnBrk="1" latinLnBrk="0" hangingPunct="1">
        <a:lnSpc>
          <a:spcPct val="90000"/>
        </a:lnSpc>
        <a:spcBef>
          <a:spcPts val="780"/>
        </a:spcBef>
        <a:buFont typeface="Arial" panose="020B0604020202020204" pitchFamily="34" charset="0"/>
        <a:buChar char="•"/>
        <a:defRPr sz="2806" kern="1200">
          <a:solidFill>
            <a:schemeClr val="tx1"/>
          </a:solidFill>
          <a:latin typeface="+mn-lt"/>
          <a:ea typeface="+mn-ea"/>
          <a:cs typeface="+mn-cs"/>
        </a:defRPr>
      </a:lvl5pPr>
      <a:lvl6pPr marL="3920261" indent="-356387" algn="r" defTabSz="1425550" rtl="1" eaLnBrk="1" latinLnBrk="0" hangingPunct="1">
        <a:lnSpc>
          <a:spcPct val="90000"/>
        </a:lnSpc>
        <a:spcBef>
          <a:spcPts val="780"/>
        </a:spcBef>
        <a:buFont typeface="Arial" panose="020B0604020202020204" pitchFamily="34" charset="0"/>
        <a:buChar char="•"/>
        <a:defRPr sz="2806" kern="1200">
          <a:solidFill>
            <a:schemeClr val="tx1"/>
          </a:solidFill>
          <a:latin typeface="+mn-lt"/>
          <a:ea typeface="+mn-ea"/>
          <a:cs typeface="+mn-cs"/>
        </a:defRPr>
      </a:lvl6pPr>
      <a:lvl7pPr marL="4633036" indent="-356387" algn="r" defTabSz="1425550" rtl="1" eaLnBrk="1" latinLnBrk="0" hangingPunct="1">
        <a:lnSpc>
          <a:spcPct val="90000"/>
        </a:lnSpc>
        <a:spcBef>
          <a:spcPts val="780"/>
        </a:spcBef>
        <a:buFont typeface="Arial" panose="020B0604020202020204" pitchFamily="34" charset="0"/>
        <a:buChar char="•"/>
        <a:defRPr sz="2806" kern="1200">
          <a:solidFill>
            <a:schemeClr val="tx1"/>
          </a:solidFill>
          <a:latin typeface="+mn-lt"/>
          <a:ea typeface="+mn-ea"/>
          <a:cs typeface="+mn-cs"/>
        </a:defRPr>
      </a:lvl7pPr>
      <a:lvl8pPr marL="5345811" indent="-356387" algn="r" defTabSz="1425550" rtl="1" eaLnBrk="1" latinLnBrk="0" hangingPunct="1">
        <a:lnSpc>
          <a:spcPct val="90000"/>
        </a:lnSpc>
        <a:spcBef>
          <a:spcPts val="780"/>
        </a:spcBef>
        <a:buFont typeface="Arial" panose="020B0604020202020204" pitchFamily="34" charset="0"/>
        <a:buChar char="•"/>
        <a:defRPr sz="2806" kern="1200">
          <a:solidFill>
            <a:schemeClr val="tx1"/>
          </a:solidFill>
          <a:latin typeface="+mn-lt"/>
          <a:ea typeface="+mn-ea"/>
          <a:cs typeface="+mn-cs"/>
        </a:defRPr>
      </a:lvl8pPr>
      <a:lvl9pPr marL="6058586" indent="-356387" algn="r" defTabSz="1425550" rtl="1" eaLnBrk="1" latinLnBrk="0" hangingPunct="1">
        <a:lnSpc>
          <a:spcPct val="90000"/>
        </a:lnSpc>
        <a:spcBef>
          <a:spcPts val="780"/>
        </a:spcBef>
        <a:buFont typeface="Arial" panose="020B0604020202020204" pitchFamily="34" charset="0"/>
        <a:buChar char="•"/>
        <a:defRPr sz="2806" kern="1200">
          <a:solidFill>
            <a:schemeClr val="tx1"/>
          </a:solidFill>
          <a:latin typeface="+mn-lt"/>
          <a:ea typeface="+mn-ea"/>
          <a:cs typeface="+mn-cs"/>
        </a:defRPr>
      </a:lvl9pPr>
    </p:bodyStyle>
    <p:otherStyle>
      <a:defPPr>
        <a:defRPr lang="en-US"/>
      </a:defPPr>
      <a:lvl1pPr marL="0" algn="r" defTabSz="1425550" rtl="1" eaLnBrk="1" latinLnBrk="0" hangingPunct="1">
        <a:defRPr sz="2806" kern="1200">
          <a:solidFill>
            <a:schemeClr val="tx1"/>
          </a:solidFill>
          <a:latin typeface="+mn-lt"/>
          <a:ea typeface="+mn-ea"/>
          <a:cs typeface="+mn-cs"/>
        </a:defRPr>
      </a:lvl1pPr>
      <a:lvl2pPr marL="712775" algn="r" defTabSz="1425550" rtl="1" eaLnBrk="1" latinLnBrk="0" hangingPunct="1">
        <a:defRPr sz="2806" kern="1200">
          <a:solidFill>
            <a:schemeClr val="tx1"/>
          </a:solidFill>
          <a:latin typeface="+mn-lt"/>
          <a:ea typeface="+mn-ea"/>
          <a:cs typeface="+mn-cs"/>
        </a:defRPr>
      </a:lvl2pPr>
      <a:lvl3pPr marL="1425550" algn="r" defTabSz="1425550" rtl="1" eaLnBrk="1" latinLnBrk="0" hangingPunct="1">
        <a:defRPr sz="2806" kern="1200">
          <a:solidFill>
            <a:schemeClr val="tx1"/>
          </a:solidFill>
          <a:latin typeface="+mn-lt"/>
          <a:ea typeface="+mn-ea"/>
          <a:cs typeface="+mn-cs"/>
        </a:defRPr>
      </a:lvl3pPr>
      <a:lvl4pPr marL="2138324" algn="r" defTabSz="1425550" rtl="1" eaLnBrk="1" latinLnBrk="0" hangingPunct="1">
        <a:defRPr sz="2806" kern="1200">
          <a:solidFill>
            <a:schemeClr val="tx1"/>
          </a:solidFill>
          <a:latin typeface="+mn-lt"/>
          <a:ea typeface="+mn-ea"/>
          <a:cs typeface="+mn-cs"/>
        </a:defRPr>
      </a:lvl4pPr>
      <a:lvl5pPr marL="2851099" algn="r" defTabSz="1425550" rtl="1" eaLnBrk="1" latinLnBrk="0" hangingPunct="1">
        <a:defRPr sz="2806" kern="1200">
          <a:solidFill>
            <a:schemeClr val="tx1"/>
          </a:solidFill>
          <a:latin typeface="+mn-lt"/>
          <a:ea typeface="+mn-ea"/>
          <a:cs typeface="+mn-cs"/>
        </a:defRPr>
      </a:lvl5pPr>
      <a:lvl6pPr marL="3563874" algn="r" defTabSz="1425550" rtl="1" eaLnBrk="1" latinLnBrk="0" hangingPunct="1">
        <a:defRPr sz="2806" kern="1200">
          <a:solidFill>
            <a:schemeClr val="tx1"/>
          </a:solidFill>
          <a:latin typeface="+mn-lt"/>
          <a:ea typeface="+mn-ea"/>
          <a:cs typeface="+mn-cs"/>
        </a:defRPr>
      </a:lvl6pPr>
      <a:lvl7pPr marL="4276649" algn="r" defTabSz="1425550" rtl="1" eaLnBrk="1" latinLnBrk="0" hangingPunct="1">
        <a:defRPr sz="2806" kern="1200">
          <a:solidFill>
            <a:schemeClr val="tx1"/>
          </a:solidFill>
          <a:latin typeface="+mn-lt"/>
          <a:ea typeface="+mn-ea"/>
          <a:cs typeface="+mn-cs"/>
        </a:defRPr>
      </a:lvl7pPr>
      <a:lvl8pPr marL="4989424" algn="r" defTabSz="1425550" rtl="1" eaLnBrk="1" latinLnBrk="0" hangingPunct="1">
        <a:defRPr sz="2806" kern="1200">
          <a:solidFill>
            <a:schemeClr val="tx1"/>
          </a:solidFill>
          <a:latin typeface="+mn-lt"/>
          <a:ea typeface="+mn-ea"/>
          <a:cs typeface="+mn-cs"/>
        </a:defRPr>
      </a:lvl8pPr>
      <a:lvl9pPr marL="5702198" algn="r" defTabSz="1425550" rtl="1" eaLnBrk="1" latinLnBrk="0" hangingPunct="1">
        <a:defRPr sz="2806"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2"/>
          <p:cNvSpPr txBox="1">
            <a:spLocks/>
          </p:cNvSpPr>
          <p:nvPr/>
        </p:nvSpPr>
        <p:spPr>
          <a:xfrm>
            <a:off x="2227406" y="3668603"/>
            <a:ext cx="11002027" cy="4562805"/>
          </a:xfrm>
          <a:prstGeom prst="rect">
            <a:avLst/>
          </a:prstGeom>
        </p:spPr>
        <p:txBody>
          <a:bodyPr vert="horz" lIns="85046" tIns="42523" rIns="85046" bIns="42523"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12615" indent="-212615" algn="r" defTabSz="850461" rtl="1">
              <a:spcBef>
                <a:spcPts val="930"/>
              </a:spcBef>
              <a:defRPr/>
            </a:pPr>
            <a:endParaRPr lang="ar-EG" sz="2604" dirty="0">
              <a:solidFill>
                <a:sysClr val="windowText" lastClr="000000"/>
              </a:solidFill>
              <a:latin typeface="Calibri" panose="020F0502020204030204"/>
              <a:cs typeface="Arial" panose="020B0604020202020204" pitchFamily="34" charset="0"/>
            </a:endParaRPr>
          </a:p>
        </p:txBody>
      </p:sp>
      <p:sp>
        <p:nvSpPr>
          <p:cNvPr id="2" name="Subtitle 2">
            <a:extLst>
              <a:ext uri="{FF2B5EF4-FFF2-40B4-BE49-F238E27FC236}">
                <a16:creationId xmlns:a16="http://schemas.microsoft.com/office/drawing/2014/main" id="{78A91012-5C93-8CCC-4B55-0C88D0A31D24}"/>
              </a:ext>
            </a:extLst>
          </p:cNvPr>
          <p:cNvSpPr>
            <a:spLocks noGrp="1"/>
          </p:cNvSpPr>
          <p:nvPr>
            <p:ph type="subTitle" idx="1"/>
          </p:nvPr>
        </p:nvSpPr>
        <p:spPr>
          <a:xfrm>
            <a:off x="2648317" y="3744567"/>
            <a:ext cx="9922075" cy="3119395"/>
          </a:xfrm>
        </p:spPr>
        <p:txBody>
          <a:bodyPr>
            <a:noAutofit/>
          </a:bodyPr>
          <a:lstStyle/>
          <a:p>
            <a:r>
              <a:rPr lang="ar-EG" sz="4960" dirty="0"/>
              <a:t>المبادرة الوطنية للمشروعات الخضراء الذكية</a:t>
            </a:r>
            <a:endParaRPr lang="en-US" sz="4960" dirty="0"/>
          </a:p>
          <a:p>
            <a:r>
              <a:rPr lang="ar-EG" sz="4960" dirty="0"/>
              <a:t>مشروع </a:t>
            </a:r>
            <a:endParaRPr lang="en-US" sz="4960" dirty="0"/>
          </a:p>
          <a:p>
            <a:r>
              <a:rPr lang="ar-SA" sz="4960" dirty="0">
                <a:solidFill>
                  <a:srgbClr val="FF0000"/>
                </a:solidFill>
              </a:rPr>
              <a:t>مشروع  تصنيع خشب من ناتج مخلفات الزراعية من القري السياحية</a:t>
            </a:r>
            <a:endParaRPr lang="en-US" sz="4960" dirty="0"/>
          </a:p>
        </p:txBody>
      </p:sp>
    </p:spTree>
    <p:extLst>
      <p:ext uri="{BB962C8B-B14F-4D97-AF65-F5344CB8AC3E}">
        <p14:creationId xmlns:p14="http://schemas.microsoft.com/office/powerpoint/2010/main" val="34119712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2"/>
          <p:cNvSpPr txBox="1">
            <a:spLocks/>
          </p:cNvSpPr>
          <p:nvPr/>
        </p:nvSpPr>
        <p:spPr>
          <a:xfrm>
            <a:off x="2227406" y="3668603"/>
            <a:ext cx="11002027" cy="4562805"/>
          </a:xfrm>
          <a:prstGeom prst="rect">
            <a:avLst/>
          </a:prstGeom>
        </p:spPr>
        <p:txBody>
          <a:bodyPr vert="horz" lIns="85046" tIns="42523" rIns="85046" bIns="42523"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12615" indent="-212615" algn="r" defTabSz="850461" rtl="1">
              <a:spcBef>
                <a:spcPts val="930"/>
              </a:spcBef>
              <a:defRPr/>
            </a:pPr>
            <a:endParaRPr lang="ar-EG" sz="2604" dirty="0">
              <a:solidFill>
                <a:sysClr val="windowText" lastClr="000000"/>
              </a:solidFill>
              <a:latin typeface="Calibri" panose="020F0502020204030204"/>
              <a:cs typeface="Arial" panose="020B0604020202020204" pitchFamily="34" charset="0"/>
            </a:endParaRPr>
          </a:p>
        </p:txBody>
      </p:sp>
      <p:sp>
        <p:nvSpPr>
          <p:cNvPr id="3" name="Subtitle 2"/>
          <p:cNvSpPr>
            <a:spLocks noGrp="1"/>
          </p:cNvSpPr>
          <p:nvPr>
            <p:ph type="subTitle" idx="1"/>
          </p:nvPr>
        </p:nvSpPr>
        <p:spPr>
          <a:xfrm>
            <a:off x="326584" y="3202768"/>
            <a:ext cx="14376885" cy="5536440"/>
          </a:xfrm>
        </p:spPr>
        <p:txBody>
          <a:bodyPr>
            <a:normAutofit fontScale="92500" lnSpcReduction="20000"/>
          </a:bodyPr>
          <a:lstStyle/>
          <a:p>
            <a:pPr rtl="1"/>
            <a:r>
              <a:rPr lang="ar-SA" sz="3968" b="1" u="sng" dirty="0"/>
              <a:t>مشروع اعاده تدوير المخلفات الزراعية من القري السياحية</a:t>
            </a:r>
            <a:endParaRPr lang="ar-EG" sz="3968" b="1" u="sng" dirty="0"/>
          </a:p>
          <a:p>
            <a:pPr algn="justLow" rtl="1"/>
            <a:endParaRPr lang="ar-EG" dirty="0"/>
          </a:p>
          <a:p>
            <a:pPr algn="justLow" rtl="1"/>
            <a:r>
              <a:rPr lang="ar-SA" sz="3224" dirty="0">
                <a:cs typeface="+mj-cs"/>
              </a:rPr>
              <a:t>دائمًا وابدا ما يتم تقليم أشجار النخيل والأشجار الأخرى بالمنتجعات السياحية وتحتوي علي كميه كبيره من سعف النخيل ، وهذه الأوراق القوية لها الكثير من الاستخدامات الرائعة لاستكشافها، ويُمكنك أن تمتهن حرفة جديدة وتنسج سلة من سعف النخيل بنفسك، ومن المعروف أن أوراق النخيل طاردة للماء بشكل طبيعي، وهو ما يعني أن سلتك ستكون قوية ولن تقلق بشأن سقوطها إذا تبللت</a:t>
            </a:r>
            <a:endParaRPr lang="ar-EG" sz="3224" dirty="0">
              <a:cs typeface="+mj-cs"/>
            </a:endParaRPr>
          </a:p>
          <a:p>
            <a:pPr algn="justLow" rtl="1"/>
            <a:r>
              <a:rPr lang="ar-SA" sz="3224" dirty="0">
                <a:cs typeface="+mj-cs"/>
              </a:rPr>
              <a:t>ووفقًا لعدد من التقارير العالمية بلغت قيمة سوق إعادة تدوير سعف النخيل العالمي نحو أكثر من 53.74 مليار دولار أمريكي في عام 2019، ومن المتوقع أن تصل هذه القيمة إلى نحو 95.54 مليار دولار أمريكي بحلول الربع الثاني من عام 2025</a:t>
            </a:r>
            <a:r>
              <a:rPr lang="ar-EG" sz="3224" dirty="0">
                <a:cs typeface="+mj-cs"/>
              </a:rPr>
              <a:t> .</a:t>
            </a:r>
          </a:p>
          <a:p>
            <a:pPr algn="justLow" rtl="1"/>
            <a:r>
              <a:rPr lang="ar-SA" sz="3224" dirty="0">
                <a:cs typeface="+mj-cs"/>
              </a:rPr>
              <a:t>ومن المتوقع أيضًا أن ينمو هذا السوق بمعدل سنوي مركب نسبته 6.4% بين عامي 2020 و2025، كما تُشير بعض التقارير إلى أن البُلدان العربية تمتلك نحو 93% من إجمالي أشجار التخيل المنتشرة في جميع أنحاء العالم، ووفقًا لبعض الإحصائيات تنتج الشجرة الواحدة بعد تقليمها نحو 25 جريدة في السنة، وهو ما يُشير إلى أن البُلدان العربية لديها كميات كبيرة من سعف النخيل</a:t>
            </a:r>
            <a:r>
              <a:rPr lang="ar-EG" sz="3224" dirty="0">
                <a:cs typeface="+mj-cs"/>
              </a:rPr>
              <a:t> .</a:t>
            </a:r>
            <a:endParaRPr lang="en-US" sz="3224" dirty="0">
              <a:cs typeface="+mj-cs"/>
            </a:endParaRPr>
          </a:p>
        </p:txBody>
      </p:sp>
    </p:spTree>
    <p:extLst>
      <p:ext uri="{BB962C8B-B14F-4D97-AF65-F5344CB8AC3E}">
        <p14:creationId xmlns:p14="http://schemas.microsoft.com/office/powerpoint/2010/main" val="11010923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2"/>
          <p:cNvSpPr txBox="1">
            <a:spLocks/>
          </p:cNvSpPr>
          <p:nvPr/>
        </p:nvSpPr>
        <p:spPr>
          <a:xfrm>
            <a:off x="2227406" y="3668603"/>
            <a:ext cx="11002027" cy="4562805"/>
          </a:xfrm>
          <a:prstGeom prst="rect">
            <a:avLst/>
          </a:prstGeom>
        </p:spPr>
        <p:txBody>
          <a:bodyPr vert="horz" lIns="85046" tIns="42523" rIns="85046" bIns="42523"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12615" indent="-212615" algn="r" defTabSz="850461" rtl="1">
              <a:spcBef>
                <a:spcPts val="930"/>
              </a:spcBef>
              <a:defRPr/>
            </a:pPr>
            <a:endParaRPr lang="ar-EG" sz="2604" dirty="0">
              <a:solidFill>
                <a:sysClr val="windowText" lastClr="000000"/>
              </a:solidFill>
              <a:latin typeface="Calibri" panose="020F0502020204030204"/>
              <a:cs typeface="Arial" panose="020B0604020202020204" pitchFamily="34" charset="0"/>
            </a:endParaRPr>
          </a:p>
        </p:txBody>
      </p:sp>
      <p:sp>
        <p:nvSpPr>
          <p:cNvPr id="3" name="Subtitle 2"/>
          <p:cNvSpPr>
            <a:spLocks noGrp="1"/>
          </p:cNvSpPr>
          <p:nvPr>
            <p:ph type="subTitle" idx="1"/>
          </p:nvPr>
        </p:nvSpPr>
        <p:spPr>
          <a:xfrm>
            <a:off x="326584" y="3113470"/>
            <a:ext cx="14376885" cy="6161522"/>
          </a:xfrm>
        </p:spPr>
        <p:txBody>
          <a:bodyPr>
            <a:normAutofit fontScale="77500" lnSpcReduction="20000"/>
          </a:bodyPr>
          <a:lstStyle/>
          <a:p>
            <a:pPr rtl="1"/>
            <a:r>
              <a:rPr lang="ar-SA" sz="3968" b="1" u="sng" dirty="0"/>
              <a:t>أهمية مشروع إعادة تدوير سعف النخيل والمخلفات الزراعية من القري السياحية</a:t>
            </a:r>
            <a:endParaRPr lang="ar-EG" sz="3968" b="1" u="sng" dirty="0"/>
          </a:p>
          <a:p>
            <a:pPr algn="justLow" rtl="1">
              <a:lnSpc>
                <a:spcPct val="80000"/>
              </a:lnSpc>
            </a:pPr>
            <a:endParaRPr lang="ar-EG" sz="1116" dirty="0">
              <a:cs typeface="+mj-cs"/>
            </a:endParaRPr>
          </a:p>
          <a:p>
            <a:pPr algn="justLow" rtl="1">
              <a:lnSpc>
                <a:spcPct val="160000"/>
              </a:lnSpc>
            </a:pPr>
            <a:r>
              <a:rPr lang="ar-SA" dirty="0">
                <a:cs typeface="+mj-cs"/>
              </a:rPr>
              <a:t>لذلك؛ يُمكننا القول إن مشروع إعادة تدوير سعف النخيل يُعد واحدًا من أهم المشروعات التي تدخل في صناعة الكثير من المنتجات، مثل: الكراسي والطاوِلات وألواح الكونتر وحشو الأثاث وعزل الحرارة والصوت وإنتاج الأعلاف الحيوانية، بالإضافة إلى صناعة بعض الإكسسوارات التي تُستخدم للهدايا، ويُعتبر هذا المشروع من الأفكار الاستثمارية الرائعة التي تُسفر عن عوائد مادية كبيرة لأصحابها</a:t>
            </a:r>
            <a:r>
              <a:rPr lang="ar-EG" dirty="0">
                <a:cs typeface="+mj-cs"/>
              </a:rPr>
              <a:t> </a:t>
            </a:r>
            <a:r>
              <a:rPr lang="ar-SA" dirty="0">
                <a:cs typeface="+mj-cs"/>
              </a:rPr>
              <a:t>تدور فكرة المشروع حول إنشاء مصنع متخصص في إعادة تدوير سعف النخيل والمخلفات الزراعية الناتجة من القري السياحيه  ؛ لصناعة عدد من المنتجات الصديقة للبيئة، والتي يحرص الملايين من الناس على شرائها؛ إما بهدف تزيين المنازل أو لتقديم الهدايا</a:t>
            </a:r>
            <a:r>
              <a:rPr lang="ar-EG" dirty="0">
                <a:cs typeface="+mj-cs"/>
              </a:rPr>
              <a:t> .</a:t>
            </a:r>
          </a:p>
          <a:p>
            <a:pPr algn="justLow" rtl="1">
              <a:lnSpc>
                <a:spcPct val="160000"/>
              </a:lnSpc>
            </a:pPr>
            <a:r>
              <a:rPr lang="ar-SA" dirty="0">
                <a:cs typeface="+mj-cs"/>
              </a:rPr>
              <a:t>ويستهدف المشروع المعارض المتخصصة في بيع الأثاث المنزلي والمستهلكين العاديين، بالإضافة إلى المقاهي التي تحرص على استخدام الكراسي والطاولات المصنوعة من منتجات النخيل</a:t>
            </a:r>
            <a:r>
              <a:rPr lang="ar-EG" dirty="0"/>
              <a:t> .</a:t>
            </a:r>
            <a:endParaRPr lang="en-US" sz="3224" dirty="0"/>
          </a:p>
        </p:txBody>
      </p:sp>
    </p:spTree>
    <p:extLst>
      <p:ext uri="{BB962C8B-B14F-4D97-AF65-F5344CB8AC3E}">
        <p14:creationId xmlns:p14="http://schemas.microsoft.com/office/powerpoint/2010/main" val="26893278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2"/>
          <p:cNvSpPr txBox="1">
            <a:spLocks/>
          </p:cNvSpPr>
          <p:nvPr/>
        </p:nvSpPr>
        <p:spPr>
          <a:xfrm>
            <a:off x="2227406" y="3668603"/>
            <a:ext cx="11002027" cy="4562805"/>
          </a:xfrm>
          <a:prstGeom prst="rect">
            <a:avLst/>
          </a:prstGeom>
        </p:spPr>
        <p:txBody>
          <a:bodyPr vert="horz" lIns="85046" tIns="42523" rIns="85046" bIns="42523"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12615" indent="-212615" algn="r" defTabSz="850461" rtl="1">
              <a:spcBef>
                <a:spcPts val="930"/>
              </a:spcBef>
              <a:defRPr/>
            </a:pPr>
            <a:endParaRPr lang="ar-EG" sz="2604" dirty="0">
              <a:solidFill>
                <a:sysClr val="windowText" lastClr="000000"/>
              </a:solidFill>
              <a:latin typeface="Calibri" panose="020F0502020204030204"/>
              <a:cs typeface="Arial" panose="020B0604020202020204" pitchFamily="34" charset="0"/>
            </a:endParaRPr>
          </a:p>
        </p:txBody>
      </p:sp>
      <p:sp>
        <p:nvSpPr>
          <p:cNvPr id="3" name="Subtitle 2"/>
          <p:cNvSpPr>
            <a:spLocks noGrp="1"/>
          </p:cNvSpPr>
          <p:nvPr>
            <p:ph type="subTitle" idx="1"/>
          </p:nvPr>
        </p:nvSpPr>
        <p:spPr>
          <a:xfrm>
            <a:off x="326584" y="2756281"/>
            <a:ext cx="14376885" cy="6786604"/>
          </a:xfrm>
        </p:spPr>
        <p:txBody>
          <a:bodyPr>
            <a:normAutofit fontScale="92500" lnSpcReduction="20000"/>
          </a:bodyPr>
          <a:lstStyle/>
          <a:p>
            <a:r>
              <a:rPr lang="ar-SA" sz="3720" b="1" u="sng" dirty="0"/>
              <a:t>دراسة جدوى مشروع إعادة تدوير سعف النخيل والمخلفات الزراعية الناتجة من القري السياحيه</a:t>
            </a:r>
            <a:br>
              <a:rPr lang="ar-SA" sz="3720" b="1" u="sng" dirty="0"/>
            </a:br>
            <a:endParaRPr lang="ar-EG" sz="1488" b="1" u="sng" dirty="0"/>
          </a:p>
          <a:p>
            <a:pPr algn="justLow" rtl="1"/>
            <a:r>
              <a:rPr lang="ar-SA" sz="3224" b="1" u="sng" dirty="0"/>
              <a:t>أولًا: تراخيص المشروع</a:t>
            </a:r>
            <a:r>
              <a:rPr lang="ar-EG" sz="3224" b="1" u="sng" dirty="0"/>
              <a:t> :</a:t>
            </a:r>
            <a:r>
              <a:rPr lang="ar-SA" sz="3224" dirty="0">
                <a:cs typeface="+mj-cs"/>
              </a:rPr>
              <a:t>يُنصح دائمًا، بعد الانتهاء من دراسة السوق وتحديد الهدف من الفكرة، بضرورة اتخاذ الإجراءات القانونية اللازمة للحصول على السجل التجاري والبطاقة الضريبية، حتى لا يقع صاحب المشروع تحت طائلة القانون وتجنبًا لتعطيل العمل بالمشروع، كما يُفضل اتخاذ كل هذه الإجراءات من خلال مستشار قانوني متخصص لكي يتم إنجاز المهمة خلال فترة زمنية قصيرة</a:t>
            </a:r>
            <a:r>
              <a:rPr lang="ar-EG" sz="3224" dirty="0">
                <a:cs typeface="+mj-cs"/>
              </a:rPr>
              <a:t> .</a:t>
            </a:r>
          </a:p>
          <a:p>
            <a:pPr algn="justLow" rtl="1"/>
            <a:br>
              <a:rPr lang="ar-SA" sz="1488" dirty="0">
                <a:cs typeface="+mj-cs"/>
              </a:rPr>
            </a:br>
            <a:r>
              <a:rPr lang="ar-SA" sz="3224" b="1" u="sng" dirty="0"/>
              <a:t>ثانيًا: موقع المشروع</a:t>
            </a:r>
            <a:r>
              <a:rPr lang="ar-EG" sz="3224" b="1" u="sng" dirty="0"/>
              <a:t>: </a:t>
            </a:r>
            <a:r>
              <a:rPr lang="ar-SA" sz="3224" dirty="0">
                <a:cs typeface="+mj-cs"/>
              </a:rPr>
              <a:t>من مميزات مشروع إعادة تدوير سعف النخيل  والمخلفات الزراعية الناتجة من القري السياحية</a:t>
            </a:r>
            <a:br>
              <a:rPr lang="ar-SA" sz="3224" dirty="0">
                <a:cs typeface="+mj-cs"/>
              </a:rPr>
            </a:br>
            <a:r>
              <a:rPr lang="ar-SA" sz="3224" dirty="0">
                <a:cs typeface="+mj-cs"/>
              </a:rPr>
              <a:t> أنه لا يحتاج إلى مواقع مميزة؛ حيث يُفضل تنفيذ هذا المشروع في المناطق التي تشتهر بتواجد كم كبير من المنتجعات السياحية ؛ لأنها تحتوي على كميات كبيرة من سعف النخيل والمخلفات الزراعية الناتجة من القري السياحيه</a:t>
            </a:r>
            <a:br>
              <a:rPr lang="ar-SA" sz="3224" dirty="0">
                <a:cs typeface="+mj-cs"/>
              </a:rPr>
            </a:br>
            <a:r>
              <a:rPr lang="ar-SA" sz="3224" dirty="0">
                <a:cs typeface="+mj-cs"/>
              </a:rPr>
              <a:t> وهو ما يُمثل المادة الخام الأساسية التي يعتمد عليها المشروع، الأمر الذي يخفض مصاريف النقل</a:t>
            </a:r>
            <a:br>
              <a:rPr lang="ar-SA" sz="3224" dirty="0">
                <a:cs typeface="+mj-cs"/>
              </a:rPr>
            </a:br>
            <a:r>
              <a:rPr lang="ar-SA" sz="3224" dirty="0">
                <a:cs typeface="+mj-cs"/>
              </a:rPr>
              <a:t>أما بالنسبة لمساحة المصنع فيجب ألا تقل عن 6000 متر، على أن يتم تخصيص 3000 متر لتخزين المواد الخام والمساحة المتبقية لتخزين المنتجات المصنوعة ومساحة المصنع </a:t>
            </a:r>
            <a:r>
              <a:rPr lang="ar-EG" sz="3224" dirty="0">
                <a:cs typeface="+mj-cs"/>
              </a:rPr>
              <a:t>.</a:t>
            </a:r>
          </a:p>
          <a:p>
            <a:pPr algn="justLow" rtl="1"/>
            <a:r>
              <a:rPr lang="ar-SA" sz="3224" b="1" u="sng" dirty="0"/>
              <a:t>ثالثًا: تجهيزات المشروع</a:t>
            </a:r>
            <a:r>
              <a:rPr lang="ar-EG" sz="3224" dirty="0"/>
              <a:t>:</a:t>
            </a:r>
            <a:r>
              <a:rPr lang="ar-SA" sz="3224" dirty="0"/>
              <a:t>في بادئ الأمر لا بد من إحاطة المساحة المخصصة لتنفيذ مشروع إعادة تدوير سعف النخيل والمخلفات الزراعية الناتجة من القري السياحيةبسور خرساني حتى لا يكون عرضة للخارجين على القانون والحفاظ على موارد المشروع وأيضًا المنتجات المصنوعة، كما يجب تخصيص مساحة مغطاة لا تقل عن 2000 متر مربع لعمليات التصنيع وتخزين المنتجات</a:t>
            </a:r>
            <a:endParaRPr lang="ar-EG" sz="3224" dirty="0"/>
          </a:p>
          <a:p>
            <a:pPr algn="justLow" rtl="1"/>
            <a:r>
              <a:rPr lang="ar-SA" sz="3224" dirty="0"/>
              <a:t>ولا بد كذلك من تجهيز المصنع بالمواد الخرسانية اللازمة، وتركيب منظومة كهربائية عالية الجودة، وتوفير منافذ تهوية جيدة، بالإضافة إلى طلاء حوائط المصنع بشكل كامل حتى تكون ملائمة للعمل</a:t>
            </a:r>
            <a:r>
              <a:rPr lang="ar-EG" sz="3224" dirty="0"/>
              <a:t> .</a:t>
            </a:r>
          </a:p>
        </p:txBody>
      </p:sp>
    </p:spTree>
    <p:extLst>
      <p:ext uri="{BB962C8B-B14F-4D97-AF65-F5344CB8AC3E}">
        <p14:creationId xmlns:p14="http://schemas.microsoft.com/office/powerpoint/2010/main" val="5565381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2"/>
          <p:cNvSpPr txBox="1">
            <a:spLocks/>
          </p:cNvSpPr>
          <p:nvPr/>
        </p:nvSpPr>
        <p:spPr>
          <a:xfrm>
            <a:off x="2227406" y="3668603"/>
            <a:ext cx="11002027" cy="4562805"/>
          </a:xfrm>
          <a:prstGeom prst="rect">
            <a:avLst/>
          </a:prstGeom>
        </p:spPr>
        <p:txBody>
          <a:bodyPr vert="horz" lIns="85046" tIns="42523" rIns="85046" bIns="42523"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12615" indent="-212615" algn="r" defTabSz="850461" rtl="1">
              <a:spcBef>
                <a:spcPts val="930"/>
              </a:spcBef>
              <a:defRPr/>
            </a:pPr>
            <a:endParaRPr lang="ar-EG" sz="2604" dirty="0">
              <a:solidFill>
                <a:sysClr val="windowText" lastClr="000000"/>
              </a:solidFill>
              <a:latin typeface="Calibri" panose="020F0502020204030204"/>
              <a:cs typeface="Arial" panose="020B0604020202020204" pitchFamily="34" charset="0"/>
            </a:endParaRPr>
          </a:p>
        </p:txBody>
      </p:sp>
      <p:sp>
        <p:nvSpPr>
          <p:cNvPr id="3" name="Subtitle 2"/>
          <p:cNvSpPr>
            <a:spLocks noGrp="1"/>
          </p:cNvSpPr>
          <p:nvPr>
            <p:ph type="subTitle" idx="1"/>
          </p:nvPr>
        </p:nvSpPr>
        <p:spPr>
          <a:xfrm>
            <a:off x="326584" y="2488388"/>
            <a:ext cx="14555480" cy="5000656"/>
          </a:xfrm>
        </p:spPr>
        <p:txBody>
          <a:bodyPr>
            <a:normAutofit/>
          </a:bodyPr>
          <a:lstStyle/>
          <a:p>
            <a:pPr algn="justLow" rtl="1"/>
            <a:r>
              <a:rPr lang="ar-SA" b="1" u="sng" dirty="0"/>
              <a:t>رابعًا: التجهيزات المطلوبة</a:t>
            </a:r>
            <a:r>
              <a:rPr lang="ar-EG" sz="3224" dirty="0">
                <a:cs typeface="+mj-cs"/>
              </a:rPr>
              <a:t>:</a:t>
            </a:r>
            <a:r>
              <a:rPr lang="ar-SA" sz="3224" dirty="0">
                <a:cs typeface="+mj-cs"/>
              </a:rPr>
              <a:t>لا بد من إنشاء قسم إداري لتنظيم العمل داخل المصنع ومباشرة عملية التصنيع ومراقبة الجودة للمنتجات المصنوعة؛ حيث يجب تزويد القسم بمكاتب إدارية وأجهزة تكييف مركزية مع توفير أجهزة كمبيوتر وشبكة إنترنت وهاتف أرضي لاستقبال وإرسال المكالمات</a:t>
            </a:r>
            <a:r>
              <a:rPr lang="ar-EG" sz="3224" dirty="0">
                <a:cs typeface="+mj-cs"/>
              </a:rPr>
              <a:t> .</a:t>
            </a:r>
          </a:p>
          <a:p>
            <a:pPr algn="justLow" rtl="1"/>
            <a:r>
              <a:rPr lang="ar-SA" sz="3224" dirty="0">
                <a:cs typeface="+mj-cs"/>
              </a:rPr>
              <a:t>يجب تركيب أنظمة إضاءة عالية الجودة، خاصة لو كان المشروع يهدف إلى تدوير العمل بنظام الشيفت الصباحية والليلية؛ حيث تُساعد الإضاءة ذات الجودة العالية في تصنيع المنتجات بكفاءة عالية خالية من أي عيوب</a:t>
            </a:r>
            <a:r>
              <a:rPr lang="ar-EG" sz="3224" dirty="0">
                <a:cs typeface="+mj-cs"/>
              </a:rPr>
              <a:t> .و</a:t>
            </a:r>
            <a:r>
              <a:rPr lang="ar-SA" sz="3224" dirty="0">
                <a:cs typeface="+mj-cs"/>
              </a:rPr>
              <a:t>من الضروري تركيب شبكة كاميرات مراقبة داخل وخارج المصنع حتى لا تكون المنتجات عرضة للسرقة، بالإضافة إلى الحفاظ على موارد المشروع، كما يُمكن الاعتماد عليها أيضًا للاطمئنان على سير العمل بالمصنع في حالة عدم التواجد بين العمال</a:t>
            </a:r>
            <a:r>
              <a:rPr lang="ar-EG" sz="3224" dirty="0">
                <a:cs typeface="+mj-cs"/>
              </a:rPr>
              <a:t> .و</a:t>
            </a:r>
            <a:r>
              <a:rPr lang="ar-SA" sz="3224" dirty="0">
                <a:cs typeface="+mj-cs"/>
              </a:rPr>
              <a:t>يُفضل شراء سيارة نقل لاستخدامها في نقل المواد الخام من المصدر إلى المصنع، كما يُمكن استخدام السيارة أيضًا في نقل المنتجات المصنوعة إلى المعرض المخصص لعمليات التوريد أو البيع للمستهلكين العاديين</a:t>
            </a:r>
            <a:r>
              <a:rPr lang="ar-EG" sz="3224" dirty="0">
                <a:cs typeface="+mj-cs"/>
              </a:rPr>
              <a:t> </a:t>
            </a:r>
            <a:r>
              <a:rPr lang="ar-SA" sz="3224" dirty="0">
                <a:cs typeface="+mj-cs"/>
              </a:rPr>
              <a:t>يحتاج المصنع إلى توفير أدوات بوفيه لإعداد المشروبات أثناء فترات الراحة</a:t>
            </a:r>
            <a:r>
              <a:rPr lang="ar-EG" sz="3224" dirty="0">
                <a:cs typeface="+mj-cs"/>
              </a:rPr>
              <a:t> .</a:t>
            </a:r>
          </a:p>
          <a:p>
            <a:pPr algn="justLow" rtl="1"/>
            <a:endParaRPr lang="en-US" dirty="0"/>
          </a:p>
        </p:txBody>
      </p:sp>
      <p:sp>
        <p:nvSpPr>
          <p:cNvPr id="8" name="Subtitle 2"/>
          <p:cNvSpPr txBox="1">
            <a:spLocks/>
          </p:cNvSpPr>
          <p:nvPr/>
        </p:nvSpPr>
        <p:spPr>
          <a:xfrm>
            <a:off x="742465" y="7131855"/>
            <a:ext cx="14376885" cy="714379"/>
          </a:xfrm>
          <a:prstGeom prst="rect">
            <a:avLst/>
          </a:prstGeom>
        </p:spPr>
        <p:txBody>
          <a:bodyPr vert="horz" lIns="113395" tIns="56698" rIns="113395" bIns="56698"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rtl="1"/>
            <a:r>
              <a:rPr lang="ar-SA" sz="3968" b="1" u="sng" dirty="0"/>
              <a:t>التسويق</a:t>
            </a:r>
            <a:endParaRPr lang="en-US" sz="3968" b="1" u="sng" dirty="0"/>
          </a:p>
          <a:p>
            <a:pPr algn="r" rtl="1">
              <a:lnSpc>
                <a:spcPct val="107000"/>
              </a:lnSpc>
              <a:spcBef>
                <a:spcPts val="186"/>
              </a:spcBef>
              <a:spcAft>
                <a:spcPts val="186"/>
              </a:spcAft>
            </a:pPr>
            <a:endParaRPr lang="en-US" sz="2976" b="1" u="sng" dirty="0">
              <a:latin typeface="Times New Roman" panose="02020603050405020304" pitchFamily="18" charset="0"/>
              <a:ea typeface="Times New Roman" panose="02020603050405020304" pitchFamily="18" charset="0"/>
            </a:endParaRPr>
          </a:p>
          <a:p>
            <a:pPr algn="justLow" rtl="1"/>
            <a:endParaRPr lang="en-US" sz="3968" b="1" u="sng" dirty="0"/>
          </a:p>
        </p:txBody>
      </p:sp>
      <p:sp>
        <p:nvSpPr>
          <p:cNvPr id="9" name="Rectangle 8"/>
          <p:cNvSpPr/>
          <p:nvPr/>
        </p:nvSpPr>
        <p:spPr>
          <a:xfrm>
            <a:off x="415883" y="7959726"/>
            <a:ext cx="14376884" cy="1377749"/>
          </a:xfrm>
          <a:prstGeom prst="rect">
            <a:avLst/>
          </a:prstGeom>
        </p:spPr>
        <p:txBody>
          <a:bodyPr wrap="square">
            <a:spAutoFit/>
          </a:bodyPr>
          <a:lstStyle/>
          <a:p>
            <a:pPr algn="justLow">
              <a:lnSpc>
                <a:spcPct val="80000"/>
              </a:lnSpc>
              <a:spcBef>
                <a:spcPts val="1240"/>
              </a:spcBef>
              <a:spcAft>
                <a:spcPts val="186"/>
              </a:spcAft>
            </a:pPr>
            <a:r>
              <a:rPr lang="ar-SA" sz="2480" dirty="0">
                <a:latin typeface="NotoNaskhArabic-Regular"/>
                <a:ea typeface="Times New Roman" panose="02020603050405020304" pitchFamily="18" charset="0"/>
                <a:cs typeface="Times New Roman" panose="02020603050405020304" pitchFamily="18" charset="0"/>
              </a:rPr>
              <a:t> </a:t>
            </a:r>
            <a:r>
              <a:rPr lang="ar-EG" sz="2976" dirty="0">
                <a:cs typeface="+mj-cs"/>
              </a:rPr>
              <a:t>تكلفة</a:t>
            </a:r>
            <a:r>
              <a:rPr lang="ar-IQ" sz="2976" dirty="0">
                <a:cs typeface="+mj-cs"/>
              </a:rPr>
              <a:t> اللوح 70 جنيه للوح الواحد</a:t>
            </a:r>
            <a:r>
              <a:rPr lang="ar-EG" sz="2976" dirty="0">
                <a:cs typeface="+mj-cs"/>
              </a:rPr>
              <a:t>  &amp; </a:t>
            </a:r>
            <a:r>
              <a:rPr lang="ar-IQ" sz="2976" dirty="0">
                <a:cs typeface="+mj-cs"/>
              </a:rPr>
              <a:t>انتاج 500 لوح في اليوم </a:t>
            </a:r>
            <a:r>
              <a:rPr lang="ar-EG" sz="2976" dirty="0">
                <a:cs typeface="+mj-cs"/>
              </a:rPr>
              <a:t> &amp;  </a:t>
            </a:r>
            <a:r>
              <a:rPr lang="ar-IQ" sz="2976" dirty="0">
                <a:cs typeface="+mj-cs"/>
              </a:rPr>
              <a:t>سعر البيع 130 جنيه اقل سعر بالسوق</a:t>
            </a:r>
            <a:endParaRPr lang="en-US" sz="2976" dirty="0">
              <a:cs typeface="+mj-cs"/>
            </a:endParaRPr>
          </a:p>
          <a:p>
            <a:pPr algn="justLow">
              <a:lnSpc>
                <a:spcPct val="80000"/>
              </a:lnSpc>
              <a:spcBef>
                <a:spcPts val="1240"/>
              </a:spcBef>
              <a:spcAft>
                <a:spcPts val="186"/>
              </a:spcAft>
            </a:pPr>
            <a:r>
              <a:rPr lang="ar-IQ" sz="2976" dirty="0">
                <a:cs typeface="+mj-cs"/>
              </a:rPr>
              <a:t>   صافي الربح من اللوح الواحد 60 جنيه في اللوح الواحد  مضروبا في 500 لوح 30 الف جنيه في اليوم</a:t>
            </a:r>
            <a:r>
              <a:rPr lang="ar-EG" sz="2976" dirty="0">
                <a:cs typeface="+mj-cs"/>
              </a:rPr>
              <a:t> و</a:t>
            </a:r>
            <a:r>
              <a:rPr lang="ar-IQ" sz="2976" dirty="0">
                <a:cs typeface="+mj-cs"/>
              </a:rPr>
              <a:t>صافي ربح في الشهر 900 الف جنيه </a:t>
            </a:r>
            <a:r>
              <a:rPr lang="ar-EG" sz="2976" dirty="0">
                <a:cs typeface="+mj-cs"/>
              </a:rPr>
              <a:t>  &amp;</a:t>
            </a:r>
            <a:r>
              <a:rPr lang="ar-IQ" sz="2976" dirty="0">
                <a:cs typeface="+mj-cs"/>
              </a:rPr>
              <a:t> </a:t>
            </a:r>
            <a:r>
              <a:rPr lang="ar-EG" sz="2976" dirty="0">
                <a:cs typeface="+mj-cs"/>
              </a:rPr>
              <a:t>و</a:t>
            </a:r>
            <a:r>
              <a:rPr lang="ar-IQ" sz="2976" dirty="0">
                <a:cs typeface="+mj-cs"/>
              </a:rPr>
              <a:t>بعد خصم الضرائب يكون صافي الربح 600 الف في الشهر </a:t>
            </a:r>
            <a:r>
              <a:rPr lang="ar-EG" sz="2976" dirty="0">
                <a:cs typeface="+mj-cs"/>
              </a:rPr>
              <a:t>.</a:t>
            </a:r>
            <a:endParaRPr lang="en-US" sz="2976" dirty="0">
              <a:cs typeface="+mj-cs"/>
            </a:endParaRPr>
          </a:p>
        </p:txBody>
      </p:sp>
    </p:spTree>
    <p:extLst>
      <p:ext uri="{BB962C8B-B14F-4D97-AF65-F5344CB8AC3E}">
        <p14:creationId xmlns:p14="http://schemas.microsoft.com/office/powerpoint/2010/main" val="9491690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326584" y="3483149"/>
            <a:ext cx="14466182" cy="5530040"/>
          </a:xfrm>
          <a:prstGeom prst="rect">
            <a:avLst/>
          </a:prstGeom>
        </p:spPr>
        <p:txBody>
          <a:bodyPr wrap="square">
            <a:spAutoFit/>
          </a:bodyPr>
          <a:lstStyle/>
          <a:p>
            <a:pPr algn="justLow">
              <a:lnSpc>
                <a:spcPct val="80000"/>
              </a:lnSpc>
              <a:spcBef>
                <a:spcPts val="1240"/>
              </a:spcBef>
              <a:spcAft>
                <a:spcPts val="186"/>
              </a:spcAft>
              <a:buSzPts val="1600"/>
            </a:pPr>
            <a:r>
              <a:rPr lang="ar-EG" sz="2976" dirty="0">
                <a:latin typeface="ArticleArabic-Bold"/>
                <a:ea typeface="Times New Roman" panose="02020603050405020304" pitchFamily="18" charset="0"/>
                <a:cs typeface="Times New Roman" panose="02020603050405020304" pitchFamily="18" charset="0"/>
              </a:rPr>
              <a:t>1- </a:t>
            </a:r>
            <a:r>
              <a:rPr lang="ar-SA" sz="2976" dirty="0">
                <a:cs typeface="+mj-cs"/>
              </a:rPr>
              <a:t>عدد 2 سيارة نقل لجمع المخلفات من الفنادق الموجودة داخل مدينه الغردق</a:t>
            </a:r>
            <a:r>
              <a:rPr lang="ar-EG" sz="2976" dirty="0">
                <a:cs typeface="+mj-cs"/>
              </a:rPr>
              <a:t>ة</a:t>
            </a:r>
            <a:r>
              <a:rPr lang="ar-SA" sz="2976" dirty="0">
                <a:cs typeface="+mj-cs"/>
              </a:rPr>
              <a:t>ونقلها الي المصنع	 التكلفة 800 الف جنيه </a:t>
            </a:r>
            <a:endParaRPr lang="en-US" sz="2976" dirty="0">
              <a:cs typeface="+mj-cs"/>
            </a:endParaRPr>
          </a:p>
          <a:p>
            <a:pPr algn="justLow">
              <a:lnSpc>
                <a:spcPct val="80000"/>
              </a:lnSpc>
              <a:spcBef>
                <a:spcPts val="1240"/>
              </a:spcBef>
              <a:spcAft>
                <a:spcPts val="186"/>
              </a:spcAft>
              <a:buSzPts val="1600"/>
            </a:pPr>
            <a:r>
              <a:rPr lang="ar-EG" sz="2976" dirty="0">
                <a:cs typeface="+mj-cs"/>
              </a:rPr>
              <a:t>2- </a:t>
            </a:r>
            <a:r>
              <a:rPr lang="ar-SA" sz="2976" dirty="0">
                <a:cs typeface="+mj-cs"/>
              </a:rPr>
              <a:t>جهاز لتجفيف المخلفات: عباره عن مساحه 1000 متر مغلف بعازل للحرارة وفرن ضغط هواء سخن جاف وشفاط  لطرد بخار الماء الناتج عن التجفيف تكلفة المكان 250 الف جنيه</a:t>
            </a:r>
            <a:endParaRPr lang="en-US" sz="2976" dirty="0">
              <a:cs typeface="+mj-cs"/>
            </a:endParaRPr>
          </a:p>
          <a:p>
            <a:pPr algn="justLow">
              <a:lnSpc>
                <a:spcPct val="80000"/>
              </a:lnSpc>
              <a:spcBef>
                <a:spcPts val="1240"/>
              </a:spcBef>
              <a:spcAft>
                <a:spcPts val="186"/>
              </a:spcAft>
              <a:buSzPts val="1600"/>
            </a:pPr>
            <a:r>
              <a:rPr lang="ar-EG" sz="2976" dirty="0">
                <a:cs typeface="+mj-cs"/>
              </a:rPr>
              <a:t>3- </a:t>
            </a:r>
            <a:r>
              <a:rPr lang="ar-SA" sz="2976" dirty="0">
                <a:cs typeface="+mj-cs"/>
              </a:rPr>
              <a:t>مواد الخام سعف النخيل ومخلفات الأشجار من القري السياحيه والغراء350 الف جنيه مصري</a:t>
            </a:r>
            <a:endParaRPr lang="en-US" sz="2976" dirty="0">
              <a:cs typeface="+mj-cs"/>
            </a:endParaRPr>
          </a:p>
          <a:p>
            <a:pPr algn="justLow">
              <a:lnSpc>
                <a:spcPct val="80000"/>
              </a:lnSpc>
              <a:spcBef>
                <a:spcPts val="1240"/>
              </a:spcBef>
              <a:spcAft>
                <a:spcPts val="186"/>
              </a:spcAft>
              <a:buSzPts val="1600"/>
            </a:pPr>
            <a:r>
              <a:rPr lang="ar-EG" sz="2976" dirty="0">
                <a:cs typeface="+mj-cs"/>
              </a:rPr>
              <a:t>4- </a:t>
            </a:r>
            <a:r>
              <a:rPr lang="ar-SA" sz="2976" dirty="0">
                <a:cs typeface="+mj-cs"/>
              </a:rPr>
              <a:t>ماكينه المفرمه: هي عبارة عن ماكينه لفرم السعف وخشب المخلفات	100 الف جنيه مصري</a:t>
            </a:r>
            <a:endParaRPr lang="en-US" sz="2976" dirty="0">
              <a:cs typeface="+mj-cs"/>
            </a:endParaRPr>
          </a:p>
          <a:p>
            <a:pPr algn="justLow">
              <a:lnSpc>
                <a:spcPct val="80000"/>
              </a:lnSpc>
              <a:spcBef>
                <a:spcPts val="1240"/>
              </a:spcBef>
              <a:spcAft>
                <a:spcPts val="186"/>
              </a:spcAft>
              <a:buSzPts val="1600"/>
            </a:pPr>
            <a:r>
              <a:rPr lang="ar-EG" sz="2976" dirty="0">
                <a:cs typeface="+mj-cs"/>
              </a:rPr>
              <a:t>5- </a:t>
            </a:r>
            <a:r>
              <a:rPr lang="ar-SA" sz="2976" dirty="0">
                <a:cs typeface="+mj-cs"/>
              </a:rPr>
              <a:t>خلاط :لخلط ما تم فرمه من اخشاب مع الغراء التكلفة 200 الف جنيه مصرى .</a:t>
            </a:r>
            <a:endParaRPr lang="en-US" sz="2976" dirty="0">
              <a:cs typeface="+mj-cs"/>
            </a:endParaRPr>
          </a:p>
          <a:p>
            <a:pPr algn="justLow">
              <a:lnSpc>
                <a:spcPct val="80000"/>
              </a:lnSpc>
              <a:spcBef>
                <a:spcPts val="1240"/>
              </a:spcBef>
              <a:spcAft>
                <a:spcPts val="186"/>
              </a:spcAft>
              <a:buSzPts val="1600"/>
            </a:pPr>
            <a:r>
              <a:rPr lang="ar-EG" sz="2976" dirty="0">
                <a:cs typeface="+mj-cs"/>
              </a:rPr>
              <a:t>6- </a:t>
            </a:r>
            <a:r>
              <a:rPr lang="ar-SA" sz="2976" dirty="0">
                <a:cs typeface="+mj-cs"/>
              </a:rPr>
              <a:t>مكبس هيدروليكي:سوف يتم تصنيعه محلي بمقاسات الالواح المطلوبة وسمكها المطلوب داخل مصر  تكلفته 600 الف</a:t>
            </a:r>
            <a:endParaRPr lang="en-US" sz="2976" dirty="0">
              <a:cs typeface="+mj-cs"/>
            </a:endParaRPr>
          </a:p>
          <a:p>
            <a:pPr algn="justLow">
              <a:lnSpc>
                <a:spcPct val="80000"/>
              </a:lnSpc>
              <a:spcBef>
                <a:spcPts val="1240"/>
              </a:spcBef>
              <a:spcAft>
                <a:spcPts val="186"/>
              </a:spcAft>
              <a:buSzPts val="1600"/>
            </a:pPr>
            <a:r>
              <a:rPr lang="ar-EG" sz="2976" dirty="0">
                <a:cs typeface="+mj-cs"/>
              </a:rPr>
              <a:t>7- </a:t>
            </a:r>
            <a:r>
              <a:rPr lang="ar-SA" sz="2976" dirty="0">
                <a:cs typeface="+mj-cs"/>
              </a:rPr>
              <a:t>ماكينة تجفيف لوح الخشب تكلفتها 500 الف</a:t>
            </a:r>
            <a:endParaRPr lang="en-US" sz="2976" dirty="0">
              <a:cs typeface="+mj-cs"/>
            </a:endParaRPr>
          </a:p>
          <a:p>
            <a:pPr algn="justLow">
              <a:lnSpc>
                <a:spcPct val="80000"/>
              </a:lnSpc>
              <a:spcBef>
                <a:spcPts val="1240"/>
              </a:spcBef>
              <a:spcAft>
                <a:spcPts val="186"/>
              </a:spcAft>
              <a:buSzPts val="1600"/>
            </a:pPr>
            <a:r>
              <a:rPr lang="ar-EG" sz="2976" dirty="0">
                <a:cs typeface="+mj-cs"/>
              </a:rPr>
              <a:t>8- </a:t>
            </a:r>
            <a:r>
              <a:rPr lang="ar-SA" sz="2976" dirty="0">
                <a:cs typeface="+mj-cs"/>
              </a:rPr>
              <a:t>سيوله لإدارة المشروع 	1 مليون جنيه مصري</a:t>
            </a:r>
            <a:endParaRPr lang="en-US" sz="2976" dirty="0">
              <a:cs typeface="+mj-cs"/>
            </a:endParaRPr>
          </a:p>
          <a:p>
            <a:pPr>
              <a:lnSpc>
                <a:spcPct val="107000"/>
              </a:lnSpc>
              <a:spcBef>
                <a:spcPts val="186"/>
              </a:spcBef>
              <a:spcAft>
                <a:spcPts val="186"/>
              </a:spcAft>
            </a:pPr>
            <a:r>
              <a:rPr lang="ar-SA" sz="2976" dirty="0">
                <a:solidFill>
                  <a:srgbClr val="FF0000"/>
                </a:solidFill>
                <a:latin typeface="ArticleArabic-Bold"/>
                <a:ea typeface="Times New Roman" panose="02020603050405020304" pitchFamily="18" charset="0"/>
                <a:cs typeface="Times New Roman" panose="02020603050405020304" pitchFamily="18" charset="0"/>
              </a:rPr>
              <a:t> التكلفة الإجمالية : 3 مليون و700 ألف جنيها مصريا</a:t>
            </a:r>
            <a:endParaRPr lang="en-US" sz="1736" dirty="0">
              <a:solidFill>
                <a:srgbClr val="FF0000"/>
              </a:solidFill>
              <a:latin typeface="Calibri" panose="020F0502020204030204" pitchFamily="34" charset="0"/>
              <a:ea typeface="Calibri" panose="020F0502020204030204" pitchFamily="34" charset="0"/>
              <a:cs typeface="Arial" panose="020B0604020202020204" pitchFamily="34" charset="0"/>
            </a:endParaRPr>
          </a:p>
        </p:txBody>
      </p:sp>
      <p:sp>
        <p:nvSpPr>
          <p:cNvPr id="7" name="Content Placeholder 2"/>
          <p:cNvSpPr txBox="1">
            <a:spLocks/>
          </p:cNvSpPr>
          <p:nvPr/>
        </p:nvSpPr>
        <p:spPr>
          <a:xfrm>
            <a:off x="2227406" y="3668603"/>
            <a:ext cx="11002027" cy="4562805"/>
          </a:xfrm>
          <a:prstGeom prst="rect">
            <a:avLst/>
          </a:prstGeom>
        </p:spPr>
        <p:txBody>
          <a:bodyPr vert="horz" lIns="85046" tIns="42523" rIns="85046" bIns="42523"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12615" indent="-212615" algn="r" defTabSz="850461" rtl="1">
              <a:spcBef>
                <a:spcPts val="930"/>
              </a:spcBef>
              <a:defRPr/>
            </a:pPr>
            <a:endParaRPr lang="ar-EG" sz="2604" dirty="0">
              <a:solidFill>
                <a:sysClr val="windowText" lastClr="000000"/>
              </a:solidFill>
              <a:latin typeface="Calibri" panose="020F0502020204030204"/>
              <a:cs typeface="Arial" panose="020B0604020202020204" pitchFamily="34" charset="0"/>
            </a:endParaRPr>
          </a:p>
        </p:txBody>
      </p:sp>
      <p:sp>
        <p:nvSpPr>
          <p:cNvPr id="2" name="Rectangle 1"/>
          <p:cNvSpPr/>
          <p:nvPr/>
        </p:nvSpPr>
        <p:spPr>
          <a:xfrm>
            <a:off x="5852817" y="2538654"/>
            <a:ext cx="3314212" cy="664114"/>
          </a:xfrm>
          <a:prstGeom prst="rect">
            <a:avLst/>
          </a:prstGeom>
        </p:spPr>
        <p:txBody>
          <a:bodyPr vert="horz" lIns="113395" tIns="56698" rIns="113395" bIns="56698" rtlCol="0">
            <a:normAutofit/>
          </a:bodyPr>
          <a:lstStyle/>
          <a:p>
            <a:pPr algn="ctr">
              <a:lnSpc>
                <a:spcPct val="90000"/>
              </a:lnSpc>
              <a:spcBef>
                <a:spcPts val="1240"/>
              </a:spcBef>
            </a:pPr>
            <a:r>
              <a:rPr lang="ar-SA" sz="3968" b="1" u="sng" dirty="0"/>
              <a:t>متطلبات المشروع </a:t>
            </a:r>
            <a:endParaRPr lang="en-US" sz="3968" b="1" u="sng" dirty="0"/>
          </a:p>
        </p:txBody>
      </p:sp>
    </p:spTree>
    <p:extLst>
      <p:ext uri="{BB962C8B-B14F-4D97-AF65-F5344CB8AC3E}">
        <p14:creationId xmlns:p14="http://schemas.microsoft.com/office/powerpoint/2010/main" val="291053686"/>
      </p:ext>
    </p:extLst>
  </p:cSld>
  <p:clrMapOvr>
    <a:masterClrMapping/>
  </p:clrMapOvr>
</p:sld>
</file>

<file path=ppt/theme/theme1.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37</TotalTime>
  <Words>987</Words>
  <Application>Microsoft Office PowerPoint</Application>
  <PresentationFormat>Custom</PresentationFormat>
  <Paragraphs>32</Paragraphs>
  <Slides>6</Slides>
  <Notes>0</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6</vt:i4>
      </vt:variant>
    </vt:vector>
  </HeadingPairs>
  <TitlesOfParts>
    <vt:vector size="14" baseType="lpstr">
      <vt:lpstr>Arial</vt:lpstr>
      <vt:lpstr>ArticleArabic-Bold</vt:lpstr>
      <vt:lpstr>Calibri</vt:lpstr>
      <vt:lpstr>Calibri Light</vt:lpstr>
      <vt:lpstr>NotoNaskhArabic-Regular</vt:lpstr>
      <vt:lpstr>Times New Roman</vt:lpstr>
      <vt:lpstr>سمة Office</vt:lpstr>
      <vt:lpstr>Office Theme</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saad</dc:creator>
  <cp:lastModifiedBy>Mohamed Elmelegy</cp:lastModifiedBy>
  <cp:revision>18</cp:revision>
  <dcterms:created xsi:type="dcterms:W3CDTF">2022-10-17T13:28:01Z</dcterms:created>
  <dcterms:modified xsi:type="dcterms:W3CDTF">2022-10-24T13:00:19Z</dcterms:modified>
</cp:coreProperties>
</file>