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15119350"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6" d="100"/>
          <a:sy n="56" d="100"/>
        </p:scale>
        <p:origin x="582"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9354"/>
            </a:lvl1pPr>
          </a:lstStyle>
          <a:p>
            <a:r>
              <a:rPr lang="en-US"/>
              <a:t>Click to edit Master title style</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3742"/>
            </a:lvl1pPr>
            <a:lvl2pPr marL="712775" indent="0" algn="ctr">
              <a:buNone/>
              <a:defRPr sz="3118"/>
            </a:lvl2pPr>
            <a:lvl3pPr marL="1425550" indent="0" algn="ctr">
              <a:buNone/>
              <a:defRPr sz="2806"/>
            </a:lvl3pPr>
            <a:lvl4pPr marL="2138324" indent="0" algn="ctr">
              <a:buNone/>
              <a:defRPr sz="2494"/>
            </a:lvl4pPr>
            <a:lvl5pPr marL="2851099" indent="0" algn="ctr">
              <a:buNone/>
              <a:defRPr sz="2494"/>
            </a:lvl5pPr>
            <a:lvl6pPr marL="3563874" indent="0" algn="ctr">
              <a:buNone/>
              <a:defRPr sz="2494"/>
            </a:lvl6pPr>
            <a:lvl7pPr marL="4276649" indent="0" algn="ctr">
              <a:buNone/>
              <a:defRPr sz="2494"/>
            </a:lvl7pPr>
            <a:lvl8pPr marL="4989424" indent="0" algn="ctr">
              <a:buNone/>
              <a:defRPr sz="2494"/>
            </a:lvl8pPr>
            <a:lvl9pPr marL="5702198" indent="0" algn="ctr">
              <a:buNone/>
              <a:defRPr sz="249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9554597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238401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819786" y="569240"/>
            <a:ext cx="3260110" cy="90608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39456" y="569240"/>
            <a:ext cx="9591338" cy="9060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018998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11473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31582" y="2665532"/>
            <a:ext cx="13040439" cy="4447496"/>
          </a:xfrm>
        </p:spPr>
        <p:txBody>
          <a:bodyPr anchor="b"/>
          <a:lstStyle>
            <a:lvl1pPr>
              <a:defRPr sz="9354"/>
            </a:lvl1pPr>
          </a:lstStyle>
          <a:p>
            <a:r>
              <a:rPr lang="en-US"/>
              <a:t>Click to edit Master title style</a:t>
            </a:r>
            <a:endParaRPr lang="en-US" dirty="0"/>
          </a:p>
        </p:txBody>
      </p:sp>
      <p:sp>
        <p:nvSpPr>
          <p:cNvPr id="3" name="Text Placeholder 2"/>
          <p:cNvSpPr>
            <a:spLocks noGrp="1"/>
          </p:cNvSpPr>
          <p:nvPr>
            <p:ph type="body" idx="1"/>
          </p:nvPr>
        </p:nvSpPr>
        <p:spPr>
          <a:xfrm>
            <a:off x="1031582" y="7155103"/>
            <a:ext cx="13040439" cy="2338833"/>
          </a:xfrm>
        </p:spPr>
        <p:txBody>
          <a:bodyPr/>
          <a:lstStyle>
            <a:lvl1pPr marL="0" indent="0">
              <a:buNone/>
              <a:defRPr sz="3742">
                <a:solidFill>
                  <a:schemeClr val="tx1"/>
                </a:solidFill>
              </a:defRPr>
            </a:lvl1pPr>
            <a:lvl2pPr marL="712775" indent="0">
              <a:buNone/>
              <a:defRPr sz="3118">
                <a:solidFill>
                  <a:schemeClr val="tx1">
                    <a:tint val="75000"/>
                  </a:schemeClr>
                </a:solidFill>
              </a:defRPr>
            </a:lvl2pPr>
            <a:lvl3pPr marL="1425550" indent="0">
              <a:buNone/>
              <a:defRPr sz="2806">
                <a:solidFill>
                  <a:schemeClr val="tx1">
                    <a:tint val="75000"/>
                  </a:schemeClr>
                </a:solidFill>
              </a:defRPr>
            </a:lvl3pPr>
            <a:lvl4pPr marL="2138324" indent="0">
              <a:buNone/>
              <a:defRPr sz="2494">
                <a:solidFill>
                  <a:schemeClr val="tx1">
                    <a:tint val="75000"/>
                  </a:schemeClr>
                </a:solidFill>
              </a:defRPr>
            </a:lvl4pPr>
            <a:lvl5pPr marL="2851099" indent="0">
              <a:buNone/>
              <a:defRPr sz="2494">
                <a:solidFill>
                  <a:schemeClr val="tx1">
                    <a:tint val="75000"/>
                  </a:schemeClr>
                </a:solidFill>
              </a:defRPr>
            </a:lvl5pPr>
            <a:lvl6pPr marL="3563874" indent="0">
              <a:buNone/>
              <a:defRPr sz="2494">
                <a:solidFill>
                  <a:schemeClr val="tx1">
                    <a:tint val="75000"/>
                  </a:schemeClr>
                </a:solidFill>
              </a:defRPr>
            </a:lvl6pPr>
            <a:lvl7pPr marL="4276649" indent="0">
              <a:buNone/>
              <a:defRPr sz="2494">
                <a:solidFill>
                  <a:schemeClr val="tx1">
                    <a:tint val="75000"/>
                  </a:schemeClr>
                </a:solidFill>
              </a:defRPr>
            </a:lvl7pPr>
            <a:lvl8pPr marL="4989424" indent="0">
              <a:buNone/>
              <a:defRPr sz="2494">
                <a:solidFill>
                  <a:schemeClr val="tx1">
                    <a:tint val="75000"/>
                  </a:schemeClr>
                </a:solidFill>
              </a:defRPr>
            </a:lvl8pPr>
            <a:lvl9pPr marL="5702198" indent="0">
              <a:buNone/>
              <a:defRPr sz="249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82D066-E1D5-435E-AAB1-000871C3FCD3}" type="datetimeFigureOut">
              <a:rPr lang="ar-EG" smtClean="0"/>
              <a:t>25/03/1444</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8728456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39455"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54171" y="2846200"/>
            <a:ext cx="6425724" cy="6783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952650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41425" y="569242"/>
            <a:ext cx="13040439" cy="2066590"/>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41426" y="2620980"/>
            <a:ext cx="63961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4" name="Content Placeholder 3"/>
          <p:cNvSpPr>
            <a:spLocks noGrp="1"/>
          </p:cNvSpPr>
          <p:nvPr>
            <p:ph sz="half" idx="2"/>
          </p:nvPr>
        </p:nvSpPr>
        <p:spPr>
          <a:xfrm>
            <a:off x="1041426" y="3905482"/>
            <a:ext cx="63961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654172" y="2620980"/>
            <a:ext cx="6427693" cy="1284502"/>
          </a:xfrm>
        </p:spPr>
        <p:txBody>
          <a:bodyPr anchor="b"/>
          <a:lstStyle>
            <a:lvl1pPr marL="0" indent="0">
              <a:buNone/>
              <a:defRPr sz="3742" b="1"/>
            </a:lvl1pPr>
            <a:lvl2pPr marL="712775" indent="0">
              <a:buNone/>
              <a:defRPr sz="3118" b="1"/>
            </a:lvl2pPr>
            <a:lvl3pPr marL="1425550" indent="0">
              <a:buNone/>
              <a:defRPr sz="2806" b="1"/>
            </a:lvl3pPr>
            <a:lvl4pPr marL="2138324" indent="0">
              <a:buNone/>
              <a:defRPr sz="2494" b="1"/>
            </a:lvl4pPr>
            <a:lvl5pPr marL="2851099" indent="0">
              <a:buNone/>
              <a:defRPr sz="2494" b="1"/>
            </a:lvl5pPr>
            <a:lvl6pPr marL="3563874" indent="0">
              <a:buNone/>
              <a:defRPr sz="2494" b="1"/>
            </a:lvl6pPr>
            <a:lvl7pPr marL="4276649" indent="0">
              <a:buNone/>
              <a:defRPr sz="2494" b="1"/>
            </a:lvl7pPr>
            <a:lvl8pPr marL="4989424" indent="0">
              <a:buNone/>
              <a:defRPr sz="2494" b="1"/>
            </a:lvl8pPr>
            <a:lvl9pPr marL="5702198" indent="0">
              <a:buNone/>
              <a:defRPr sz="2494" b="1"/>
            </a:lvl9pPr>
          </a:lstStyle>
          <a:p>
            <a:pPr lvl="0"/>
            <a:r>
              <a:rPr lang="en-US"/>
              <a:t>Click to edit Master text styles</a:t>
            </a:r>
          </a:p>
        </p:txBody>
      </p:sp>
      <p:sp>
        <p:nvSpPr>
          <p:cNvPr id="6" name="Content Placeholder 5"/>
          <p:cNvSpPr>
            <a:spLocks noGrp="1"/>
          </p:cNvSpPr>
          <p:nvPr>
            <p:ph sz="quarter" idx="4"/>
          </p:nvPr>
        </p:nvSpPr>
        <p:spPr>
          <a:xfrm>
            <a:off x="7654172" y="3905482"/>
            <a:ext cx="6427693" cy="5744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D066-E1D5-435E-AAB1-000871C3FCD3}" type="datetimeFigureOut">
              <a:rPr lang="ar-EG" smtClean="0"/>
              <a:t>25/03/1444</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38436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82D066-E1D5-435E-AAB1-000871C3FCD3}" type="datetimeFigureOut">
              <a:rPr lang="ar-EG" smtClean="0"/>
              <a:t>25/03/1444</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4228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82D066-E1D5-435E-AAB1-000871C3FCD3}" type="datetimeFigureOut">
              <a:rPr lang="ar-EG" smtClean="0"/>
              <a:t>25/03/1444</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2078654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Content Placeholder 2"/>
          <p:cNvSpPr>
            <a:spLocks noGrp="1"/>
          </p:cNvSpPr>
          <p:nvPr>
            <p:ph idx="1"/>
          </p:nvPr>
        </p:nvSpPr>
        <p:spPr>
          <a:xfrm>
            <a:off x="6427693" y="1539425"/>
            <a:ext cx="7654171" cy="7598117"/>
          </a:xfrm>
        </p:spPr>
        <p:txBody>
          <a:bodyPr/>
          <a:lstStyle>
            <a:lvl1pPr>
              <a:defRPr sz="4989"/>
            </a:lvl1pPr>
            <a:lvl2pPr>
              <a:defRPr sz="4365"/>
            </a:lvl2pPr>
            <a:lvl3pPr>
              <a:defRPr sz="3742"/>
            </a:lvl3pPr>
            <a:lvl4pPr>
              <a:defRPr sz="3118"/>
            </a:lvl4pPr>
            <a:lvl5pPr>
              <a:defRPr sz="3118"/>
            </a:lvl5pPr>
            <a:lvl6pPr>
              <a:defRPr sz="3118"/>
            </a:lvl6pPr>
            <a:lvl7pPr>
              <a:defRPr sz="3118"/>
            </a:lvl7pPr>
            <a:lvl8pPr>
              <a:defRPr sz="3118"/>
            </a:lvl8pPr>
            <a:lvl9pPr>
              <a:defRPr sz="311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1601106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41425" y="712788"/>
            <a:ext cx="4876384" cy="2494756"/>
          </a:xfrm>
        </p:spPr>
        <p:txBody>
          <a:bodyPr anchor="b"/>
          <a:lstStyle>
            <a:lvl1pPr>
              <a:defRPr sz="4989"/>
            </a:lvl1pPr>
          </a:lstStyle>
          <a:p>
            <a:r>
              <a:rPr lang="en-US"/>
              <a:t>Click to edit Master title style</a:t>
            </a:r>
            <a:endParaRPr lang="en-US" dirty="0"/>
          </a:p>
        </p:txBody>
      </p:sp>
      <p:sp>
        <p:nvSpPr>
          <p:cNvPr id="3" name="Picture Placeholder 2"/>
          <p:cNvSpPr>
            <a:spLocks noGrp="1" noChangeAspect="1"/>
          </p:cNvSpPr>
          <p:nvPr>
            <p:ph type="pic" idx="1"/>
          </p:nvPr>
        </p:nvSpPr>
        <p:spPr>
          <a:xfrm>
            <a:off x="6427693" y="1539425"/>
            <a:ext cx="7654171" cy="7598117"/>
          </a:xfrm>
        </p:spPr>
        <p:txBody>
          <a:bodyPr anchor="t"/>
          <a:lstStyle>
            <a:lvl1pPr marL="0" indent="0">
              <a:buNone/>
              <a:defRPr sz="4989"/>
            </a:lvl1pPr>
            <a:lvl2pPr marL="712775" indent="0">
              <a:buNone/>
              <a:defRPr sz="4365"/>
            </a:lvl2pPr>
            <a:lvl3pPr marL="1425550" indent="0">
              <a:buNone/>
              <a:defRPr sz="3742"/>
            </a:lvl3pPr>
            <a:lvl4pPr marL="2138324" indent="0">
              <a:buNone/>
              <a:defRPr sz="3118"/>
            </a:lvl4pPr>
            <a:lvl5pPr marL="2851099" indent="0">
              <a:buNone/>
              <a:defRPr sz="3118"/>
            </a:lvl5pPr>
            <a:lvl6pPr marL="3563874" indent="0">
              <a:buNone/>
              <a:defRPr sz="3118"/>
            </a:lvl6pPr>
            <a:lvl7pPr marL="4276649" indent="0">
              <a:buNone/>
              <a:defRPr sz="3118"/>
            </a:lvl7pPr>
            <a:lvl8pPr marL="4989424" indent="0">
              <a:buNone/>
              <a:defRPr sz="3118"/>
            </a:lvl8pPr>
            <a:lvl9pPr marL="5702198" indent="0">
              <a:buNone/>
              <a:defRPr sz="3118"/>
            </a:lvl9pPr>
          </a:lstStyle>
          <a:p>
            <a:r>
              <a:rPr lang="en-US"/>
              <a:t>Click icon to add picture</a:t>
            </a:r>
            <a:endParaRPr lang="en-US" dirty="0"/>
          </a:p>
        </p:txBody>
      </p:sp>
      <p:sp>
        <p:nvSpPr>
          <p:cNvPr id="4" name="Text Placeholder 3"/>
          <p:cNvSpPr>
            <a:spLocks noGrp="1"/>
          </p:cNvSpPr>
          <p:nvPr>
            <p:ph type="body" sz="half" idx="2"/>
          </p:nvPr>
        </p:nvSpPr>
        <p:spPr>
          <a:xfrm>
            <a:off x="1041425" y="3207544"/>
            <a:ext cx="4876384" cy="5942372"/>
          </a:xfrm>
        </p:spPr>
        <p:txBody>
          <a:bodyPr/>
          <a:lstStyle>
            <a:lvl1pPr marL="0" indent="0">
              <a:buNone/>
              <a:defRPr sz="2494"/>
            </a:lvl1pPr>
            <a:lvl2pPr marL="712775" indent="0">
              <a:buNone/>
              <a:defRPr sz="2183"/>
            </a:lvl2pPr>
            <a:lvl3pPr marL="1425550" indent="0">
              <a:buNone/>
              <a:defRPr sz="1871"/>
            </a:lvl3pPr>
            <a:lvl4pPr marL="2138324" indent="0">
              <a:buNone/>
              <a:defRPr sz="1559"/>
            </a:lvl4pPr>
            <a:lvl5pPr marL="2851099" indent="0">
              <a:buNone/>
              <a:defRPr sz="1559"/>
            </a:lvl5pPr>
            <a:lvl6pPr marL="3563874" indent="0">
              <a:buNone/>
              <a:defRPr sz="1559"/>
            </a:lvl6pPr>
            <a:lvl7pPr marL="4276649" indent="0">
              <a:buNone/>
              <a:defRPr sz="1559"/>
            </a:lvl7pPr>
            <a:lvl8pPr marL="4989424" indent="0">
              <a:buNone/>
              <a:defRPr sz="1559"/>
            </a:lvl8pPr>
            <a:lvl9pPr marL="5702198" indent="0">
              <a:buNone/>
              <a:defRPr sz="1559"/>
            </a:lvl9pPr>
          </a:lstStyle>
          <a:p>
            <a:pPr lvl="0"/>
            <a:r>
              <a:rPr lang="en-US"/>
              <a:t>Click to edit Master text styles</a:t>
            </a:r>
          </a:p>
        </p:txBody>
      </p:sp>
      <p:sp>
        <p:nvSpPr>
          <p:cNvPr id="5" name="Date Placeholder 4"/>
          <p:cNvSpPr>
            <a:spLocks noGrp="1"/>
          </p:cNvSpPr>
          <p:nvPr>
            <p:ph type="dt" sz="half" idx="10"/>
          </p:nvPr>
        </p:nvSpPr>
        <p:spPr/>
        <p:txBody>
          <a:bodyPr/>
          <a:lstStyle/>
          <a:p>
            <a:fld id="{8682D066-E1D5-435E-AAB1-000871C3FCD3}" type="datetimeFigureOut">
              <a:rPr lang="ar-EG" smtClean="0"/>
              <a:t>25/03/1444</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FFE8E38B-3A5B-40C5-9933-6260CA32EC75}" type="slidenum">
              <a:rPr lang="ar-EG" smtClean="0"/>
              <a:t>‹#›</a:t>
            </a:fld>
            <a:endParaRPr lang="ar-EG"/>
          </a:p>
        </p:txBody>
      </p:sp>
    </p:spTree>
    <p:extLst>
      <p:ext uri="{BB962C8B-B14F-4D97-AF65-F5344CB8AC3E}">
        <p14:creationId xmlns:p14="http://schemas.microsoft.com/office/powerpoint/2010/main" val="37366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871">
                <a:solidFill>
                  <a:schemeClr val="tx1">
                    <a:tint val="75000"/>
                  </a:schemeClr>
                </a:solidFill>
              </a:defRPr>
            </a:lvl1pPr>
          </a:lstStyle>
          <a:p>
            <a:fld id="{8682D066-E1D5-435E-AAB1-000871C3FCD3}" type="datetimeFigureOut">
              <a:rPr lang="ar-EG" smtClean="0"/>
              <a:t>25/03/1444</a:t>
            </a:fld>
            <a:endParaRPr lang="ar-EG"/>
          </a:p>
        </p:txBody>
      </p:sp>
      <p:sp>
        <p:nvSpPr>
          <p:cNvPr id="5" name="Footer Placeholder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871">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871">
                <a:solidFill>
                  <a:schemeClr val="tx1">
                    <a:tint val="75000"/>
                  </a:schemeClr>
                </a:solidFill>
              </a:defRPr>
            </a:lvl1pPr>
          </a:lstStyle>
          <a:p>
            <a:fld id="{FFE8E38B-3A5B-40C5-9933-6260CA32EC75}" type="slidenum">
              <a:rPr lang="ar-EG" smtClean="0"/>
              <a:t>‹#›</a:t>
            </a:fld>
            <a:endParaRPr lang="ar-EG"/>
          </a:p>
        </p:txBody>
      </p:sp>
    </p:spTree>
    <p:extLst>
      <p:ext uri="{BB962C8B-B14F-4D97-AF65-F5344CB8AC3E}">
        <p14:creationId xmlns:p14="http://schemas.microsoft.com/office/powerpoint/2010/main" val="2163740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425550" rtl="1" eaLnBrk="1" latinLnBrk="0" hangingPunct="1">
        <a:lnSpc>
          <a:spcPct val="90000"/>
        </a:lnSpc>
        <a:spcBef>
          <a:spcPct val="0"/>
        </a:spcBef>
        <a:buNone/>
        <a:defRPr sz="6860" kern="1200">
          <a:solidFill>
            <a:schemeClr val="tx1"/>
          </a:solidFill>
          <a:latin typeface="+mj-lt"/>
          <a:ea typeface="+mj-ea"/>
          <a:cs typeface="+mj-cs"/>
        </a:defRPr>
      </a:lvl1pPr>
    </p:titleStyle>
    <p:bodyStyle>
      <a:lvl1pPr marL="356387" indent="-356387" algn="r" defTabSz="1425550" rtl="1" eaLnBrk="1" latinLnBrk="0" hangingPunct="1">
        <a:lnSpc>
          <a:spcPct val="90000"/>
        </a:lnSpc>
        <a:spcBef>
          <a:spcPts val="1559"/>
        </a:spcBef>
        <a:buFont typeface="Arial" panose="020B0604020202020204" pitchFamily="34" charset="0"/>
        <a:buChar char="•"/>
        <a:defRPr sz="4365" kern="1200">
          <a:solidFill>
            <a:schemeClr val="tx1"/>
          </a:solidFill>
          <a:latin typeface="+mn-lt"/>
          <a:ea typeface="+mn-ea"/>
          <a:cs typeface="+mn-cs"/>
        </a:defRPr>
      </a:lvl1pPr>
      <a:lvl2pPr marL="1069162" indent="-356387" algn="r" defTabSz="1425550" rtl="1" eaLnBrk="1" latinLnBrk="0" hangingPunct="1">
        <a:lnSpc>
          <a:spcPct val="90000"/>
        </a:lnSpc>
        <a:spcBef>
          <a:spcPts val="780"/>
        </a:spcBef>
        <a:buFont typeface="Arial" panose="020B0604020202020204" pitchFamily="34" charset="0"/>
        <a:buChar char="•"/>
        <a:defRPr sz="3742" kern="1200">
          <a:solidFill>
            <a:schemeClr val="tx1"/>
          </a:solidFill>
          <a:latin typeface="+mn-lt"/>
          <a:ea typeface="+mn-ea"/>
          <a:cs typeface="+mn-cs"/>
        </a:defRPr>
      </a:lvl2pPr>
      <a:lvl3pPr marL="1781937" indent="-356387" algn="r" defTabSz="1425550" rtl="1" eaLnBrk="1" latinLnBrk="0" hangingPunct="1">
        <a:lnSpc>
          <a:spcPct val="90000"/>
        </a:lnSpc>
        <a:spcBef>
          <a:spcPts val="780"/>
        </a:spcBef>
        <a:buFont typeface="Arial" panose="020B0604020202020204" pitchFamily="34" charset="0"/>
        <a:buChar char="•"/>
        <a:defRPr sz="3118" kern="1200">
          <a:solidFill>
            <a:schemeClr val="tx1"/>
          </a:solidFill>
          <a:latin typeface="+mn-lt"/>
          <a:ea typeface="+mn-ea"/>
          <a:cs typeface="+mn-cs"/>
        </a:defRPr>
      </a:lvl3pPr>
      <a:lvl4pPr marL="2494712"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4pPr>
      <a:lvl5pPr marL="3207487"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5pPr>
      <a:lvl6pPr marL="392026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6pPr>
      <a:lvl7pPr marL="463303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7pPr>
      <a:lvl8pPr marL="5345811"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8pPr>
      <a:lvl9pPr marL="6058586" indent="-356387" algn="r" defTabSz="1425550" rtl="1" eaLnBrk="1" latinLnBrk="0" hangingPunct="1">
        <a:lnSpc>
          <a:spcPct val="90000"/>
        </a:lnSpc>
        <a:spcBef>
          <a:spcPts val="780"/>
        </a:spcBef>
        <a:buFont typeface="Arial" panose="020B0604020202020204" pitchFamily="34" charset="0"/>
        <a:buChar char="•"/>
        <a:defRPr sz="2806" kern="1200">
          <a:solidFill>
            <a:schemeClr val="tx1"/>
          </a:solidFill>
          <a:latin typeface="+mn-lt"/>
          <a:ea typeface="+mn-ea"/>
          <a:cs typeface="+mn-cs"/>
        </a:defRPr>
      </a:lvl9pPr>
    </p:bodyStyle>
    <p:otherStyle>
      <a:defPPr>
        <a:defRPr lang="en-US"/>
      </a:defPPr>
      <a:lvl1pPr marL="0" algn="r" defTabSz="1425550" rtl="1" eaLnBrk="1" latinLnBrk="0" hangingPunct="1">
        <a:defRPr sz="2806" kern="1200">
          <a:solidFill>
            <a:schemeClr val="tx1"/>
          </a:solidFill>
          <a:latin typeface="+mn-lt"/>
          <a:ea typeface="+mn-ea"/>
          <a:cs typeface="+mn-cs"/>
        </a:defRPr>
      </a:lvl1pPr>
      <a:lvl2pPr marL="712775" algn="r" defTabSz="1425550" rtl="1" eaLnBrk="1" latinLnBrk="0" hangingPunct="1">
        <a:defRPr sz="2806" kern="1200">
          <a:solidFill>
            <a:schemeClr val="tx1"/>
          </a:solidFill>
          <a:latin typeface="+mn-lt"/>
          <a:ea typeface="+mn-ea"/>
          <a:cs typeface="+mn-cs"/>
        </a:defRPr>
      </a:lvl2pPr>
      <a:lvl3pPr marL="1425550" algn="r" defTabSz="1425550" rtl="1" eaLnBrk="1" latinLnBrk="0" hangingPunct="1">
        <a:defRPr sz="2806" kern="1200">
          <a:solidFill>
            <a:schemeClr val="tx1"/>
          </a:solidFill>
          <a:latin typeface="+mn-lt"/>
          <a:ea typeface="+mn-ea"/>
          <a:cs typeface="+mn-cs"/>
        </a:defRPr>
      </a:lvl3pPr>
      <a:lvl4pPr marL="2138324" algn="r" defTabSz="1425550" rtl="1" eaLnBrk="1" latinLnBrk="0" hangingPunct="1">
        <a:defRPr sz="2806" kern="1200">
          <a:solidFill>
            <a:schemeClr val="tx1"/>
          </a:solidFill>
          <a:latin typeface="+mn-lt"/>
          <a:ea typeface="+mn-ea"/>
          <a:cs typeface="+mn-cs"/>
        </a:defRPr>
      </a:lvl4pPr>
      <a:lvl5pPr marL="2851099" algn="r" defTabSz="1425550" rtl="1" eaLnBrk="1" latinLnBrk="0" hangingPunct="1">
        <a:defRPr sz="2806" kern="1200">
          <a:solidFill>
            <a:schemeClr val="tx1"/>
          </a:solidFill>
          <a:latin typeface="+mn-lt"/>
          <a:ea typeface="+mn-ea"/>
          <a:cs typeface="+mn-cs"/>
        </a:defRPr>
      </a:lvl5pPr>
      <a:lvl6pPr marL="3563874" algn="r" defTabSz="1425550" rtl="1" eaLnBrk="1" latinLnBrk="0" hangingPunct="1">
        <a:defRPr sz="2806" kern="1200">
          <a:solidFill>
            <a:schemeClr val="tx1"/>
          </a:solidFill>
          <a:latin typeface="+mn-lt"/>
          <a:ea typeface="+mn-ea"/>
          <a:cs typeface="+mn-cs"/>
        </a:defRPr>
      </a:lvl6pPr>
      <a:lvl7pPr marL="4276649" algn="r" defTabSz="1425550" rtl="1" eaLnBrk="1" latinLnBrk="0" hangingPunct="1">
        <a:defRPr sz="2806" kern="1200">
          <a:solidFill>
            <a:schemeClr val="tx1"/>
          </a:solidFill>
          <a:latin typeface="+mn-lt"/>
          <a:ea typeface="+mn-ea"/>
          <a:cs typeface="+mn-cs"/>
        </a:defRPr>
      </a:lvl7pPr>
      <a:lvl8pPr marL="4989424" algn="r" defTabSz="1425550" rtl="1" eaLnBrk="1" latinLnBrk="0" hangingPunct="1">
        <a:defRPr sz="2806" kern="1200">
          <a:solidFill>
            <a:schemeClr val="tx1"/>
          </a:solidFill>
          <a:latin typeface="+mn-lt"/>
          <a:ea typeface="+mn-ea"/>
          <a:cs typeface="+mn-cs"/>
        </a:defRPr>
      </a:lvl8pPr>
      <a:lvl9pPr marL="5702198" algn="r" defTabSz="1425550" rtl="1" eaLnBrk="1" latinLnBrk="0" hangingPunct="1">
        <a:defRPr sz="280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ctrTitle"/>
          </p:nvPr>
        </p:nvSpPr>
        <p:spPr>
          <a:xfrm>
            <a:off x="1889919" y="3176118"/>
            <a:ext cx="11339513" cy="2960873"/>
          </a:xfrm>
        </p:spPr>
        <p:txBody>
          <a:bodyPr>
            <a:normAutofit fontScale="90000"/>
          </a:bodyPr>
          <a:lstStyle/>
          <a:p>
            <a:r>
              <a:rPr lang="ar-EG" dirty="0"/>
              <a:t>نموذج لعرض المشروعات المتأهلة على مستوى المحافظات</a:t>
            </a:r>
            <a:endParaRPr lang="en-US" dirty="0"/>
          </a:p>
        </p:txBody>
      </p:sp>
      <p:sp>
        <p:nvSpPr>
          <p:cNvPr id="4" name="Subtitle 2"/>
          <p:cNvSpPr>
            <a:spLocks noGrp="1"/>
          </p:cNvSpPr>
          <p:nvPr>
            <p:ph type="subTitle" idx="1"/>
          </p:nvPr>
        </p:nvSpPr>
        <p:spPr>
          <a:xfrm>
            <a:off x="1889919" y="6251174"/>
            <a:ext cx="11339513" cy="2053317"/>
          </a:xfrm>
        </p:spPr>
        <p:txBody>
          <a:bodyPr/>
          <a:lstStyle/>
          <a:p>
            <a:r>
              <a:rPr lang="ar-EG" dirty="0"/>
              <a:t>المبادرة الوطنية للمشروعات الخضراء الذكية</a:t>
            </a:r>
            <a:endParaRPr lang="en-US" dirty="0"/>
          </a:p>
        </p:txBody>
      </p:sp>
    </p:spTree>
    <p:extLst>
      <p:ext uri="{BB962C8B-B14F-4D97-AF65-F5344CB8AC3E}">
        <p14:creationId xmlns:p14="http://schemas.microsoft.com/office/powerpoint/2010/main" val="3745083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5555296" y="1957172"/>
            <a:ext cx="4008757" cy="565439"/>
          </a:xfrm>
          <a:prstGeom prst="rect">
            <a:avLst/>
          </a:prstGeom>
        </p:spPr>
        <p:txBody>
          <a:bodyPr vert="horz" lIns="113395" tIns="56698" rIns="113395" bIns="56698" rtlCol="0" anchor="ctr">
            <a:normAutofit fontScale="70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defTabSz="1133947" rtl="1">
              <a:defRPr/>
            </a:pPr>
            <a:r>
              <a:rPr lang="ar-EG" sz="5456" b="1" dirty="0">
                <a:solidFill>
                  <a:sysClr val="windowText" lastClr="000000"/>
                </a:solidFill>
                <a:latin typeface="Calibri Light" panose="020F0302020204030204"/>
                <a:cs typeface="Times New Roman" panose="02020603050405020304" pitchFamily="18" charset="0"/>
              </a:rPr>
              <a:t>عن المشروع وفكرته</a:t>
            </a:r>
            <a:endParaRPr lang="en-US" sz="5456" b="1" dirty="0">
              <a:solidFill>
                <a:sysClr val="windowText" lastClr="000000"/>
              </a:solidFill>
              <a:latin typeface="Calibri Light" panose="020F0302020204030204"/>
            </a:endParaRPr>
          </a:p>
        </p:txBody>
      </p:sp>
      <p:sp>
        <p:nvSpPr>
          <p:cNvPr id="9" name="Content Placeholder 2"/>
          <p:cNvSpPr txBox="1">
            <a:spLocks/>
          </p:cNvSpPr>
          <p:nvPr/>
        </p:nvSpPr>
        <p:spPr>
          <a:xfrm>
            <a:off x="810883" y="2850415"/>
            <a:ext cx="13526219" cy="6779751"/>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defRPr/>
            </a:pPr>
            <a:r>
              <a:rPr lang="ar-EG" sz="2976" b="1" dirty="0">
                <a:solidFill>
                  <a:srgbClr val="0070C0"/>
                </a:solidFill>
                <a:latin typeface="Calibri" panose="020F0502020204030204"/>
                <a:cs typeface="Arial" panose="020B0604020202020204" pitchFamily="34" charset="0"/>
              </a:rPr>
              <a:t>مقدم المشروع </a:t>
            </a:r>
            <a:r>
              <a:rPr lang="ar-EG" sz="2976" dirty="0">
                <a:solidFill>
                  <a:sysClr val="windowText" lastClr="000000"/>
                </a:solidFill>
                <a:latin typeface="Calibri" panose="020F0502020204030204"/>
                <a:cs typeface="Arial" panose="020B0604020202020204" pitchFamily="34" charset="0"/>
              </a:rPr>
              <a:t>: </a:t>
            </a:r>
            <a:r>
              <a:rPr lang="ar-EG" sz="2976" dirty="0"/>
              <a:t>احمد محمد عبد الفتاح السيد - حي الدقي</a:t>
            </a:r>
          </a:p>
          <a:p>
            <a:pPr algn="r" rtl="1">
              <a:defRPr/>
            </a:pPr>
            <a:r>
              <a:rPr lang="ar-EG" sz="2976" b="1" dirty="0">
                <a:solidFill>
                  <a:srgbClr val="0070C0"/>
                </a:solidFill>
                <a:latin typeface="Calibri" panose="020F0502020204030204"/>
                <a:cs typeface="Arial" panose="020B0604020202020204" pitchFamily="34" charset="0"/>
              </a:rPr>
              <a:t>اسم المشروع </a:t>
            </a:r>
            <a:r>
              <a:rPr lang="ar-EG" sz="2976" dirty="0">
                <a:solidFill>
                  <a:sysClr val="windowText" lastClr="000000"/>
                </a:solidFill>
                <a:latin typeface="Calibri" panose="020F0502020204030204"/>
                <a:cs typeface="Arial" panose="020B0604020202020204" pitchFamily="34" charset="0"/>
              </a:rPr>
              <a:t>: </a:t>
            </a:r>
            <a:r>
              <a:rPr lang="en-US" sz="2976" dirty="0"/>
              <a:t>Rabbit</a:t>
            </a:r>
            <a:r>
              <a:rPr lang="ar-EG" sz="2976" dirty="0"/>
              <a:t> </a:t>
            </a:r>
          </a:p>
          <a:p>
            <a:pPr algn="r" rtl="1">
              <a:defRPr/>
            </a:pPr>
            <a:r>
              <a:rPr lang="ar-EG" sz="2976" b="1" dirty="0">
                <a:solidFill>
                  <a:srgbClr val="0070C0"/>
                </a:solidFill>
                <a:latin typeface="Calibri" panose="020F0502020204030204"/>
                <a:cs typeface="Arial" panose="020B0604020202020204" pitchFamily="34" charset="0"/>
              </a:rPr>
              <a:t>فكرة المشروع </a:t>
            </a:r>
            <a:r>
              <a:rPr lang="ar-EG" sz="2976" dirty="0">
                <a:solidFill>
                  <a:sysClr val="windowText" lastClr="000000"/>
                </a:solidFill>
              </a:rPr>
              <a:t>: توفير خدمه انتقال ذكيه صديقه للبيئه و سريعه قادره علي التغلب علي الكثافات المروريه وغير مكلفه تستخدم تكنولوجيا المعلومات والاتصالات من خلال ابليكيشن علي الموبايل ويتم تحصل الرسوم المقرره لها من خلال محفظه الكترونيه وبدون تدخل بشري ، وذلك من خلال توفير اسكوتر او دراجات تسير بالطاقه الكهربائيه يتم شحنها ويتم الوصول لها ومتابعتها من خلال خدمه</a:t>
            </a:r>
            <a:r>
              <a:rPr lang="en-US" sz="2976" dirty="0">
                <a:solidFill>
                  <a:sysClr val="windowText" lastClr="000000"/>
                </a:solidFill>
              </a:rPr>
              <a:t>GBS </a:t>
            </a:r>
            <a:r>
              <a:rPr lang="ar-EG" sz="2976" dirty="0">
                <a:solidFill>
                  <a:sysClr val="windowText" lastClr="000000"/>
                </a:solidFill>
              </a:rPr>
              <a:t> ويتم استلام وسيله الانتقال وتسليمها لاقرب عامود خاص من خلال قفل يعمل الكترونيا من خلال الموبايل</a:t>
            </a:r>
            <a:endParaRPr lang="ar-EG" sz="2976" b="1" dirty="0">
              <a:solidFill>
                <a:sysClr val="windowText" lastClr="000000"/>
              </a:solidFill>
              <a:latin typeface="Calibri" panose="020F0502020204030204"/>
              <a:cs typeface="Arial" panose="020B0604020202020204" pitchFamily="34" charset="0"/>
            </a:endParaRPr>
          </a:p>
          <a:p>
            <a:pPr algn="r" rtl="1">
              <a:defRPr/>
            </a:pPr>
            <a:r>
              <a:rPr lang="ar-EG" sz="2976" b="1" dirty="0">
                <a:solidFill>
                  <a:srgbClr val="0070C0"/>
                </a:solidFill>
                <a:latin typeface="Calibri" panose="020F0502020204030204"/>
                <a:cs typeface="Arial" panose="020B0604020202020204" pitchFamily="34" charset="0"/>
              </a:rPr>
              <a:t>الفئة المستفيدة من المشروع </a:t>
            </a:r>
            <a:r>
              <a:rPr lang="ar-EG" sz="2976" dirty="0">
                <a:solidFill>
                  <a:sysClr val="windowText" lastClr="000000"/>
                </a:solidFill>
                <a:latin typeface="Calibri" panose="020F0502020204030204"/>
                <a:cs typeface="Arial" panose="020B0604020202020204" pitchFamily="34" charset="0"/>
              </a:rPr>
              <a:t>: الشباب من المواطنين – مستخدي التكنولوجيا وتطبيقات الهواتف المحمولة</a:t>
            </a:r>
            <a:endParaRPr lang="ar-EG" sz="2976" dirty="0">
              <a:solidFill>
                <a:sysClr val="windowText" lastClr="000000"/>
              </a:solidFill>
            </a:endParaRPr>
          </a:p>
          <a:p>
            <a:pPr algn="r" rtl="1">
              <a:defRPr/>
            </a:pPr>
            <a:r>
              <a:rPr lang="ar-EG" sz="2976" b="1" dirty="0">
                <a:solidFill>
                  <a:srgbClr val="0070C0"/>
                </a:solidFill>
                <a:latin typeface="Calibri" panose="020F0502020204030204"/>
                <a:cs typeface="Arial" panose="020B0604020202020204" pitchFamily="34" charset="0"/>
              </a:rPr>
              <a:t>الميزة التنافسية للمشروع </a:t>
            </a:r>
            <a:r>
              <a:rPr lang="ar-EG" sz="2976" dirty="0">
                <a:solidFill>
                  <a:sysClr val="windowText" lastClr="000000"/>
                </a:solidFill>
                <a:latin typeface="Calibri" panose="020F0502020204030204"/>
                <a:cs typeface="Arial" panose="020B0604020202020204" pitchFamily="34" charset="0"/>
              </a:rPr>
              <a:t>: </a:t>
            </a:r>
          </a:p>
          <a:p>
            <a:pPr algn="r" rtl="1">
              <a:defRPr/>
            </a:pPr>
            <a:r>
              <a:rPr lang="ar-EG" sz="2976" dirty="0">
                <a:solidFill>
                  <a:sysClr val="windowText" lastClr="000000"/>
                </a:solidFill>
              </a:rPr>
              <a:t>فكرة المشروع قابلة للتكرار والتوسع بسهولة في اكتر من حي ومحافظه حيث انها تستهدف فئة عمرية من الشباب تمثل شريحة سكانية كبيرة تتلائم مع طبيعة المشروع التى تعتمد على استخدام التكنولوجيا الحديثه في التواصل</a:t>
            </a:r>
          </a:p>
          <a:p>
            <a:pPr algn="r" rtl="1">
              <a:defRPr/>
            </a:pPr>
            <a:r>
              <a:rPr lang="ar-EG" sz="2976" dirty="0">
                <a:solidFill>
                  <a:sysClr val="windowText" lastClr="000000"/>
                </a:solidFill>
              </a:rPr>
              <a:t>وسيلة الانتقال المنفذة سهلة وبسيطة تعمل على توفير الوقت والمال والجهد والتغلب مشكله الزحام المروري وغير مكلفة.</a:t>
            </a:r>
            <a:endParaRPr lang="ar-EG" sz="2976" dirty="0">
              <a:solidFill>
                <a:sysClr val="windowText" lastClr="000000"/>
              </a:solidFill>
              <a:latin typeface="Calibri" panose="020F0502020204030204"/>
              <a:cs typeface="Arial" panose="020B0604020202020204" pitchFamily="34" charset="0"/>
            </a:endParaRPr>
          </a:p>
          <a:p>
            <a:pPr algn="r" rtl="1">
              <a:defRPr/>
            </a:pPr>
            <a:endParaRPr lang="ar-EG" sz="2976" dirty="0">
              <a:solidFill>
                <a:sysClr val="windowText" lastClr="000000"/>
              </a:solidFill>
              <a:latin typeface="Calibri" panose="020F0502020204030204"/>
              <a:cs typeface="Arial" panose="020B0604020202020204" pitchFamily="34" charset="0"/>
            </a:endParaRPr>
          </a:p>
        </p:txBody>
      </p:sp>
    </p:spTree>
    <p:extLst>
      <p:ext uri="{BB962C8B-B14F-4D97-AF65-F5344CB8AC3E}">
        <p14:creationId xmlns:p14="http://schemas.microsoft.com/office/powerpoint/2010/main" val="364370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55103" y="2175894"/>
            <a:ext cx="5711015" cy="836949"/>
          </a:xfrm>
          <a:prstGeom prst="rect">
            <a:avLst/>
          </a:prstGeom>
        </p:spPr>
        <p:txBody>
          <a:bodyPr vert="horz" lIns="113395" tIns="56698" rIns="113395" bIns="5669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defTabSz="1133947" rtl="1">
              <a:defRPr/>
            </a:pPr>
            <a:r>
              <a:rPr lang="ar-EG" sz="3968" b="1" dirty="0">
                <a:solidFill>
                  <a:sysClr val="windowText" lastClr="000000"/>
                </a:solidFill>
                <a:latin typeface="Calibri Light" panose="020F0302020204030204"/>
                <a:cs typeface="Times New Roman" panose="02020603050405020304" pitchFamily="18" charset="0"/>
              </a:rPr>
              <a:t>أثر المشروع وتطبيقاته</a:t>
            </a:r>
            <a:endParaRPr lang="en-US" sz="3968" b="1" dirty="0">
              <a:solidFill>
                <a:sysClr val="windowText" lastClr="000000"/>
              </a:solidFill>
              <a:latin typeface="Calibri Light" panose="020F0302020204030204"/>
            </a:endParaRPr>
          </a:p>
        </p:txBody>
      </p:sp>
      <p:sp>
        <p:nvSpPr>
          <p:cNvPr id="7" name="Content Placeholder 2"/>
          <p:cNvSpPr txBox="1">
            <a:spLocks/>
          </p:cNvSpPr>
          <p:nvPr/>
        </p:nvSpPr>
        <p:spPr>
          <a:xfrm>
            <a:off x="175682" y="3809520"/>
            <a:ext cx="14469858" cy="4523598"/>
          </a:xfrm>
          <a:prstGeom prst="rect">
            <a:avLst/>
          </a:prstGeom>
        </p:spPr>
        <p:txBody>
          <a:bodyPr vert="horz" lIns="113395" tIns="56698" rIns="113395" bIns="5669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r" rtl="1">
              <a:defRPr/>
            </a:pPr>
            <a:r>
              <a:rPr lang="ar-EG" sz="2976" dirty="0">
                <a:solidFill>
                  <a:srgbClr val="0070C0"/>
                </a:solidFill>
              </a:rPr>
              <a:t>الأثر الاجتماعي والبيئي للمشروع:</a:t>
            </a:r>
          </a:p>
          <a:p>
            <a:pPr algn="r" rtl="1">
              <a:defRPr/>
            </a:pPr>
            <a:r>
              <a:rPr lang="ar-EG" sz="2976" dirty="0"/>
              <a:t>تقديم خدمه انتقال تساهم في حل ازمه الزحام والكثافات المروريه وتكون صديقه للبيئه حيث يتم استخدام الطاقه الكهربائيه من خلال شحن البطاريات لتجنب الانبعاثات والتلوث الناتج عن مصادر الطاقه الاخري والمشاركه الفعاله في خفض انبعاثات غازات الاحتباس الحراري، كما يحقق عائد اقتصادي.</a:t>
            </a:r>
          </a:p>
          <a:p>
            <a:pPr lvl="0" algn="r" rtl="1">
              <a:defRPr/>
            </a:pPr>
            <a:r>
              <a:rPr lang="ar-EG" sz="2976" dirty="0">
                <a:solidFill>
                  <a:srgbClr val="0070C0"/>
                </a:solidFill>
              </a:rPr>
              <a:t>الاعمال المنفذة في المشروع والخطط المستقبلية :</a:t>
            </a:r>
          </a:p>
          <a:p>
            <a:pPr lvl="0" algn="r" rtl="1">
              <a:defRPr/>
            </a:pPr>
            <a:r>
              <a:rPr lang="ar-EG" sz="2976" dirty="0">
                <a:solidFill>
                  <a:sysClr val="windowText" lastClr="000000"/>
                </a:solidFill>
              </a:rPr>
              <a:t>بدأ تنفيذ المشروع بالفعل في محافظة الجيزة و </a:t>
            </a:r>
            <a:r>
              <a:rPr lang="ar-EG" sz="3472" dirty="0"/>
              <a:t>تم التوسع في اكتر من حي ومحافظه </a:t>
            </a:r>
            <a:endParaRPr lang="ar-EG" sz="2976" dirty="0">
              <a:solidFill>
                <a:sysClr val="windowText" lastClr="000000"/>
              </a:solidFill>
            </a:endParaRPr>
          </a:p>
        </p:txBody>
      </p:sp>
    </p:spTree>
    <p:extLst>
      <p:ext uri="{BB962C8B-B14F-4D97-AF65-F5344CB8AC3E}">
        <p14:creationId xmlns:p14="http://schemas.microsoft.com/office/powerpoint/2010/main" val="8683846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TotalTime>
  <Words>251</Words>
  <Application>Microsoft Office PowerPoint</Application>
  <PresentationFormat>Custom</PresentationFormat>
  <Paragraphs>15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نموذج لعرض المشروعات المتأهلة على مستوى المحافظات</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adel</dc:creator>
  <cp:lastModifiedBy>Mohamed Elmelegy</cp:lastModifiedBy>
  <cp:revision>11</cp:revision>
  <dcterms:created xsi:type="dcterms:W3CDTF">2022-09-29T13:35:57Z</dcterms:created>
  <dcterms:modified xsi:type="dcterms:W3CDTF">2022-10-20T20:27:25Z</dcterms:modified>
</cp:coreProperties>
</file>