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5545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3840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1899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1147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7284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5265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8436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22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7865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01106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366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163740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555296" y="1957172"/>
            <a:ext cx="4008757" cy="565439"/>
          </a:xfrm>
          <a:prstGeom prst="rect">
            <a:avLst/>
          </a:prstGeom>
        </p:spPr>
        <p:txBody>
          <a:bodyPr vert="horz" lIns="113395" tIns="56698" rIns="113395" bIns="56698"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b="1" dirty="0">
                <a:solidFill>
                  <a:sysClr val="windowText" lastClr="000000"/>
                </a:solidFill>
                <a:latin typeface="Calibri Light" panose="020F0302020204030204"/>
                <a:cs typeface="Times New Roman" panose="02020603050405020304" pitchFamily="18" charset="0"/>
              </a:rPr>
              <a:t>عن المشروع وفكرته</a:t>
            </a:r>
            <a:endParaRPr lang="en-US" sz="5456" b="1" dirty="0">
              <a:solidFill>
                <a:sysClr val="windowText" lastClr="000000"/>
              </a:solidFill>
              <a:latin typeface="Calibri Light" panose="020F0302020204030204"/>
            </a:endParaRPr>
          </a:p>
        </p:txBody>
      </p:sp>
      <p:sp>
        <p:nvSpPr>
          <p:cNvPr id="9" name="Content Placeholder 2"/>
          <p:cNvSpPr txBox="1">
            <a:spLocks/>
          </p:cNvSpPr>
          <p:nvPr/>
        </p:nvSpPr>
        <p:spPr>
          <a:xfrm>
            <a:off x="810883" y="2850415"/>
            <a:ext cx="13526219" cy="6779751"/>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976" b="1" dirty="0">
                <a:solidFill>
                  <a:srgbClr val="0070C0"/>
                </a:solidFill>
                <a:latin typeface="Calibri" panose="020F0502020204030204"/>
                <a:cs typeface="Arial" panose="020B0604020202020204" pitchFamily="34" charset="0"/>
              </a:rPr>
              <a:t>مقدم المشروع </a:t>
            </a:r>
            <a:r>
              <a:rPr lang="ar-EG" sz="2976" dirty="0">
                <a:solidFill>
                  <a:sysClr val="windowText" lastClr="000000"/>
                </a:solidFill>
                <a:latin typeface="Calibri" panose="020F0502020204030204"/>
                <a:cs typeface="Arial" panose="020B0604020202020204" pitchFamily="34" charset="0"/>
              </a:rPr>
              <a:t>: </a:t>
            </a:r>
            <a:r>
              <a:rPr lang="ar-EG" sz="2976" dirty="0"/>
              <a:t>احمد محمد عبد الفتاح السيد - حي الدقي</a:t>
            </a:r>
          </a:p>
          <a:p>
            <a:pPr algn="r" rtl="1">
              <a:defRPr/>
            </a:pPr>
            <a:r>
              <a:rPr lang="ar-EG" sz="2976" b="1" dirty="0">
                <a:solidFill>
                  <a:srgbClr val="0070C0"/>
                </a:solidFill>
                <a:latin typeface="Calibri" panose="020F0502020204030204"/>
                <a:cs typeface="Arial" panose="020B0604020202020204" pitchFamily="34" charset="0"/>
              </a:rPr>
              <a:t>اسم المشروع </a:t>
            </a:r>
            <a:r>
              <a:rPr lang="ar-EG" sz="2976" dirty="0">
                <a:solidFill>
                  <a:sysClr val="windowText" lastClr="000000"/>
                </a:solidFill>
                <a:latin typeface="Calibri" panose="020F0502020204030204"/>
                <a:cs typeface="Arial" panose="020B0604020202020204" pitchFamily="34" charset="0"/>
              </a:rPr>
              <a:t>: </a:t>
            </a:r>
            <a:r>
              <a:rPr lang="en-US" sz="2976" dirty="0"/>
              <a:t>Rabbit</a:t>
            </a:r>
            <a:r>
              <a:rPr lang="ar-EG" sz="2976" dirty="0"/>
              <a:t> </a:t>
            </a:r>
          </a:p>
          <a:p>
            <a:pPr algn="r" rtl="1">
              <a:defRPr/>
            </a:pPr>
            <a:r>
              <a:rPr lang="ar-EG" sz="2976" b="1" dirty="0">
                <a:solidFill>
                  <a:srgbClr val="0070C0"/>
                </a:solidFill>
                <a:latin typeface="Calibri" panose="020F0502020204030204"/>
                <a:cs typeface="Arial" panose="020B0604020202020204" pitchFamily="34" charset="0"/>
              </a:rPr>
              <a:t>فكرة المشروع </a:t>
            </a:r>
            <a:r>
              <a:rPr lang="ar-EG" sz="2976" dirty="0">
                <a:solidFill>
                  <a:sysClr val="windowText" lastClr="000000"/>
                </a:solidFill>
              </a:rPr>
              <a:t>: توفير خدمه انتقال ذكيه صديقه للبيئه و سريعه قادره علي التغلب علي الكثافات المروريه وغير مكلفه تستخدم تكنولوجيا المعلومات والاتصالات من خلال ابليكيشن علي الموبايل ويتم تحصل الرسوم المقرره لها من خلال محفظه الكترونيه وبدون تدخل بشري ، وذلك من خلال توفير اسكوتر او دراجات تسير بالطاقه الكهربائيه يتم شحنها ويتم الوصول لها ومتابعتها من خلال خدمه</a:t>
            </a:r>
            <a:r>
              <a:rPr lang="en-US" sz="2976" dirty="0">
                <a:solidFill>
                  <a:sysClr val="windowText" lastClr="000000"/>
                </a:solidFill>
              </a:rPr>
              <a:t>GBS </a:t>
            </a:r>
            <a:r>
              <a:rPr lang="ar-EG" sz="2976" dirty="0">
                <a:solidFill>
                  <a:sysClr val="windowText" lastClr="000000"/>
                </a:solidFill>
              </a:rPr>
              <a:t> ويتم استلام وسيله الانتقال وتسليمها لاقرب عامود خاص من خلال قفل يعمل الكترونيا من خلال الموبايل</a:t>
            </a:r>
            <a:endParaRPr lang="ar-EG" sz="2976" b="1" dirty="0">
              <a:solidFill>
                <a:sysClr val="windowText" lastClr="000000"/>
              </a:solidFill>
              <a:latin typeface="Calibri" panose="020F0502020204030204"/>
              <a:cs typeface="Arial" panose="020B0604020202020204" pitchFamily="34" charset="0"/>
            </a:endParaRPr>
          </a:p>
          <a:p>
            <a:pPr algn="r" rtl="1">
              <a:defRPr/>
            </a:pPr>
            <a:r>
              <a:rPr lang="ar-EG" sz="2976" b="1" dirty="0">
                <a:solidFill>
                  <a:srgbClr val="0070C0"/>
                </a:solidFill>
                <a:latin typeface="Calibri" panose="020F0502020204030204"/>
                <a:cs typeface="Arial" panose="020B0604020202020204" pitchFamily="34" charset="0"/>
              </a:rPr>
              <a:t>الفئة المستفيدة من المشروع </a:t>
            </a:r>
            <a:r>
              <a:rPr lang="ar-EG" sz="2976" dirty="0">
                <a:solidFill>
                  <a:sysClr val="windowText" lastClr="000000"/>
                </a:solidFill>
                <a:latin typeface="Calibri" panose="020F0502020204030204"/>
                <a:cs typeface="Arial" panose="020B0604020202020204" pitchFamily="34" charset="0"/>
              </a:rPr>
              <a:t>: الشباب من المواطنين – مستخدي التكنولوجيا وتطبيقات الهواتف المحمولة</a:t>
            </a:r>
            <a:endParaRPr lang="ar-EG" sz="2976" dirty="0">
              <a:solidFill>
                <a:sysClr val="windowText" lastClr="000000"/>
              </a:solidFill>
            </a:endParaRPr>
          </a:p>
          <a:p>
            <a:pPr algn="r" rtl="1">
              <a:defRPr/>
            </a:pPr>
            <a:r>
              <a:rPr lang="ar-EG" sz="2976" b="1" dirty="0">
                <a:solidFill>
                  <a:srgbClr val="0070C0"/>
                </a:solidFill>
                <a:latin typeface="Calibri" panose="020F0502020204030204"/>
                <a:cs typeface="Arial" panose="020B0604020202020204" pitchFamily="34" charset="0"/>
              </a:rPr>
              <a:t>الميزة التنافسية للمشروع </a:t>
            </a:r>
            <a:r>
              <a:rPr lang="ar-EG" sz="2976" dirty="0">
                <a:solidFill>
                  <a:sysClr val="windowText" lastClr="000000"/>
                </a:solidFill>
                <a:latin typeface="Calibri" panose="020F0502020204030204"/>
                <a:cs typeface="Arial" panose="020B0604020202020204" pitchFamily="34" charset="0"/>
              </a:rPr>
              <a:t>: </a:t>
            </a:r>
          </a:p>
          <a:p>
            <a:pPr algn="r" rtl="1">
              <a:defRPr/>
            </a:pPr>
            <a:r>
              <a:rPr lang="ar-EG" sz="2976" dirty="0">
                <a:solidFill>
                  <a:sysClr val="windowText" lastClr="000000"/>
                </a:solidFill>
              </a:rPr>
              <a:t>فكرة المشروع قابلة للتكرار والتوسع بسهولة في اكتر من حي ومحافظه حيث انها تستهدف فئة عمرية من الشباب تمثل شريحة سكانية كبيرة تتلائم مع طبيعة المشروع التى تعتمد على استخدام التكنولوجيا الحديثه في التواصل</a:t>
            </a:r>
          </a:p>
          <a:p>
            <a:pPr algn="r" rtl="1">
              <a:defRPr/>
            </a:pPr>
            <a:r>
              <a:rPr lang="ar-EG" sz="2976" dirty="0">
                <a:solidFill>
                  <a:sysClr val="windowText" lastClr="000000"/>
                </a:solidFill>
              </a:rPr>
              <a:t>وسيلة الانتقال المنفذة سهلة وبسيطة تعمل على توفير الوقت والمال والجهد والتغلب مشكله الزحام المروري وغير مكلفة.</a:t>
            </a:r>
            <a:endParaRPr lang="ar-EG" sz="2976" dirty="0">
              <a:solidFill>
                <a:sysClr val="windowText" lastClr="000000"/>
              </a:solidFill>
              <a:latin typeface="Calibri" panose="020F0502020204030204"/>
              <a:cs typeface="Arial" panose="020B0604020202020204" pitchFamily="34" charset="0"/>
            </a:endParaRPr>
          </a:p>
          <a:p>
            <a:pPr algn="r" rtl="1">
              <a:defRPr/>
            </a:pPr>
            <a:endParaRPr lang="ar-EG" sz="2976"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55103" y="2175894"/>
            <a:ext cx="5711015" cy="836949"/>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396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3968" b="1" dirty="0">
              <a:solidFill>
                <a:sysClr val="windowText" lastClr="000000"/>
              </a:solidFill>
              <a:latin typeface="Calibri Light" panose="020F0302020204030204"/>
            </a:endParaRPr>
          </a:p>
        </p:txBody>
      </p:sp>
      <p:sp>
        <p:nvSpPr>
          <p:cNvPr id="7" name="Content Placeholder 2"/>
          <p:cNvSpPr txBox="1">
            <a:spLocks/>
          </p:cNvSpPr>
          <p:nvPr/>
        </p:nvSpPr>
        <p:spPr>
          <a:xfrm>
            <a:off x="175682" y="3809520"/>
            <a:ext cx="14469858" cy="4523598"/>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2976" dirty="0">
                <a:solidFill>
                  <a:srgbClr val="0070C0"/>
                </a:solidFill>
              </a:rPr>
              <a:t>الأثر الاجتماعي والبيئي للمشروع:</a:t>
            </a:r>
          </a:p>
          <a:p>
            <a:pPr algn="r" rtl="1">
              <a:defRPr/>
            </a:pPr>
            <a:r>
              <a:rPr lang="ar-EG" sz="2976" dirty="0"/>
              <a:t>تقديم خدمه انتقال تساهم في حل ازمه الزحام والكثافات المروريه وتكون صديقه للبيئه حيث يتم استخدام الطاقه الكهربائيه من خلال شحن البطاريات لتجنب الانبعاثات والتلوث الناتج عن مصادر الطاقه الاخري والمشاركه الفعاله في خفض انبعاثات غازات الاحتباس الحراري، كما يحقق عائد اقتصادي.</a:t>
            </a:r>
          </a:p>
          <a:p>
            <a:pPr lvl="0" algn="r" rtl="1">
              <a:defRPr/>
            </a:pPr>
            <a:r>
              <a:rPr lang="ar-EG" sz="2976" dirty="0">
                <a:solidFill>
                  <a:srgbClr val="0070C0"/>
                </a:solidFill>
              </a:rPr>
              <a:t>الاعمال المنفذة في المشروع والخطط المستقبلية :</a:t>
            </a:r>
          </a:p>
          <a:p>
            <a:pPr lvl="0" algn="r" rtl="1">
              <a:defRPr/>
            </a:pPr>
            <a:r>
              <a:rPr lang="ar-EG" sz="2976" dirty="0">
                <a:solidFill>
                  <a:sysClr val="windowText" lastClr="000000"/>
                </a:solidFill>
              </a:rPr>
              <a:t>بدأ تنفيذ المشروع بالفعل في محافظة الجيزة و </a:t>
            </a:r>
            <a:r>
              <a:rPr lang="ar-EG" sz="3472" dirty="0"/>
              <a:t>تم التوسع في اكتر من حي ومحافظه </a:t>
            </a:r>
            <a:endParaRPr lang="ar-EG" sz="2976" dirty="0">
              <a:solidFill>
                <a:sysClr val="windowText" lastClr="000000"/>
              </a:solidFill>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251</Words>
  <Application>Microsoft Office PowerPoint</Application>
  <PresentationFormat>Custom</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11</cp:revision>
  <dcterms:created xsi:type="dcterms:W3CDTF">2022-09-29T13:35:57Z</dcterms:created>
  <dcterms:modified xsi:type="dcterms:W3CDTF">2022-10-20T20:27:25Z</dcterms:modified>
</cp:coreProperties>
</file>