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97" r:id="rId2"/>
  </p:sldMasterIdLst>
  <p:sldIdLst>
    <p:sldId id="292" r:id="rId3"/>
    <p:sldId id="293" r:id="rId4"/>
    <p:sldId id="294" r:id="rId5"/>
    <p:sldId id="301" r:id="rId6"/>
    <p:sldId id="302" r:id="rId7"/>
  </p:sldIdLst>
  <p:sldSz cx="15119350" cy="10691813"/>
  <p:notesSz cx="6858000" cy="9144000"/>
  <p:defaultTextStyle>
    <a:defPPr>
      <a:defRPr lang="ar-EG"/>
    </a:defPPr>
    <a:lvl1pPr marL="0" algn="r" defTabSz="1474595" rtl="1" eaLnBrk="1" latinLnBrk="0" hangingPunct="1">
      <a:defRPr sz="2903" kern="1200">
        <a:solidFill>
          <a:schemeClr val="tx1"/>
        </a:solidFill>
        <a:latin typeface="+mn-lt"/>
        <a:ea typeface="+mn-ea"/>
        <a:cs typeface="+mn-cs"/>
      </a:defRPr>
    </a:lvl1pPr>
    <a:lvl2pPr marL="737297" algn="r" defTabSz="1474595" rtl="1" eaLnBrk="1" latinLnBrk="0" hangingPunct="1">
      <a:defRPr sz="2903" kern="1200">
        <a:solidFill>
          <a:schemeClr val="tx1"/>
        </a:solidFill>
        <a:latin typeface="+mn-lt"/>
        <a:ea typeface="+mn-ea"/>
        <a:cs typeface="+mn-cs"/>
      </a:defRPr>
    </a:lvl2pPr>
    <a:lvl3pPr marL="1474595" algn="r" defTabSz="1474595" rtl="1" eaLnBrk="1" latinLnBrk="0" hangingPunct="1">
      <a:defRPr sz="2903" kern="1200">
        <a:solidFill>
          <a:schemeClr val="tx1"/>
        </a:solidFill>
        <a:latin typeface="+mn-lt"/>
        <a:ea typeface="+mn-ea"/>
        <a:cs typeface="+mn-cs"/>
      </a:defRPr>
    </a:lvl3pPr>
    <a:lvl4pPr marL="2211892" algn="r" defTabSz="1474595" rtl="1" eaLnBrk="1" latinLnBrk="0" hangingPunct="1">
      <a:defRPr sz="2903" kern="1200">
        <a:solidFill>
          <a:schemeClr val="tx1"/>
        </a:solidFill>
        <a:latin typeface="+mn-lt"/>
        <a:ea typeface="+mn-ea"/>
        <a:cs typeface="+mn-cs"/>
      </a:defRPr>
    </a:lvl4pPr>
    <a:lvl5pPr marL="2949191" algn="r" defTabSz="1474595" rtl="1" eaLnBrk="1" latinLnBrk="0" hangingPunct="1">
      <a:defRPr sz="2903" kern="1200">
        <a:solidFill>
          <a:schemeClr val="tx1"/>
        </a:solidFill>
        <a:latin typeface="+mn-lt"/>
        <a:ea typeface="+mn-ea"/>
        <a:cs typeface="+mn-cs"/>
      </a:defRPr>
    </a:lvl5pPr>
    <a:lvl6pPr marL="3686486" algn="r" defTabSz="1474595" rtl="1" eaLnBrk="1" latinLnBrk="0" hangingPunct="1">
      <a:defRPr sz="2903" kern="1200">
        <a:solidFill>
          <a:schemeClr val="tx1"/>
        </a:solidFill>
        <a:latin typeface="+mn-lt"/>
        <a:ea typeface="+mn-ea"/>
        <a:cs typeface="+mn-cs"/>
      </a:defRPr>
    </a:lvl6pPr>
    <a:lvl7pPr marL="4423785" algn="r" defTabSz="1474595" rtl="1" eaLnBrk="1" latinLnBrk="0" hangingPunct="1">
      <a:defRPr sz="2903" kern="1200">
        <a:solidFill>
          <a:schemeClr val="tx1"/>
        </a:solidFill>
        <a:latin typeface="+mn-lt"/>
        <a:ea typeface="+mn-ea"/>
        <a:cs typeface="+mn-cs"/>
      </a:defRPr>
    </a:lvl7pPr>
    <a:lvl8pPr marL="5161082" algn="r" defTabSz="1474595" rtl="1" eaLnBrk="1" latinLnBrk="0" hangingPunct="1">
      <a:defRPr sz="2903" kern="1200">
        <a:solidFill>
          <a:schemeClr val="tx1"/>
        </a:solidFill>
        <a:latin typeface="+mn-lt"/>
        <a:ea typeface="+mn-ea"/>
        <a:cs typeface="+mn-cs"/>
      </a:defRPr>
    </a:lvl8pPr>
    <a:lvl9pPr marL="5898380" algn="r" defTabSz="1474595" rtl="1" eaLnBrk="1" latinLnBrk="0" hangingPunct="1">
      <a:defRPr sz="290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476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412" autoAdjust="0"/>
    <p:restoredTop sz="94585" autoAdjust="0"/>
  </p:normalViewPr>
  <p:slideViewPr>
    <p:cSldViewPr>
      <p:cViewPr varScale="1">
        <p:scale>
          <a:sx n="53" d="100"/>
          <a:sy n="53" d="100"/>
        </p:scale>
        <p:origin x="1428" y="78"/>
      </p:cViewPr>
      <p:guideLst>
        <p:guide orient="horz" pos="3368"/>
        <p:guide pos="476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133951" y="3321408"/>
            <a:ext cx="12851448" cy="2291810"/>
          </a:xfrm>
        </p:spPr>
        <p:txBody>
          <a:bodyPr/>
          <a:lstStyle/>
          <a:p>
            <a:r>
              <a:rPr lang="ar-SA"/>
              <a:t>انقر لتحرير نمط العنوان الرئيسي</a:t>
            </a:r>
            <a:endParaRPr lang="ar-EG"/>
          </a:p>
        </p:txBody>
      </p:sp>
      <p:sp>
        <p:nvSpPr>
          <p:cNvPr id="3" name="عنوان فرعي 2"/>
          <p:cNvSpPr>
            <a:spLocks noGrp="1"/>
          </p:cNvSpPr>
          <p:nvPr>
            <p:ph type="subTitle" idx="1"/>
          </p:nvPr>
        </p:nvSpPr>
        <p:spPr>
          <a:xfrm>
            <a:off x="2267904" y="6058694"/>
            <a:ext cx="10583545" cy="2732352"/>
          </a:xfrm>
        </p:spPr>
        <p:txBody>
          <a:bodyPr/>
          <a:lstStyle>
            <a:lvl1pPr marL="0" indent="0" algn="ctr">
              <a:buNone/>
              <a:defRPr>
                <a:solidFill>
                  <a:schemeClr val="tx1">
                    <a:tint val="75000"/>
                  </a:schemeClr>
                </a:solidFill>
              </a:defRPr>
            </a:lvl1pPr>
            <a:lvl2pPr marL="712734" indent="0" algn="ctr">
              <a:buNone/>
              <a:defRPr>
                <a:solidFill>
                  <a:schemeClr val="tx1">
                    <a:tint val="75000"/>
                  </a:schemeClr>
                </a:solidFill>
              </a:defRPr>
            </a:lvl2pPr>
            <a:lvl3pPr marL="1425469" indent="0" algn="ctr">
              <a:buNone/>
              <a:defRPr>
                <a:solidFill>
                  <a:schemeClr val="tx1">
                    <a:tint val="75000"/>
                  </a:schemeClr>
                </a:solidFill>
              </a:defRPr>
            </a:lvl3pPr>
            <a:lvl4pPr marL="2138201" indent="0" algn="ctr">
              <a:buNone/>
              <a:defRPr>
                <a:solidFill>
                  <a:schemeClr val="tx1">
                    <a:tint val="75000"/>
                  </a:schemeClr>
                </a:solidFill>
              </a:defRPr>
            </a:lvl4pPr>
            <a:lvl5pPr marL="2850936" indent="0" algn="ctr">
              <a:buNone/>
              <a:defRPr>
                <a:solidFill>
                  <a:schemeClr val="tx1">
                    <a:tint val="75000"/>
                  </a:schemeClr>
                </a:solidFill>
              </a:defRPr>
            </a:lvl5pPr>
            <a:lvl6pPr marL="3563670" indent="0" algn="ctr">
              <a:buNone/>
              <a:defRPr>
                <a:solidFill>
                  <a:schemeClr val="tx1">
                    <a:tint val="75000"/>
                  </a:schemeClr>
                </a:solidFill>
              </a:defRPr>
            </a:lvl6pPr>
            <a:lvl7pPr marL="4276404" indent="0" algn="ctr">
              <a:buNone/>
              <a:defRPr>
                <a:solidFill>
                  <a:schemeClr val="tx1">
                    <a:tint val="75000"/>
                  </a:schemeClr>
                </a:solidFill>
              </a:defRPr>
            </a:lvl7pPr>
            <a:lvl8pPr marL="4989138" indent="0" algn="ctr">
              <a:buNone/>
              <a:defRPr>
                <a:solidFill>
                  <a:schemeClr val="tx1">
                    <a:tint val="75000"/>
                  </a:schemeClr>
                </a:solidFill>
              </a:defRPr>
            </a:lvl8pPr>
            <a:lvl9pPr marL="5701871" indent="0" algn="ctr">
              <a:buNone/>
              <a:defRPr>
                <a:solidFill>
                  <a:schemeClr val="tx1">
                    <a:tint val="75000"/>
                  </a:schemeClr>
                </a:solidFill>
              </a:defRPr>
            </a:lvl9pPr>
          </a:lstStyle>
          <a:p>
            <a:r>
              <a:rPr lang="ar-SA"/>
              <a:t>انقر لتحرير نمط العنوان الثانوي الرئيسي</a:t>
            </a:r>
            <a:endParaRPr lang="ar-EG"/>
          </a:p>
        </p:txBody>
      </p:sp>
      <p:sp>
        <p:nvSpPr>
          <p:cNvPr id="4" name="عنصر نائب للتاريخ 3"/>
          <p:cNvSpPr>
            <a:spLocks noGrp="1"/>
          </p:cNvSpPr>
          <p:nvPr>
            <p:ph type="dt" sz="half" idx="10"/>
          </p:nvPr>
        </p:nvSpPr>
        <p:spPr/>
        <p:txBody>
          <a:bodyPr/>
          <a:lstStyle/>
          <a:p>
            <a:fld id="{8C5A05A9-B73B-494E-AF77-47B2AA5A3672}" type="datetimeFigureOut">
              <a:rPr lang="ar-EG" smtClean="0"/>
              <a:pPr/>
              <a:t>23/03/1444</a:t>
            </a:fld>
            <a:endParaRPr lang="ar-EG"/>
          </a:p>
        </p:txBody>
      </p:sp>
      <p:sp>
        <p:nvSpPr>
          <p:cNvPr id="5" name="عنصر نائب للتذييل 4"/>
          <p:cNvSpPr>
            <a:spLocks noGrp="1"/>
          </p:cNvSpPr>
          <p:nvPr>
            <p:ph type="ftr" sz="quarter" idx="11"/>
          </p:nvPr>
        </p:nvSpPr>
        <p:spPr/>
        <p:txBody>
          <a:bodyPr/>
          <a:lstStyle/>
          <a:p>
            <a:endParaRPr lang="ar-EG"/>
          </a:p>
        </p:txBody>
      </p:sp>
      <p:sp>
        <p:nvSpPr>
          <p:cNvPr id="6" name="عنصر نائب لرقم الشريحة 5"/>
          <p:cNvSpPr>
            <a:spLocks noGrp="1"/>
          </p:cNvSpPr>
          <p:nvPr>
            <p:ph type="sldNum" sz="quarter" idx="12"/>
          </p:nvPr>
        </p:nvSpPr>
        <p:spPr/>
        <p:txBody>
          <a:bodyPr/>
          <a:lstStyle/>
          <a:p>
            <a:fld id="{55798BC7-FA9A-4F06-B559-7A04D6839500}" type="slidenum">
              <a:rPr lang="ar-EG" smtClean="0"/>
              <a:pPr/>
              <a:t>‹#›</a:t>
            </a:fld>
            <a:endParaRPr lang="ar-E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EG"/>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4" name="عنصر نائب للتاريخ 3"/>
          <p:cNvSpPr>
            <a:spLocks noGrp="1"/>
          </p:cNvSpPr>
          <p:nvPr>
            <p:ph type="dt" sz="half" idx="10"/>
          </p:nvPr>
        </p:nvSpPr>
        <p:spPr/>
        <p:txBody>
          <a:bodyPr/>
          <a:lstStyle/>
          <a:p>
            <a:fld id="{8C5A05A9-B73B-494E-AF77-47B2AA5A3672}" type="datetimeFigureOut">
              <a:rPr lang="ar-EG" smtClean="0"/>
              <a:pPr/>
              <a:t>23/03/1444</a:t>
            </a:fld>
            <a:endParaRPr lang="ar-EG"/>
          </a:p>
        </p:txBody>
      </p:sp>
      <p:sp>
        <p:nvSpPr>
          <p:cNvPr id="5" name="عنصر نائب للتذييل 4"/>
          <p:cNvSpPr>
            <a:spLocks noGrp="1"/>
          </p:cNvSpPr>
          <p:nvPr>
            <p:ph type="ftr" sz="quarter" idx="11"/>
          </p:nvPr>
        </p:nvSpPr>
        <p:spPr/>
        <p:txBody>
          <a:bodyPr/>
          <a:lstStyle/>
          <a:p>
            <a:endParaRPr lang="ar-EG"/>
          </a:p>
        </p:txBody>
      </p:sp>
      <p:sp>
        <p:nvSpPr>
          <p:cNvPr id="6" name="عنصر نائب لرقم الشريحة 5"/>
          <p:cNvSpPr>
            <a:spLocks noGrp="1"/>
          </p:cNvSpPr>
          <p:nvPr>
            <p:ph type="sldNum" sz="quarter" idx="12"/>
          </p:nvPr>
        </p:nvSpPr>
        <p:spPr/>
        <p:txBody>
          <a:bodyPr/>
          <a:lstStyle/>
          <a:p>
            <a:fld id="{55798BC7-FA9A-4F06-B559-7A04D6839500}" type="slidenum">
              <a:rPr lang="ar-EG" smtClean="0"/>
              <a:pPr/>
              <a:t>‹#›</a:t>
            </a:fld>
            <a:endParaRPr lang="ar-E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10961529" y="428180"/>
            <a:ext cx="3401854" cy="9122690"/>
          </a:xfrm>
        </p:spPr>
        <p:txBody>
          <a:bodyPr vert="eaVert"/>
          <a:lstStyle/>
          <a:p>
            <a:r>
              <a:rPr lang="ar-SA"/>
              <a:t>انقر لتحرير نمط العنوان الرئيسي</a:t>
            </a:r>
            <a:endParaRPr lang="ar-EG"/>
          </a:p>
        </p:txBody>
      </p:sp>
      <p:sp>
        <p:nvSpPr>
          <p:cNvPr id="3" name="عنصر نائب للعنوان العمودي 2"/>
          <p:cNvSpPr>
            <a:spLocks noGrp="1"/>
          </p:cNvSpPr>
          <p:nvPr>
            <p:ph type="body" orient="vert" idx="1"/>
          </p:nvPr>
        </p:nvSpPr>
        <p:spPr>
          <a:xfrm>
            <a:off x="755968" y="428180"/>
            <a:ext cx="9953572" cy="9122690"/>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4" name="عنصر نائب للتاريخ 3"/>
          <p:cNvSpPr>
            <a:spLocks noGrp="1"/>
          </p:cNvSpPr>
          <p:nvPr>
            <p:ph type="dt" sz="half" idx="10"/>
          </p:nvPr>
        </p:nvSpPr>
        <p:spPr/>
        <p:txBody>
          <a:bodyPr/>
          <a:lstStyle/>
          <a:p>
            <a:fld id="{8C5A05A9-B73B-494E-AF77-47B2AA5A3672}" type="datetimeFigureOut">
              <a:rPr lang="ar-EG" smtClean="0"/>
              <a:pPr/>
              <a:t>23/03/1444</a:t>
            </a:fld>
            <a:endParaRPr lang="ar-EG"/>
          </a:p>
        </p:txBody>
      </p:sp>
      <p:sp>
        <p:nvSpPr>
          <p:cNvPr id="5" name="عنصر نائب للتذييل 4"/>
          <p:cNvSpPr>
            <a:spLocks noGrp="1"/>
          </p:cNvSpPr>
          <p:nvPr>
            <p:ph type="ftr" sz="quarter" idx="11"/>
          </p:nvPr>
        </p:nvSpPr>
        <p:spPr/>
        <p:txBody>
          <a:bodyPr/>
          <a:lstStyle/>
          <a:p>
            <a:endParaRPr lang="ar-EG"/>
          </a:p>
        </p:txBody>
      </p:sp>
      <p:sp>
        <p:nvSpPr>
          <p:cNvPr id="6" name="عنصر نائب لرقم الشريحة 5"/>
          <p:cNvSpPr>
            <a:spLocks noGrp="1"/>
          </p:cNvSpPr>
          <p:nvPr>
            <p:ph type="sldNum" sz="quarter" idx="12"/>
          </p:nvPr>
        </p:nvSpPr>
        <p:spPr/>
        <p:txBody>
          <a:bodyPr/>
          <a:lstStyle/>
          <a:p>
            <a:fld id="{55798BC7-FA9A-4F06-B559-7A04D6839500}" type="slidenum">
              <a:rPr lang="ar-EG" smtClean="0"/>
              <a:pPr/>
              <a:t>‹#›</a:t>
            </a:fld>
            <a:endParaRPr lang="ar-EG"/>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755969" y="433118"/>
            <a:ext cx="13607415" cy="1781969"/>
          </a:xfrm>
        </p:spPr>
        <p:txBody>
          <a:bodyPr/>
          <a:lstStyle/>
          <a:p>
            <a:r>
              <a:rPr lang="en-US"/>
              <a:t>Click to edit Master title style</a:t>
            </a:r>
          </a:p>
        </p:txBody>
      </p:sp>
      <p:sp>
        <p:nvSpPr>
          <p:cNvPr id="3" name="Table Placeholder 2"/>
          <p:cNvSpPr>
            <a:spLocks noGrp="1"/>
          </p:cNvSpPr>
          <p:nvPr>
            <p:ph type="tbl" idx="1"/>
          </p:nvPr>
        </p:nvSpPr>
        <p:spPr>
          <a:xfrm>
            <a:off x="755969" y="2494768"/>
            <a:ext cx="13607415" cy="7063526"/>
          </a:xfrm>
        </p:spPr>
        <p:txBody>
          <a:bodyPr/>
          <a:lstStyle/>
          <a:p>
            <a:pPr lvl="0"/>
            <a:endParaRPr lang="en-US" noProof="0"/>
          </a:p>
        </p:txBody>
      </p:sp>
      <p:sp>
        <p:nvSpPr>
          <p:cNvPr id="4" name="Rectangle 23"/>
          <p:cNvSpPr>
            <a:spLocks noGrp="1" noChangeArrowheads="1"/>
          </p:cNvSpPr>
          <p:nvPr>
            <p:ph type="dt" sz="half" idx="10"/>
          </p:nvPr>
        </p:nvSpPr>
        <p:spPr>
          <a:ln/>
        </p:spPr>
        <p:txBody>
          <a:bodyPr/>
          <a:lstStyle>
            <a:lvl1pPr>
              <a:defRPr/>
            </a:lvl1pPr>
          </a:lstStyle>
          <a:p>
            <a:pPr>
              <a:defRPr/>
            </a:pPr>
            <a:endParaRPr lang="en-US"/>
          </a:p>
        </p:txBody>
      </p:sp>
      <p:sp>
        <p:nvSpPr>
          <p:cNvPr id="5" name="Rectangle 24"/>
          <p:cNvSpPr>
            <a:spLocks noGrp="1" noChangeArrowheads="1"/>
          </p:cNvSpPr>
          <p:nvPr>
            <p:ph type="ftr" sz="quarter" idx="11"/>
          </p:nvPr>
        </p:nvSpPr>
        <p:spPr>
          <a:ln/>
        </p:spPr>
        <p:txBody>
          <a:bodyPr/>
          <a:lstStyle>
            <a:lvl1pPr>
              <a:defRPr/>
            </a:lvl1pPr>
          </a:lstStyle>
          <a:p>
            <a:pPr>
              <a:defRPr/>
            </a:pPr>
            <a:endParaRPr lang="en-US"/>
          </a:p>
        </p:txBody>
      </p:sp>
      <p:sp>
        <p:nvSpPr>
          <p:cNvPr id="6" name="Rectangle 25"/>
          <p:cNvSpPr>
            <a:spLocks noGrp="1" noChangeArrowheads="1"/>
          </p:cNvSpPr>
          <p:nvPr>
            <p:ph type="sldNum" sz="quarter" idx="12"/>
          </p:nvPr>
        </p:nvSpPr>
        <p:spPr>
          <a:ln/>
        </p:spPr>
        <p:txBody>
          <a:bodyPr/>
          <a:lstStyle>
            <a:lvl1pPr>
              <a:defRPr/>
            </a:lvl1pPr>
          </a:lstStyle>
          <a:p>
            <a:pPr>
              <a:defRPr/>
            </a:pPr>
            <a:fld id="{DC7D55E8-8D9E-4930-AF71-FEDDE54A65EF}" type="slidenum">
              <a:rPr lang="ar-SA"/>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US"/>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solidFill>
                  <a:prstClr val="black">
                    <a:tint val="75000"/>
                  </a:prstClr>
                </a:solidFill>
              </a:rPr>
              <a:pPr/>
              <a:t>23/03/1444</a:t>
            </a:fld>
            <a:endParaRPr lang="ar-EG">
              <a:solidFill>
                <a:prstClr val="black">
                  <a:tint val="75000"/>
                </a:prstClr>
              </a:solidFill>
            </a:endParaRPr>
          </a:p>
        </p:txBody>
      </p:sp>
      <p:sp>
        <p:nvSpPr>
          <p:cNvPr id="5" name="Footer Placeholder 4"/>
          <p:cNvSpPr>
            <a:spLocks noGrp="1"/>
          </p:cNvSpPr>
          <p:nvPr>
            <p:ph type="ftr" sz="quarter" idx="11"/>
          </p:nvPr>
        </p:nvSpPr>
        <p:spPr/>
        <p:txBody>
          <a:bodyPr/>
          <a:lstStyle/>
          <a:p>
            <a:endParaRPr lang="ar-EG">
              <a:solidFill>
                <a:prstClr val="black">
                  <a:tint val="75000"/>
                </a:prstClr>
              </a:solidFill>
            </a:endParaRPr>
          </a:p>
        </p:txBody>
      </p:sp>
      <p:sp>
        <p:nvSpPr>
          <p:cNvPr id="6" name="Slide Number Placeholder 5"/>
          <p:cNvSpPr>
            <a:spLocks noGrp="1"/>
          </p:cNvSpPr>
          <p:nvPr>
            <p:ph type="sldNum" sz="quarter" idx="12"/>
          </p:nvPr>
        </p:nvSpPr>
        <p:spPr/>
        <p:txBody>
          <a:bodyPr/>
          <a:lstStyle/>
          <a:p>
            <a:fld id="{FFE8E38B-3A5B-40C5-9933-6260CA32EC75}" type="slidenum">
              <a:rPr lang="ar-EG" smtClean="0">
                <a:solidFill>
                  <a:prstClr val="black">
                    <a:tint val="75000"/>
                  </a:prstClr>
                </a:solidFill>
              </a:rPr>
              <a:pPr/>
              <a:t>‹#›</a:t>
            </a:fld>
            <a:endParaRPr lang="ar-EG">
              <a:solidFill>
                <a:prstClr val="black">
                  <a:tint val="75000"/>
                </a:prstClr>
              </a:solidFill>
            </a:endParaRPr>
          </a:p>
        </p:txBody>
      </p:sp>
    </p:spTree>
    <p:extLst>
      <p:ext uri="{BB962C8B-B14F-4D97-AF65-F5344CB8AC3E}">
        <p14:creationId xmlns:p14="http://schemas.microsoft.com/office/powerpoint/2010/main" val="39562944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solidFill>
                  <a:prstClr val="black">
                    <a:tint val="75000"/>
                  </a:prstClr>
                </a:solidFill>
              </a:rPr>
              <a:pPr/>
              <a:t>23/03/1444</a:t>
            </a:fld>
            <a:endParaRPr lang="ar-EG">
              <a:solidFill>
                <a:prstClr val="black">
                  <a:tint val="75000"/>
                </a:prstClr>
              </a:solidFill>
            </a:endParaRPr>
          </a:p>
        </p:txBody>
      </p:sp>
      <p:sp>
        <p:nvSpPr>
          <p:cNvPr id="5" name="Footer Placeholder 4"/>
          <p:cNvSpPr>
            <a:spLocks noGrp="1"/>
          </p:cNvSpPr>
          <p:nvPr>
            <p:ph type="ftr" sz="quarter" idx="11"/>
          </p:nvPr>
        </p:nvSpPr>
        <p:spPr/>
        <p:txBody>
          <a:bodyPr/>
          <a:lstStyle/>
          <a:p>
            <a:endParaRPr lang="ar-EG">
              <a:solidFill>
                <a:prstClr val="black">
                  <a:tint val="75000"/>
                </a:prstClr>
              </a:solidFill>
            </a:endParaRPr>
          </a:p>
        </p:txBody>
      </p:sp>
      <p:sp>
        <p:nvSpPr>
          <p:cNvPr id="6" name="Slide Number Placeholder 5"/>
          <p:cNvSpPr>
            <a:spLocks noGrp="1"/>
          </p:cNvSpPr>
          <p:nvPr>
            <p:ph type="sldNum" sz="quarter" idx="12"/>
          </p:nvPr>
        </p:nvSpPr>
        <p:spPr/>
        <p:txBody>
          <a:bodyPr/>
          <a:lstStyle/>
          <a:p>
            <a:fld id="{FFE8E38B-3A5B-40C5-9933-6260CA32EC75}" type="slidenum">
              <a:rPr lang="ar-EG" smtClean="0">
                <a:solidFill>
                  <a:prstClr val="black">
                    <a:tint val="75000"/>
                  </a:prstClr>
                </a:solidFill>
              </a:rPr>
              <a:pPr/>
              <a:t>‹#›</a:t>
            </a:fld>
            <a:endParaRPr lang="ar-EG">
              <a:solidFill>
                <a:prstClr val="black">
                  <a:tint val="75000"/>
                </a:prstClr>
              </a:solidFill>
            </a:endParaRPr>
          </a:p>
        </p:txBody>
      </p:sp>
    </p:spTree>
    <p:extLst>
      <p:ext uri="{BB962C8B-B14F-4D97-AF65-F5344CB8AC3E}">
        <p14:creationId xmlns:p14="http://schemas.microsoft.com/office/powerpoint/2010/main" val="24781914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US"/>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82D066-E1D5-435E-AAB1-000871C3FCD3}" type="datetimeFigureOut">
              <a:rPr lang="ar-EG" smtClean="0">
                <a:solidFill>
                  <a:prstClr val="black">
                    <a:tint val="75000"/>
                  </a:prstClr>
                </a:solidFill>
              </a:rPr>
              <a:pPr/>
              <a:t>23/03/1444</a:t>
            </a:fld>
            <a:endParaRPr lang="ar-EG">
              <a:solidFill>
                <a:prstClr val="black">
                  <a:tint val="75000"/>
                </a:prstClr>
              </a:solidFill>
            </a:endParaRPr>
          </a:p>
        </p:txBody>
      </p:sp>
      <p:sp>
        <p:nvSpPr>
          <p:cNvPr id="5" name="Footer Placeholder 4"/>
          <p:cNvSpPr>
            <a:spLocks noGrp="1"/>
          </p:cNvSpPr>
          <p:nvPr>
            <p:ph type="ftr" sz="quarter" idx="11"/>
          </p:nvPr>
        </p:nvSpPr>
        <p:spPr/>
        <p:txBody>
          <a:bodyPr/>
          <a:lstStyle/>
          <a:p>
            <a:endParaRPr lang="ar-EG">
              <a:solidFill>
                <a:prstClr val="black">
                  <a:tint val="75000"/>
                </a:prstClr>
              </a:solidFill>
            </a:endParaRPr>
          </a:p>
        </p:txBody>
      </p:sp>
      <p:sp>
        <p:nvSpPr>
          <p:cNvPr id="6" name="Slide Number Placeholder 5"/>
          <p:cNvSpPr>
            <a:spLocks noGrp="1"/>
          </p:cNvSpPr>
          <p:nvPr>
            <p:ph type="sldNum" sz="quarter" idx="12"/>
          </p:nvPr>
        </p:nvSpPr>
        <p:spPr/>
        <p:txBody>
          <a:bodyPr/>
          <a:lstStyle/>
          <a:p>
            <a:fld id="{FFE8E38B-3A5B-40C5-9933-6260CA32EC75}" type="slidenum">
              <a:rPr lang="ar-EG" smtClean="0">
                <a:solidFill>
                  <a:prstClr val="black">
                    <a:tint val="75000"/>
                  </a:prstClr>
                </a:solidFill>
              </a:rPr>
              <a:pPr/>
              <a:t>‹#›</a:t>
            </a:fld>
            <a:endParaRPr lang="ar-EG">
              <a:solidFill>
                <a:prstClr val="black">
                  <a:tint val="75000"/>
                </a:prstClr>
              </a:solidFill>
            </a:endParaRPr>
          </a:p>
        </p:txBody>
      </p:sp>
    </p:spTree>
    <p:extLst>
      <p:ext uri="{BB962C8B-B14F-4D97-AF65-F5344CB8AC3E}">
        <p14:creationId xmlns:p14="http://schemas.microsoft.com/office/powerpoint/2010/main" val="18145351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82D066-E1D5-435E-AAB1-000871C3FCD3}" type="datetimeFigureOut">
              <a:rPr lang="ar-EG" smtClean="0">
                <a:solidFill>
                  <a:prstClr val="black">
                    <a:tint val="75000"/>
                  </a:prstClr>
                </a:solidFill>
              </a:rPr>
              <a:pPr/>
              <a:t>23/03/1444</a:t>
            </a:fld>
            <a:endParaRPr lang="ar-EG">
              <a:solidFill>
                <a:prstClr val="black">
                  <a:tint val="75000"/>
                </a:prstClr>
              </a:solidFill>
            </a:endParaRPr>
          </a:p>
        </p:txBody>
      </p:sp>
      <p:sp>
        <p:nvSpPr>
          <p:cNvPr id="6" name="Footer Placeholder 5"/>
          <p:cNvSpPr>
            <a:spLocks noGrp="1"/>
          </p:cNvSpPr>
          <p:nvPr>
            <p:ph type="ftr" sz="quarter" idx="11"/>
          </p:nvPr>
        </p:nvSpPr>
        <p:spPr/>
        <p:txBody>
          <a:bodyPr/>
          <a:lstStyle/>
          <a:p>
            <a:endParaRPr lang="ar-EG">
              <a:solidFill>
                <a:prstClr val="black">
                  <a:tint val="75000"/>
                </a:prstClr>
              </a:solidFill>
            </a:endParaRPr>
          </a:p>
        </p:txBody>
      </p:sp>
      <p:sp>
        <p:nvSpPr>
          <p:cNvPr id="7" name="Slide Number Placeholder 6"/>
          <p:cNvSpPr>
            <a:spLocks noGrp="1"/>
          </p:cNvSpPr>
          <p:nvPr>
            <p:ph type="sldNum" sz="quarter" idx="12"/>
          </p:nvPr>
        </p:nvSpPr>
        <p:spPr/>
        <p:txBody>
          <a:bodyPr/>
          <a:lstStyle/>
          <a:p>
            <a:fld id="{FFE8E38B-3A5B-40C5-9933-6260CA32EC75}" type="slidenum">
              <a:rPr lang="ar-EG" smtClean="0">
                <a:solidFill>
                  <a:prstClr val="black">
                    <a:tint val="75000"/>
                  </a:prstClr>
                </a:solidFill>
              </a:rPr>
              <a:pPr/>
              <a:t>‹#›</a:t>
            </a:fld>
            <a:endParaRPr lang="ar-EG">
              <a:solidFill>
                <a:prstClr val="black">
                  <a:tint val="75000"/>
                </a:prstClr>
              </a:solidFill>
            </a:endParaRPr>
          </a:p>
        </p:txBody>
      </p:sp>
    </p:spTree>
    <p:extLst>
      <p:ext uri="{BB962C8B-B14F-4D97-AF65-F5344CB8AC3E}">
        <p14:creationId xmlns:p14="http://schemas.microsoft.com/office/powerpoint/2010/main" val="13706222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82D066-E1D5-435E-AAB1-000871C3FCD3}" type="datetimeFigureOut">
              <a:rPr lang="ar-EG" smtClean="0">
                <a:solidFill>
                  <a:prstClr val="black">
                    <a:tint val="75000"/>
                  </a:prstClr>
                </a:solidFill>
              </a:rPr>
              <a:pPr/>
              <a:t>23/03/1444</a:t>
            </a:fld>
            <a:endParaRPr lang="ar-EG">
              <a:solidFill>
                <a:prstClr val="black">
                  <a:tint val="75000"/>
                </a:prstClr>
              </a:solidFill>
            </a:endParaRPr>
          </a:p>
        </p:txBody>
      </p:sp>
      <p:sp>
        <p:nvSpPr>
          <p:cNvPr id="8" name="Footer Placeholder 7"/>
          <p:cNvSpPr>
            <a:spLocks noGrp="1"/>
          </p:cNvSpPr>
          <p:nvPr>
            <p:ph type="ftr" sz="quarter" idx="11"/>
          </p:nvPr>
        </p:nvSpPr>
        <p:spPr/>
        <p:txBody>
          <a:bodyPr/>
          <a:lstStyle/>
          <a:p>
            <a:endParaRPr lang="ar-EG">
              <a:solidFill>
                <a:prstClr val="black">
                  <a:tint val="75000"/>
                </a:prstClr>
              </a:solidFill>
            </a:endParaRPr>
          </a:p>
        </p:txBody>
      </p:sp>
      <p:sp>
        <p:nvSpPr>
          <p:cNvPr id="9" name="Slide Number Placeholder 8"/>
          <p:cNvSpPr>
            <a:spLocks noGrp="1"/>
          </p:cNvSpPr>
          <p:nvPr>
            <p:ph type="sldNum" sz="quarter" idx="12"/>
          </p:nvPr>
        </p:nvSpPr>
        <p:spPr/>
        <p:txBody>
          <a:bodyPr/>
          <a:lstStyle/>
          <a:p>
            <a:fld id="{FFE8E38B-3A5B-40C5-9933-6260CA32EC75}" type="slidenum">
              <a:rPr lang="ar-EG" smtClean="0">
                <a:solidFill>
                  <a:prstClr val="black">
                    <a:tint val="75000"/>
                  </a:prstClr>
                </a:solidFill>
              </a:rPr>
              <a:pPr/>
              <a:t>‹#›</a:t>
            </a:fld>
            <a:endParaRPr lang="ar-EG">
              <a:solidFill>
                <a:prstClr val="black">
                  <a:tint val="75000"/>
                </a:prstClr>
              </a:solidFill>
            </a:endParaRPr>
          </a:p>
        </p:txBody>
      </p:sp>
    </p:spTree>
    <p:extLst>
      <p:ext uri="{BB962C8B-B14F-4D97-AF65-F5344CB8AC3E}">
        <p14:creationId xmlns:p14="http://schemas.microsoft.com/office/powerpoint/2010/main" val="20705984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82D066-E1D5-435E-AAB1-000871C3FCD3}" type="datetimeFigureOut">
              <a:rPr lang="ar-EG" smtClean="0">
                <a:solidFill>
                  <a:prstClr val="black">
                    <a:tint val="75000"/>
                  </a:prstClr>
                </a:solidFill>
              </a:rPr>
              <a:pPr/>
              <a:t>23/03/1444</a:t>
            </a:fld>
            <a:endParaRPr lang="ar-EG">
              <a:solidFill>
                <a:prstClr val="black">
                  <a:tint val="75000"/>
                </a:prstClr>
              </a:solidFill>
            </a:endParaRPr>
          </a:p>
        </p:txBody>
      </p:sp>
      <p:sp>
        <p:nvSpPr>
          <p:cNvPr id="4" name="Footer Placeholder 3"/>
          <p:cNvSpPr>
            <a:spLocks noGrp="1"/>
          </p:cNvSpPr>
          <p:nvPr>
            <p:ph type="ftr" sz="quarter" idx="11"/>
          </p:nvPr>
        </p:nvSpPr>
        <p:spPr/>
        <p:txBody>
          <a:bodyPr/>
          <a:lstStyle/>
          <a:p>
            <a:endParaRPr lang="ar-EG">
              <a:solidFill>
                <a:prstClr val="black">
                  <a:tint val="75000"/>
                </a:prstClr>
              </a:solidFill>
            </a:endParaRPr>
          </a:p>
        </p:txBody>
      </p:sp>
      <p:sp>
        <p:nvSpPr>
          <p:cNvPr id="5" name="Slide Number Placeholder 4"/>
          <p:cNvSpPr>
            <a:spLocks noGrp="1"/>
          </p:cNvSpPr>
          <p:nvPr>
            <p:ph type="sldNum" sz="quarter" idx="12"/>
          </p:nvPr>
        </p:nvSpPr>
        <p:spPr/>
        <p:txBody>
          <a:bodyPr/>
          <a:lstStyle/>
          <a:p>
            <a:fld id="{FFE8E38B-3A5B-40C5-9933-6260CA32EC75}" type="slidenum">
              <a:rPr lang="ar-EG" smtClean="0">
                <a:solidFill>
                  <a:prstClr val="black">
                    <a:tint val="75000"/>
                  </a:prstClr>
                </a:solidFill>
              </a:rPr>
              <a:pPr/>
              <a:t>‹#›</a:t>
            </a:fld>
            <a:endParaRPr lang="ar-EG">
              <a:solidFill>
                <a:prstClr val="black">
                  <a:tint val="75000"/>
                </a:prstClr>
              </a:solidFill>
            </a:endParaRPr>
          </a:p>
        </p:txBody>
      </p:sp>
    </p:spTree>
    <p:extLst>
      <p:ext uri="{BB962C8B-B14F-4D97-AF65-F5344CB8AC3E}">
        <p14:creationId xmlns:p14="http://schemas.microsoft.com/office/powerpoint/2010/main" val="38060136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82D066-E1D5-435E-AAB1-000871C3FCD3}" type="datetimeFigureOut">
              <a:rPr lang="ar-EG" smtClean="0">
                <a:solidFill>
                  <a:prstClr val="black">
                    <a:tint val="75000"/>
                  </a:prstClr>
                </a:solidFill>
              </a:rPr>
              <a:pPr/>
              <a:t>23/03/1444</a:t>
            </a:fld>
            <a:endParaRPr lang="ar-EG">
              <a:solidFill>
                <a:prstClr val="black">
                  <a:tint val="75000"/>
                </a:prstClr>
              </a:solidFill>
            </a:endParaRPr>
          </a:p>
        </p:txBody>
      </p:sp>
      <p:sp>
        <p:nvSpPr>
          <p:cNvPr id="3" name="Footer Placeholder 2"/>
          <p:cNvSpPr>
            <a:spLocks noGrp="1"/>
          </p:cNvSpPr>
          <p:nvPr>
            <p:ph type="ftr" sz="quarter" idx="11"/>
          </p:nvPr>
        </p:nvSpPr>
        <p:spPr/>
        <p:txBody>
          <a:bodyPr/>
          <a:lstStyle/>
          <a:p>
            <a:endParaRPr lang="ar-EG">
              <a:solidFill>
                <a:prstClr val="black">
                  <a:tint val="75000"/>
                </a:prstClr>
              </a:solidFill>
            </a:endParaRPr>
          </a:p>
        </p:txBody>
      </p:sp>
      <p:sp>
        <p:nvSpPr>
          <p:cNvPr id="4" name="Slide Number Placeholder 3"/>
          <p:cNvSpPr>
            <a:spLocks noGrp="1"/>
          </p:cNvSpPr>
          <p:nvPr>
            <p:ph type="sldNum" sz="quarter" idx="12"/>
          </p:nvPr>
        </p:nvSpPr>
        <p:spPr/>
        <p:txBody>
          <a:bodyPr/>
          <a:lstStyle/>
          <a:p>
            <a:fld id="{FFE8E38B-3A5B-40C5-9933-6260CA32EC75}" type="slidenum">
              <a:rPr lang="ar-EG" smtClean="0">
                <a:solidFill>
                  <a:prstClr val="black">
                    <a:tint val="75000"/>
                  </a:prstClr>
                </a:solidFill>
              </a:rPr>
              <a:pPr/>
              <a:t>‹#›</a:t>
            </a:fld>
            <a:endParaRPr lang="ar-EG">
              <a:solidFill>
                <a:prstClr val="black">
                  <a:tint val="75000"/>
                </a:prstClr>
              </a:solidFill>
            </a:endParaRPr>
          </a:p>
        </p:txBody>
      </p:sp>
    </p:spTree>
    <p:extLst>
      <p:ext uri="{BB962C8B-B14F-4D97-AF65-F5344CB8AC3E}">
        <p14:creationId xmlns:p14="http://schemas.microsoft.com/office/powerpoint/2010/main" val="3814102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EG"/>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4" name="عنصر نائب للتاريخ 3"/>
          <p:cNvSpPr>
            <a:spLocks noGrp="1"/>
          </p:cNvSpPr>
          <p:nvPr>
            <p:ph type="dt" sz="half" idx="10"/>
          </p:nvPr>
        </p:nvSpPr>
        <p:spPr/>
        <p:txBody>
          <a:bodyPr/>
          <a:lstStyle/>
          <a:p>
            <a:fld id="{8C5A05A9-B73B-494E-AF77-47B2AA5A3672}" type="datetimeFigureOut">
              <a:rPr lang="ar-EG" smtClean="0"/>
              <a:pPr/>
              <a:t>23/03/1444</a:t>
            </a:fld>
            <a:endParaRPr lang="ar-EG"/>
          </a:p>
        </p:txBody>
      </p:sp>
      <p:sp>
        <p:nvSpPr>
          <p:cNvPr id="5" name="عنصر نائب للتذييل 4"/>
          <p:cNvSpPr>
            <a:spLocks noGrp="1"/>
          </p:cNvSpPr>
          <p:nvPr>
            <p:ph type="ftr" sz="quarter" idx="11"/>
          </p:nvPr>
        </p:nvSpPr>
        <p:spPr/>
        <p:txBody>
          <a:bodyPr/>
          <a:lstStyle/>
          <a:p>
            <a:endParaRPr lang="ar-EG"/>
          </a:p>
        </p:txBody>
      </p:sp>
      <p:sp>
        <p:nvSpPr>
          <p:cNvPr id="6" name="عنصر نائب لرقم الشريحة 5"/>
          <p:cNvSpPr>
            <a:spLocks noGrp="1"/>
          </p:cNvSpPr>
          <p:nvPr>
            <p:ph type="sldNum" sz="quarter" idx="12"/>
          </p:nvPr>
        </p:nvSpPr>
        <p:spPr/>
        <p:txBody>
          <a:bodyPr/>
          <a:lstStyle/>
          <a:p>
            <a:fld id="{55798BC7-FA9A-4F06-B559-7A04D6839500}" type="slidenum">
              <a:rPr lang="ar-EG" smtClean="0"/>
              <a:pPr/>
              <a:t>‹#›</a:t>
            </a:fld>
            <a:endParaRPr lang="ar-EG"/>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solidFill>
                  <a:prstClr val="black">
                    <a:tint val="75000"/>
                  </a:prstClr>
                </a:solidFill>
              </a:rPr>
              <a:pPr/>
              <a:t>23/03/1444</a:t>
            </a:fld>
            <a:endParaRPr lang="ar-EG">
              <a:solidFill>
                <a:prstClr val="black">
                  <a:tint val="75000"/>
                </a:prstClr>
              </a:solidFill>
            </a:endParaRPr>
          </a:p>
        </p:txBody>
      </p:sp>
      <p:sp>
        <p:nvSpPr>
          <p:cNvPr id="6" name="Footer Placeholder 5"/>
          <p:cNvSpPr>
            <a:spLocks noGrp="1"/>
          </p:cNvSpPr>
          <p:nvPr>
            <p:ph type="ftr" sz="quarter" idx="11"/>
          </p:nvPr>
        </p:nvSpPr>
        <p:spPr/>
        <p:txBody>
          <a:bodyPr/>
          <a:lstStyle/>
          <a:p>
            <a:endParaRPr lang="ar-EG">
              <a:solidFill>
                <a:prstClr val="black">
                  <a:tint val="75000"/>
                </a:prstClr>
              </a:solidFill>
            </a:endParaRPr>
          </a:p>
        </p:txBody>
      </p:sp>
      <p:sp>
        <p:nvSpPr>
          <p:cNvPr id="7" name="Slide Number Placeholder 6"/>
          <p:cNvSpPr>
            <a:spLocks noGrp="1"/>
          </p:cNvSpPr>
          <p:nvPr>
            <p:ph type="sldNum" sz="quarter" idx="12"/>
          </p:nvPr>
        </p:nvSpPr>
        <p:spPr/>
        <p:txBody>
          <a:bodyPr/>
          <a:lstStyle/>
          <a:p>
            <a:fld id="{FFE8E38B-3A5B-40C5-9933-6260CA32EC75}" type="slidenum">
              <a:rPr lang="ar-EG" smtClean="0">
                <a:solidFill>
                  <a:prstClr val="black">
                    <a:tint val="75000"/>
                  </a:prstClr>
                </a:solidFill>
              </a:rPr>
              <a:pPr/>
              <a:t>‹#›</a:t>
            </a:fld>
            <a:endParaRPr lang="ar-EG">
              <a:solidFill>
                <a:prstClr val="black">
                  <a:tint val="75000"/>
                </a:prstClr>
              </a:solidFill>
            </a:endParaRPr>
          </a:p>
        </p:txBody>
      </p:sp>
    </p:spTree>
    <p:extLst>
      <p:ext uri="{BB962C8B-B14F-4D97-AF65-F5344CB8AC3E}">
        <p14:creationId xmlns:p14="http://schemas.microsoft.com/office/powerpoint/2010/main" val="37227657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US"/>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solidFill>
                  <a:prstClr val="black">
                    <a:tint val="75000"/>
                  </a:prstClr>
                </a:solidFill>
              </a:rPr>
              <a:pPr/>
              <a:t>23/03/1444</a:t>
            </a:fld>
            <a:endParaRPr lang="ar-EG">
              <a:solidFill>
                <a:prstClr val="black">
                  <a:tint val="75000"/>
                </a:prstClr>
              </a:solidFill>
            </a:endParaRPr>
          </a:p>
        </p:txBody>
      </p:sp>
      <p:sp>
        <p:nvSpPr>
          <p:cNvPr id="6" name="Footer Placeholder 5"/>
          <p:cNvSpPr>
            <a:spLocks noGrp="1"/>
          </p:cNvSpPr>
          <p:nvPr>
            <p:ph type="ftr" sz="quarter" idx="11"/>
          </p:nvPr>
        </p:nvSpPr>
        <p:spPr/>
        <p:txBody>
          <a:bodyPr/>
          <a:lstStyle/>
          <a:p>
            <a:endParaRPr lang="ar-EG">
              <a:solidFill>
                <a:prstClr val="black">
                  <a:tint val="75000"/>
                </a:prstClr>
              </a:solidFill>
            </a:endParaRPr>
          </a:p>
        </p:txBody>
      </p:sp>
      <p:sp>
        <p:nvSpPr>
          <p:cNvPr id="7" name="Slide Number Placeholder 6"/>
          <p:cNvSpPr>
            <a:spLocks noGrp="1"/>
          </p:cNvSpPr>
          <p:nvPr>
            <p:ph type="sldNum" sz="quarter" idx="12"/>
          </p:nvPr>
        </p:nvSpPr>
        <p:spPr/>
        <p:txBody>
          <a:bodyPr/>
          <a:lstStyle/>
          <a:p>
            <a:fld id="{FFE8E38B-3A5B-40C5-9933-6260CA32EC75}" type="slidenum">
              <a:rPr lang="ar-EG" smtClean="0">
                <a:solidFill>
                  <a:prstClr val="black">
                    <a:tint val="75000"/>
                  </a:prstClr>
                </a:solidFill>
              </a:rPr>
              <a:pPr/>
              <a:t>‹#›</a:t>
            </a:fld>
            <a:endParaRPr lang="ar-EG">
              <a:solidFill>
                <a:prstClr val="black">
                  <a:tint val="75000"/>
                </a:prstClr>
              </a:solidFill>
            </a:endParaRPr>
          </a:p>
        </p:txBody>
      </p:sp>
    </p:spTree>
    <p:extLst>
      <p:ext uri="{BB962C8B-B14F-4D97-AF65-F5344CB8AC3E}">
        <p14:creationId xmlns:p14="http://schemas.microsoft.com/office/powerpoint/2010/main" val="4146265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solidFill>
                  <a:prstClr val="black">
                    <a:tint val="75000"/>
                  </a:prstClr>
                </a:solidFill>
              </a:rPr>
              <a:pPr/>
              <a:t>23/03/1444</a:t>
            </a:fld>
            <a:endParaRPr lang="ar-EG">
              <a:solidFill>
                <a:prstClr val="black">
                  <a:tint val="75000"/>
                </a:prstClr>
              </a:solidFill>
            </a:endParaRPr>
          </a:p>
        </p:txBody>
      </p:sp>
      <p:sp>
        <p:nvSpPr>
          <p:cNvPr id="5" name="Footer Placeholder 4"/>
          <p:cNvSpPr>
            <a:spLocks noGrp="1"/>
          </p:cNvSpPr>
          <p:nvPr>
            <p:ph type="ftr" sz="quarter" idx="11"/>
          </p:nvPr>
        </p:nvSpPr>
        <p:spPr/>
        <p:txBody>
          <a:bodyPr/>
          <a:lstStyle/>
          <a:p>
            <a:endParaRPr lang="ar-EG">
              <a:solidFill>
                <a:prstClr val="black">
                  <a:tint val="75000"/>
                </a:prstClr>
              </a:solidFill>
            </a:endParaRPr>
          </a:p>
        </p:txBody>
      </p:sp>
      <p:sp>
        <p:nvSpPr>
          <p:cNvPr id="6" name="Slide Number Placeholder 5"/>
          <p:cNvSpPr>
            <a:spLocks noGrp="1"/>
          </p:cNvSpPr>
          <p:nvPr>
            <p:ph type="sldNum" sz="quarter" idx="12"/>
          </p:nvPr>
        </p:nvSpPr>
        <p:spPr/>
        <p:txBody>
          <a:bodyPr/>
          <a:lstStyle/>
          <a:p>
            <a:fld id="{FFE8E38B-3A5B-40C5-9933-6260CA32EC75}" type="slidenum">
              <a:rPr lang="ar-EG" smtClean="0">
                <a:solidFill>
                  <a:prstClr val="black">
                    <a:tint val="75000"/>
                  </a:prstClr>
                </a:solidFill>
              </a:rPr>
              <a:pPr/>
              <a:t>‹#›</a:t>
            </a:fld>
            <a:endParaRPr lang="ar-EG">
              <a:solidFill>
                <a:prstClr val="black">
                  <a:tint val="75000"/>
                </a:prstClr>
              </a:solidFill>
            </a:endParaRPr>
          </a:p>
        </p:txBody>
      </p:sp>
    </p:spTree>
    <p:extLst>
      <p:ext uri="{BB962C8B-B14F-4D97-AF65-F5344CB8AC3E}">
        <p14:creationId xmlns:p14="http://schemas.microsoft.com/office/powerpoint/2010/main" val="260398091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solidFill>
                  <a:prstClr val="black">
                    <a:tint val="75000"/>
                  </a:prstClr>
                </a:solidFill>
              </a:rPr>
              <a:pPr/>
              <a:t>23/03/1444</a:t>
            </a:fld>
            <a:endParaRPr lang="ar-EG">
              <a:solidFill>
                <a:prstClr val="black">
                  <a:tint val="75000"/>
                </a:prstClr>
              </a:solidFill>
            </a:endParaRPr>
          </a:p>
        </p:txBody>
      </p:sp>
      <p:sp>
        <p:nvSpPr>
          <p:cNvPr id="5" name="Footer Placeholder 4"/>
          <p:cNvSpPr>
            <a:spLocks noGrp="1"/>
          </p:cNvSpPr>
          <p:nvPr>
            <p:ph type="ftr" sz="quarter" idx="11"/>
          </p:nvPr>
        </p:nvSpPr>
        <p:spPr/>
        <p:txBody>
          <a:bodyPr/>
          <a:lstStyle/>
          <a:p>
            <a:endParaRPr lang="ar-EG">
              <a:solidFill>
                <a:prstClr val="black">
                  <a:tint val="75000"/>
                </a:prstClr>
              </a:solidFill>
            </a:endParaRPr>
          </a:p>
        </p:txBody>
      </p:sp>
      <p:sp>
        <p:nvSpPr>
          <p:cNvPr id="6" name="Slide Number Placeholder 5"/>
          <p:cNvSpPr>
            <a:spLocks noGrp="1"/>
          </p:cNvSpPr>
          <p:nvPr>
            <p:ph type="sldNum" sz="quarter" idx="12"/>
          </p:nvPr>
        </p:nvSpPr>
        <p:spPr/>
        <p:txBody>
          <a:bodyPr/>
          <a:lstStyle/>
          <a:p>
            <a:fld id="{FFE8E38B-3A5B-40C5-9933-6260CA32EC75}" type="slidenum">
              <a:rPr lang="ar-EG" smtClean="0">
                <a:solidFill>
                  <a:prstClr val="black">
                    <a:tint val="75000"/>
                  </a:prstClr>
                </a:solidFill>
              </a:rPr>
              <a:pPr/>
              <a:t>‹#›</a:t>
            </a:fld>
            <a:endParaRPr lang="ar-EG">
              <a:solidFill>
                <a:prstClr val="black">
                  <a:tint val="75000"/>
                </a:prstClr>
              </a:solidFill>
            </a:endParaRPr>
          </a:p>
        </p:txBody>
      </p:sp>
    </p:spTree>
    <p:extLst>
      <p:ext uri="{BB962C8B-B14F-4D97-AF65-F5344CB8AC3E}">
        <p14:creationId xmlns:p14="http://schemas.microsoft.com/office/powerpoint/2010/main" val="3661038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1194324" y="6870498"/>
            <a:ext cx="12851448" cy="2123513"/>
          </a:xfrm>
        </p:spPr>
        <p:txBody>
          <a:bodyPr anchor="t"/>
          <a:lstStyle>
            <a:lvl1pPr algn="r">
              <a:defRPr sz="6236" b="1" cap="all"/>
            </a:lvl1pPr>
          </a:lstStyle>
          <a:p>
            <a:r>
              <a:rPr lang="ar-SA"/>
              <a:t>انقر لتحرير نمط العنوان الرئيسي</a:t>
            </a:r>
            <a:endParaRPr lang="ar-EG"/>
          </a:p>
        </p:txBody>
      </p:sp>
      <p:sp>
        <p:nvSpPr>
          <p:cNvPr id="3" name="عنصر نائب للنص 2"/>
          <p:cNvSpPr>
            <a:spLocks noGrp="1"/>
          </p:cNvSpPr>
          <p:nvPr>
            <p:ph type="body" idx="1"/>
          </p:nvPr>
        </p:nvSpPr>
        <p:spPr>
          <a:xfrm>
            <a:off x="1194324" y="4531649"/>
            <a:ext cx="12851448" cy="2338833"/>
          </a:xfrm>
        </p:spPr>
        <p:txBody>
          <a:bodyPr anchor="b"/>
          <a:lstStyle>
            <a:lvl1pPr marL="0" indent="0">
              <a:buNone/>
              <a:defRPr sz="3118">
                <a:solidFill>
                  <a:schemeClr val="tx1">
                    <a:tint val="75000"/>
                  </a:schemeClr>
                </a:solidFill>
              </a:defRPr>
            </a:lvl1pPr>
            <a:lvl2pPr marL="712734" indent="0">
              <a:buNone/>
              <a:defRPr sz="2806">
                <a:solidFill>
                  <a:schemeClr val="tx1">
                    <a:tint val="75000"/>
                  </a:schemeClr>
                </a:solidFill>
              </a:defRPr>
            </a:lvl2pPr>
            <a:lvl3pPr marL="1425469" indent="0">
              <a:buNone/>
              <a:defRPr sz="2494">
                <a:solidFill>
                  <a:schemeClr val="tx1">
                    <a:tint val="75000"/>
                  </a:schemeClr>
                </a:solidFill>
              </a:defRPr>
            </a:lvl3pPr>
            <a:lvl4pPr marL="2138201" indent="0">
              <a:buNone/>
              <a:defRPr sz="2183">
                <a:solidFill>
                  <a:schemeClr val="tx1">
                    <a:tint val="75000"/>
                  </a:schemeClr>
                </a:solidFill>
              </a:defRPr>
            </a:lvl4pPr>
            <a:lvl5pPr marL="2850936" indent="0">
              <a:buNone/>
              <a:defRPr sz="2183">
                <a:solidFill>
                  <a:schemeClr val="tx1">
                    <a:tint val="75000"/>
                  </a:schemeClr>
                </a:solidFill>
              </a:defRPr>
            </a:lvl5pPr>
            <a:lvl6pPr marL="3563670" indent="0">
              <a:buNone/>
              <a:defRPr sz="2183">
                <a:solidFill>
                  <a:schemeClr val="tx1">
                    <a:tint val="75000"/>
                  </a:schemeClr>
                </a:solidFill>
              </a:defRPr>
            </a:lvl6pPr>
            <a:lvl7pPr marL="4276404" indent="0">
              <a:buNone/>
              <a:defRPr sz="2183">
                <a:solidFill>
                  <a:schemeClr val="tx1">
                    <a:tint val="75000"/>
                  </a:schemeClr>
                </a:solidFill>
              </a:defRPr>
            </a:lvl7pPr>
            <a:lvl8pPr marL="4989138" indent="0">
              <a:buNone/>
              <a:defRPr sz="2183">
                <a:solidFill>
                  <a:schemeClr val="tx1">
                    <a:tint val="75000"/>
                  </a:schemeClr>
                </a:solidFill>
              </a:defRPr>
            </a:lvl8pPr>
            <a:lvl9pPr marL="5701871" indent="0">
              <a:buNone/>
              <a:defRPr sz="2183">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8C5A05A9-B73B-494E-AF77-47B2AA5A3672}" type="datetimeFigureOut">
              <a:rPr lang="ar-EG" smtClean="0"/>
              <a:pPr/>
              <a:t>23/03/1444</a:t>
            </a:fld>
            <a:endParaRPr lang="ar-EG"/>
          </a:p>
        </p:txBody>
      </p:sp>
      <p:sp>
        <p:nvSpPr>
          <p:cNvPr id="5" name="عنصر نائب للتذييل 4"/>
          <p:cNvSpPr>
            <a:spLocks noGrp="1"/>
          </p:cNvSpPr>
          <p:nvPr>
            <p:ph type="ftr" sz="quarter" idx="11"/>
          </p:nvPr>
        </p:nvSpPr>
        <p:spPr/>
        <p:txBody>
          <a:bodyPr/>
          <a:lstStyle/>
          <a:p>
            <a:endParaRPr lang="ar-EG"/>
          </a:p>
        </p:txBody>
      </p:sp>
      <p:sp>
        <p:nvSpPr>
          <p:cNvPr id="6" name="عنصر نائب لرقم الشريحة 5"/>
          <p:cNvSpPr>
            <a:spLocks noGrp="1"/>
          </p:cNvSpPr>
          <p:nvPr>
            <p:ph type="sldNum" sz="quarter" idx="12"/>
          </p:nvPr>
        </p:nvSpPr>
        <p:spPr/>
        <p:txBody>
          <a:bodyPr/>
          <a:lstStyle/>
          <a:p>
            <a:fld id="{55798BC7-FA9A-4F06-B559-7A04D6839500}" type="slidenum">
              <a:rPr lang="ar-EG" smtClean="0"/>
              <a:pPr/>
              <a:t>‹#›</a:t>
            </a:fld>
            <a:endParaRPr lang="ar-EG"/>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EG"/>
          </a:p>
        </p:txBody>
      </p:sp>
      <p:sp>
        <p:nvSpPr>
          <p:cNvPr id="3" name="عنصر نائب للمحتوى 2"/>
          <p:cNvSpPr>
            <a:spLocks noGrp="1"/>
          </p:cNvSpPr>
          <p:nvPr>
            <p:ph sz="half" idx="1"/>
          </p:nvPr>
        </p:nvSpPr>
        <p:spPr>
          <a:xfrm>
            <a:off x="755967" y="2494768"/>
            <a:ext cx="6677713" cy="7056102"/>
          </a:xfrm>
        </p:spPr>
        <p:txBody>
          <a:bodyPr/>
          <a:lstStyle>
            <a:lvl1pPr>
              <a:defRPr sz="4365"/>
            </a:lvl1pPr>
            <a:lvl2pPr>
              <a:defRPr sz="3742"/>
            </a:lvl2pPr>
            <a:lvl3pPr>
              <a:defRPr sz="3118"/>
            </a:lvl3pPr>
            <a:lvl4pPr>
              <a:defRPr sz="2806"/>
            </a:lvl4pPr>
            <a:lvl5pPr>
              <a:defRPr sz="2806"/>
            </a:lvl5pPr>
            <a:lvl6pPr>
              <a:defRPr sz="2806"/>
            </a:lvl6pPr>
            <a:lvl7pPr>
              <a:defRPr sz="2806"/>
            </a:lvl7pPr>
            <a:lvl8pPr>
              <a:defRPr sz="2806"/>
            </a:lvl8pPr>
            <a:lvl9pPr>
              <a:defRPr sz="2806"/>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4" name="عنصر نائب للمحتوى 3"/>
          <p:cNvSpPr>
            <a:spLocks noGrp="1"/>
          </p:cNvSpPr>
          <p:nvPr>
            <p:ph sz="half" idx="2"/>
          </p:nvPr>
        </p:nvSpPr>
        <p:spPr>
          <a:xfrm>
            <a:off x="7685671" y="2494768"/>
            <a:ext cx="6677713" cy="7056102"/>
          </a:xfrm>
        </p:spPr>
        <p:txBody>
          <a:bodyPr/>
          <a:lstStyle>
            <a:lvl1pPr>
              <a:defRPr sz="4365"/>
            </a:lvl1pPr>
            <a:lvl2pPr>
              <a:defRPr sz="3742"/>
            </a:lvl2pPr>
            <a:lvl3pPr>
              <a:defRPr sz="3118"/>
            </a:lvl3pPr>
            <a:lvl4pPr>
              <a:defRPr sz="2806"/>
            </a:lvl4pPr>
            <a:lvl5pPr>
              <a:defRPr sz="2806"/>
            </a:lvl5pPr>
            <a:lvl6pPr>
              <a:defRPr sz="2806"/>
            </a:lvl6pPr>
            <a:lvl7pPr>
              <a:defRPr sz="2806"/>
            </a:lvl7pPr>
            <a:lvl8pPr>
              <a:defRPr sz="2806"/>
            </a:lvl8pPr>
            <a:lvl9pPr>
              <a:defRPr sz="2806"/>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5" name="عنصر نائب للتاريخ 4"/>
          <p:cNvSpPr>
            <a:spLocks noGrp="1"/>
          </p:cNvSpPr>
          <p:nvPr>
            <p:ph type="dt" sz="half" idx="10"/>
          </p:nvPr>
        </p:nvSpPr>
        <p:spPr/>
        <p:txBody>
          <a:bodyPr/>
          <a:lstStyle/>
          <a:p>
            <a:fld id="{8C5A05A9-B73B-494E-AF77-47B2AA5A3672}" type="datetimeFigureOut">
              <a:rPr lang="ar-EG" smtClean="0"/>
              <a:pPr/>
              <a:t>23/03/1444</a:t>
            </a:fld>
            <a:endParaRPr lang="ar-EG"/>
          </a:p>
        </p:txBody>
      </p:sp>
      <p:sp>
        <p:nvSpPr>
          <p:cNvPr id="6" name="عنصر نائب للتذييل 5"/>
          <p:cNvSpPr>
            <a:spLocks noGrp="1"/>
          </p:cNvSpPr>
          <p:nvPr>
            <p:ph type="ftr" sz="quarter" idx="11"/>
          </p:nvPr>
        </p:nvSpPr>
        <p:spPr/>
        <p:txBody>
          <a:bodyPr/>
          <a:lstStyle/>
          <a:p>
            <a:endParaRPr lang="ar-EG"/>
          </a:p>
        </p:txBody>
      </p:sp>
      <p:sp>
        <p:nvSpPr>
          <p:cNvPr id="7" name="عنصر نائب لرقم الشريحة 6"/>
          <p:cNvSpPr>
            <a:spLocks noGrp="1"/>
          </p:cNvSpPr>
          <p:nvPr>
            <p:ph type="sldNum" sz="quarter" idx="12"/>
          </p:nvPr>
        </p:nvSpPr>
        <p:spPr/>
        <p:txBody>
          <a:bodyPr/>
          <a:lstStyle/>
          <a:p>
            <a:fld id="{55798BC7-FA9A-4F06-B559-7A04D6839500}" type="slidenum">
              <a:rPr lang="ar-EG" smtClean="0"/>
              <a:pPr/>
              <a:t>‹#›</a:t>
            </a:fld>
            <a:endParaRPr lang="ar-E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endParaRPr lang="ar-EG"/>
          </a:p>
        </p:txBody>
      </p:sp>
      <p:sp>
        <p:nvSpPr>
          <p:cNvPr id="3" name="عنصر نائب للنص 2"/>
          <p:cNvSpPr>
            <a:spLocks noGrp="1"/>
          </p:cNvSpPr>
          <p:nvPr>
            <p:ph type="body" idx="1"/>
          </p:nvPr>
        </p:nvSpPr>
        <p:spPr>
          <a:xfrm>
            <a:off x="755967" y="2393284"/>
            <a:ext cx="6680339" cy="997407"/>
          </a:xfrm>
        </p:spPr>
        <p:txBody>
          <a:bodyPr anchor="b"/>
          <a:lstStyle>
            <a:lvl1pPr marL="0" indent="0">
              <a:buNone/>
              <a:defRPr sz="3742" b="1"/>
            </a:lvl1pPr>
            <a:lvl2pPr marL="712734" indent="0">
              <a:buNone/>
              <a:defRPr sz="3118" b="1"/>
            </a:lvl2pPr>
            <a:lvl3pPr marL="1425469" indent="0">
              <a:buNone/>
              <a:defRPr sz="2806" b="1"/>
            </a:lvl3pPr>
            <a:lvl4pPr marL="2138201" indent="0">
              <a:buNone/>
              <a:defRPr sz="2494" b="1"/>
            </a:lvl4pPr>
            <a:lvl5pPr marL="2850936" indent="0">
              <a:buNone/>
              <a:defRPr sz="2494" b="1"/>
            </a:lvl5pPr>
            <a:lvl6pPr marL="3563670" indent="0">
              <a:buNone/>
              <a:defRPr sz="2494" b="1"/>
            </a:lvl6pPr>
            <a:lvl7pPr marL="4276404" indent="0">
              <a:buNone/>
              <a:defRPr sz="2494" b="1"/>
            </a:lvl7pPr>
            <a:lvl8pPr marL="4989138" indent="0">
              <a:buNone/>
              <a:defRPr sz="2494" b="1"/>
            </a:lvl8pPr>
            <a:lvl9pPr marL="5701871" indent="0">
              <a:buNone/>
              <a:defRPr sz="2494"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755967" y="3390691"/>
            <a:ext cx="6680339" cy="6160168"/>
          </a:xfrm>
        </p:spPr>
        <p:txBody>
          <a:bodyPr/>
          <a:lstStyle>
            <a:lvl1pPr>
              <a:defRPr sz="3742"/>
            </a:lvl1pPr>
            <a:lvl2pPr>
              <a:defRPr sz="3118"/>
            </a:lvl2pPr>
            <a:lvl3pPr>
              <a:defRPr sz="2806"/>
            </a:lvl3pPr>
            <a:lvl4pPr>
              <a:defRPr sz="2494"/>
            </a:lvl4pPr>
            <a:lvl5pPr>
              <a:defRPr sz="2494"/>
            </a:lvl5pPr>
            <a:lvl6pPr>
              <a:defRPr sz="2494"/>
            </a:lvl6pPr>
            <a:lvl7pPr>
              <a:defRPr sz="2494"/>
            </a:lvl7pPr>
            <a:lvl8pPr>
              <a:defRPr sz="2494"/>
            </a:lvl8pPr>
            <a:lvl9pPr>
              <a:defRPr sz="2494"/>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5" name="عنصر نائب للنص 4"/>
          <p:cNvSpPr>
            <a:spLocks noGrp="1"/>
          </p:cNvSpPr>
          <p:nvPr>
            <p:ph type="body" sz="quarter" idx="3"/>
          </p:nvPr>
        </p:nvSpPr>
        <p:spPr>
          <a:xfrm>
            <a:off x="7680430" y="2393284"/>
            <a:ext cx="6682963" cy="997407"/>
          </a:xfrm>
        </p:spPr>
        <p:txBody>
          <a:bodyPr anchor="b"/>
          <a:lstStyle>
            <a:lvl1pPr marL="0" indent="0">
              <a:buNone/>
              <a:defRPr sz="3742" b="1"/>
            </a:lvl1pPr>
            <a:lvl2pPr marL="712734" indent="0">
              <a:buNone/>
              <a:defRPr sz="3118" b="1"/>
            </a:lvl2pPr>
            <a:lvl3pPr marL="1425469" indent="0">
              <a:buNone/>
              <a:defRPr sz="2806" b="1"/>
            </a:lvl3pPr>
            <a:lvl4pPr marL="2138201" indent="0">
              <a:buNone/>
              <a:defRPr sz="2494" b="1"/>
            </a:lvl4pPr>
            <a:lvl5pPr marL="2850936" indent="0">
              <a:buNone/>
              <a:defRPr sz="2494" b="1"/>
            </a:lvl5pPr>
            <a:lvl6pPr marL="3563670" indent="0">
              <a:buNone/>
              <a:defRPr sz="2494" b="1"/>
            </a:lvl6pPr>
            <a:lvl7pPr marL="4276404" indent="0">
              <a:buNone/>
              <a:defRPr sz="2494" b="1"/>
            </a:lvl7pPr>
            <a:lvl8pPr marL="4989138" indent="0">
              <a:buNone/>
              <a:defRPr sz="2494" b="1"/>
            </a:lvl8pPr>
            <a:lvl9pPr marL="5701871" indent="0">
              <a:buNone/>
              <a:defRPr sz="2494"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7680430" y="3390691"/>
            <a:ext cx="6682963" cy="6160168"/>
          </a:xfrm>
        </p:spPr>
        <p:txBody>
          <a:bodyPr/>
          <a:lstStyle>
            <a:lvl1pPr>
              <a:defRPr sz="3742"/>
            </a:lvl1pPr>
            <a:lvl2pPr>
              <a:defRPr sz="3118"/>
            </a:lvl2pPr>
            <a:lvl3pPr>
              <a:defRPr sz="2806"/>
            </a:lvl3pPr>
            <a:lvl4pPr>
              <a:defRPr sz="2494"/>
            </a:lvl4pPr>
            <a:lvl5pPr>
              <a:defRPr sz="2494"/>
            </a:lvl5pPr>
            <a:lvl6pPr>
              <a:defRPr sz="2494"/>
            </a:lvl6pPr>
            <a:lvl7pPr>
              <a:defRPr sz="2494"/>
            </a:lvl7pPr>
            <a:lvl8pPr>
              <a:defRPr sz="2494"/>
            </a:lvl8pPr>
            <a:lvl9pPr>
              <a:defRPr sz="2494"/>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7" name="عنصر نائب للتاريخ 6"/>
          <p:cNvSpPr>
            <a:spLocks noGrp="1"/>
          </p:cNvSpPr>
          <p:nvPr>
            <p:ph type="dt" sz="half" idx="10"/>
          </p:nvPr>
        </p:nvSpPr>
        <p:spPr/>
        <p:txBody>
          <a:bodyPr/>
          <a:lstStyle/>
          <a:p>
            <a:fld id="{8C5A05A9-B73B-494E-AF77-47B2AA5A3672}" type="datetimeFigureOut">
              <a:rPr lang="ar-EG" smtClean="0"/>
              <a:pPr/>
              <a:t>23/03/1444</a:t>
            </a:fld>
            <a:endParaRPr lang="ar-EG"/>
          </a:p>
        </p:txBody>
      </p:sp>
      <p:sp>
        <p:nvSpPr>
          <p:cNvPr id="8" name="عنصر نائب للتذييل 7"/>
          <p:cNvSpPr>
            <a:spLocks noGrp="1"/>
          </p:cNvSpPr>
          <p:nvPr>
            <p:ph type="ftr" sz="quarter" idx="11"/>
          </p:nvPr>
        </p:nvSpPr>
        <p:spPr/>
        <p:txBody>
          <a:bodyPr/>
          <a:lstStyle/>
          <a:p>
            <a:endParaRPr lang="ar-EG"/>
          </a:p>
        </p:txBody>
      </p:sp>
      <p:sp>
        <p:nvSpPr>
          <p:cNvPr id="9" name="عنصر نائب لرقم الشريحة 8"/>
          <p:cNvSpPr>
            <a:spLocks noGrp="1"/>
          </p:cNvSpPr>
          <p:nvPr>
            <p:ph type="sldNum" sz="quarter" idx="12"/>
          </p:nvPr>
        </p:nvSpPr>
        <p:spPr/>
        <p:txBody>
          <a:bodyPr/>
          <a:lstStyle/>
          <a:p>
            <a:fld id="{55798BC7-FA9A-4F06-B559-7A04D6839500}" type="slidenum">
              <a:rPr lang="ar-EG" smtClean="0"/>
              <a:pPr/>
              <a:t>‹#›</a:t>
            </a:fld>
            <a:endParaRPr lang="ar-E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EG"/>
          </a:p>
        </p:txBody>
      </p:sp>
      <p:sp>
        <p:nvSpPr>
          <p:cNvPr id="3" name="عنصر نائب للتاريخ 2"/>
          <p:cNvSpPr>
            <a:spLocks noGrp="1"/>
          </p:cNvSpPr>
          <p:nvPr>
            <p:ph type="dt" sz="half" idx="10"/>
          </p:nvPr>
        </p:nvSpPr>
        <p:spPr/>
        <p:txBody>
          <a:bodyPr/>
          <a:lstStyle/>
          <a:p>
            <a:fld id="{8C5A05A9-B73B-494E-AF77-47B2AA5A3672}" type="datetimeFigureOut">
              <a:rPr lang="ar-EG" smtClean="0"/>
              <a:pPr/>
              <a:t>23/03/1444</a:t>
            </a:fld>
            <a:endParaRPr lang="ar-EG"/>
          </a:p>
        </p:txBody>
      </p:sp>
      <p:sp>
        <p:nvSpPr>
          <p:cNvPr id="4" name="عنصر نائب للتذييل 3"/>
          <p:cNvSpPr>
            <a:spLocks noGrp="1"/>
          </p:cNvSpPr>
          <p:nvPr>
            <p:ph type="ftr" sz="quarter" idx="11"/>
          </p:nvPr>
        </p:nvSpPr>
        <p:spPr/>
        <p:txBody>
          <a:bodyPr/>
          <a:lstStyle/>
          <a:p>
            <a:endParaRPr lang="ar-EG"/>
          </a:p>
        </p:txBody>
      </p:sp>
      <p:sp>
        <p:nvSpPr>
          <p:cNvPr id="5" name="عنصر نائب لرقم الشريحة 4"/>
          <p:cNvSpPr>
            <a:spLocks noGrp="1"/>
          </p:cNvSpPr>
          <p:nvPr>
            <p:ph type="sldNum" sz="quarter" idx="12"/>
          </p:nvPr>
        </p:nvSpPr>
        <p:spPr/>
        <p:txBody>
          <a:bodyPr/>
          <a:lstStyle/>
          <a:p>
            <a:fld id="{55798BC7-FA9A-4F06-B559-7A04D6839500}" type="slidenum">
              <a:rPr lang="ar-EG" smtClean="0"/>
              <a:pPr/>
              <a:t>‹#›</a:t>
            </a:fld>
            <a:endParaRPr lang="ar-E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C5A05A9-B73B-494E-AF77-47B2AA5A3672}" type="datetimeFigureOut">
              <a:rPr lang="ar-EG" smtClean="0"/>
              <a:pPr/>
              <a:t>23/03/1444</a:t>
            </a:fld>
            <a:endParaRPr lang="ar-EG"/>
          </a:p>
        </p:txBody>
      </p:sp>
      <p:sp>
        <p:nvSpPr>
          <p:cNvPr id="3" name="عنصر نائب للتذييل 2"/>
          <p:cNvSpPr>
            <a:spLocks noGrp="1"/>
          </p:cNvSpPr>
          <p:nvPr>
            <p:ph type="ftr" sz="quarter" idx="11"/>
          </p:nvPr>
        </p:nvSpPr>
        <p:spPr/>
        <p:txBody>
          <a:bodyPr/>
          <a:lstStyle/>
          <a:p>
            <a:endParaRPr lang="ar-EG"/>
          </a:p>
        </p:txBody>
      </p:sp>
      <p:sp>
        <p:nvSpPr>
          <p:cNvPr id="4" name="عنصر نائب لرقم الشريحة 3"/>
          <p:cNvSpPr>
            <a:spLocks noGrp="1"/>
          </p:cNvSpPr>
          <p:nvPr>
            <p:ph type="sldNum" sz="quarter" idx="12"/>
          </p:nvPr>
        </p:nvSpPr>
        <p:spPr/>
        <p:txBody>
          <a:bodyPr/>
          <a:lstStyle/>
          <a:p>
            <a:fld id="{55798BC7-FA9A-4F06-B559-7A04D6839500}" type="slidenum">
              <a:rPr lang="ar-EG" smtClean="0"/>
              <a:pPr/>
              <a:t>‹#›</a:t>
            </a:fld>
            <a:endParaRPr lang="ar-E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755973" y="425693"/>
            <a:ext cx="4974162" cy="1811668"/>
          </a:xfrm>
        </p:spPr>
        <p:txBody>
          <a:bodyPr anchor="b"/>
          <a:lstStyle>
            <a:lvl1pPr algn="r">
              <a:defRPr sz="3118" b="1"/>
            </a:lvl1pPr>
          </a:lstStyle>
          <a:p>
            <a:r>
              <a:rPr lang="ar-SA"/>
              <a:t>انقر لتحرير نمط العنوان الرئيسي</a:t>
            </a:r>
            <a:endParaRPr lang="ar-EG"/>
          </a:p>
        </p:txBody>
      </p:sp>
      <p:sp>
        <p:nvSpPr>
          <p:cNvPr id="3" name="عنصر نائب للمحتوى 2"/>
          <p:cNvSpPr>
            <a:spLocks noGrp="1"/>
          </p:cNvSpPr>
          <p:nvPr>
            <p:ph idx="1"/>
          </p:nvPr>
        </p:nvSpPr>
        <p:spPr>
          <a:xfrm>
            <a:off x="5911246" y="425707"/>
            <a:ext cx="8452137" cy="9125166"/>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4" name="عنصر نائب للنص 3"/>
          <p:cNvSpPr>
            <a:spLocks noGrp="1"/>
          </p:cNvSpPr>
          <p:nvPr>
            <p:ph type="body" sz="half" idx="2"/>
          </p:nvPr>
        </p:nvSpPr>
        <p:spPr>
          <a:xfrm>
            <a:off x="755973" y="2237366"/>
            <a:ext cx="4974162" cy="7313498"/>
          </a:xfrm>
        </p:spPr>
        <p:txBody>
          <a:bodyPr/>
          <a:lstStyle>
            <a:lvl1pPr marL="0" indent="0">
              <a:buNone/>
              <a:defRPr sz="2183"/>
            </a:lvl1pPr>
            <a:lvl2pPr marL="712734" indent="0">
              <a:buNone/>
              <a:defRPr sz="1871"/>
            </a:lvl2pPr>
            <a:lvl3pPr marL="1425469" indent="0">
              <a:buNone/>
              <a:defRPr sz="1559"/>
            </a:lvl3pPr>
            <a:lvl4pPr marL="2138201" indent="0">
              <a:buNone/>
              <a:defRPr sz="1403"/>
            </a:lvl4pPr>
            <a:lvl5pPr marL="2850936" indent="0">
              <a:buNone/>
              <a:defRPr sz="1403"/>
            </a:lvl5pPr>
            <a:lvl6pPr marL="3563670" indent="0">
              <a:buNone/>
              <a:defRPr sz="1403"/>
            </a:lvl6pPr>
            <a:lvl7pPr marL="4276404" indent="0">
              <a:buNone/>
              <a:defRPr sz="1403"/>
            </a:lvl7pPr>
            <a:lvl8pPr marL="4989138" indent="0">
              <a:buNone/>
              <a:defRPr sz="1403"/>
            </a:lvl8pPr>
            <a:lvl9pPr marL="5701871" indent="0">
              <a:buNone/>
              <a:defRPr sz="1403"/>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8C5A05A9-B73B-494E-AF77-47B2AA5A3672}" type="datetimeFigureOut">
              <a:rPr lang="ar-EG" smtClean="0"/>
              <a:pPr/>
              <a:t>23/03/1444</a:t>
            </a:fld>
            <a:endParaRPr lang="ar-EG"/>
          </a:p>
        </p:txBody>
      </p:sp>
      <p:sp>
        <p:nvSpPr>
          <p:cNvPr id="6" name="عنصر نائب للتذييل 5"/>
          <p:cNvSpPr>
            <a:spLocks noGrp="1"/>
          </p:cNvSpPr>
          <p:nvPr>
            <p:ph type="ftr" sz="quarter" idx="11"/>
          </p:nvPr>
        </p:nvSpPr>
        <p:spPr/>
        <p:txBody>
          <a:bodyPr/>
          <a:lstStyle/>
          <a:p>
            <a:endParaRPr lang="ar-EG"/>
          </a:p>
        </p:txBody>
      </p:sp>
      <p:sp>
        <p:nvSpPr>
          <p:cNvPr id="7" name="عنصر نائب لرقم الشريحة 6"/>
          <p:cNvSpPr>
            <a:spLocks noGrp="1"/>
          </p:cNvSpPr>
          <p:nvPr>
            <p:ph type="sldNum" sz="quarter" idx="12"/>
          </p:nvPr>
        </p:nvSpPr>
        <p:spPr/>
        <p:txBody>
          <a:bodyPr/>
          <a:lstStyle/>
          <a:p>
            <a:fld id="{55798BC7-FA9A-4F06-B559-7A04D6839500}" type="slidenum">
              <a:rPr lang="ar-EG" smtClean="0"/>
              <a:pPr/>
              <a:t>‹#›</a:t>
            </a:fld>
            <a:endParaRPr lang="ar-E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2963498" y="7484269"/>
            <a:ext cx="9071610" cy="883560"/>
          </a:xfrm>
        </p:spPr>
        <p:txBody>
          <a:bodyPr anchor="b"/>
          <a:lstStyle>
            <a:lvl1pPr algn="r">
              <a:defRPr sz="3118" b="1"/>
            </a:lvl1pPr>
          </a:lstStyle>
          <a:p>
            <a:r>
              <a:rPr lang="ar-SA"/>
              <a:t>انقر لتحرير نمط العنوان الرئيسي</a:t>
            </a:r>
            <a:endParaRPr lang="ar-EG"/>
          </a:p>
        </p:txBody>
      </p:sp>
      <p:sp>
        <p:nvSpPr>
          <p:cNvPr id="3" name="عنصر نائب للصورة 2"/>
          <p:cNvSpPr>
            <a:spLocks noGrp="1"/>
          </p:cNvSpPr>
          <p:nvPr>
            <p:ph type="pic" idx="1"/>
          </p:nvPr>
        </p:nvSpPr>
        <p:spPr>
          <a:xfrm>
            <a:off x="2963498" y="955333"/>
            <a:ext cx="9071610" cy="6415088"/>
          </a:xfrm>
        </p:spPr>
        <p:txBody>
          <a:bodyPr/>
          <a:lstStyle>
            <a:lvl1pPr marL="0" indent="0">
              <a:buNone/>
              <a:defRPr sz="4989"/>
            </a:lvl1pPr>
            <a:lvl2pPr marL="712734" indent="0">
              <a:buNone/>
              <a:defRPr sz="4365"/>
            </a:lvl2pPr>
            <a:lvl3pPr marL="1425469" indent="0">
              <a:buNone/>
              <a:defRPr sz="3742"/>
            </a:lvl3pPr>
            <a:lvl4pPr marL="2138201" indent="0">
              <a:buNone/>
              <a:defRPr sz="3118"/>
            </a:lvl4pPr>
            <a:lvl5pPr marL="2850936" indent="0">
              <a:buNone/>
              <a:defRPr sz="3118"/>
            </a:lvl5pPr>
            <a:lvl6pPr marL="3563670" indent="0">
              <a:buNone/>
              <a:defRPr sz="3118"/>
            </a:lvl6pPr>
            <a:lvl7pPr marL="4276404" indent="0">
              <a:buNone/>
              <a:defRPr sz="3118"/>
            </a:lvl7pPr>
            <a:lvl8pPr marL="4989138" indent="0">
              <a:buNone/>
              <a:defRPr sz="3118"/>
            </a:lvl8pPr>
            <a:lvl9pPr marL="5701871" indent="0">
              <a:buNone/>
              <a:defRPr sz="3118"/>
            </a:lvl9pPr>
          </a:lstStyle>
          <a:p>
            <a:endParaRPr lang="ar-EG"/>
          </a:p>
        </p:txBody>
      </p:sp>
      <p:sp>
        <p:nvSpPr>
          <p:cNvPr id="4" name="عنصر نائب للنص 3"/>
          <p:cNvSpPr>
            <a:spLocks noGrp="1"/>
          </p:cNvSpPr>
          <p:nvPr>
            <p:ph type="body" sz="half" idx="2"/>
          </p:nvPr>
        </p:nvSpPr>
        <p:spPr>
          <a:xfrm>
            <a:off x="2963498" y="8367830"/>
            <a:ext cx="9071610" cy="1254802"/>
          </a:xfrm>
        </p:spPr>
        <p:txBody>
          <a:bodyPr/>
          <a:lstStyle>
            <a:lvl1pPr marL="0" indent="0">
              <a:buNone/>
              <a:defRPr sz="2183"/>
            </a:lvl1pPr>
            <a:lvl2pPr marL="712734" indent="0">
              <a:buNone/>
              <a:defRPr sz="1871"/>
            </a:lvl2pPr>
            <a:lvl3pPr marL="1425469" indent="0">
              <a:buNone/>
              <a:defRPr sz="1559"/>
            </a:lvl3pPr>
            <a:lvl4pPr marL="2138201" indent="0">
              <a:buNone/>
              <a:defRPr sz="1403"/>
            </a:lvl4pPr>
            <a:lvl5pPr marL="2850936" indent="0">
              <a:buNone/>
              <a:defRPr sz="1403"/>
            </a:lvl5pPr>
            <a:lvl6pPr marL="3563670" indent="0">
              <a:buNone/>
              <a:defRPr sz="1403"/>
            </a:lvl6pPr>
            <a:lvl7pPr marL="4276404" indent="0">
              <a:buNone/>
              <a:defRPr sz="1403"/>
            </a:lvl7pPr>
            <a:lvl8pPr marL="4989138" indent="0">
              <a:buNone/>
              <a:defRPr sz="1403"/>
            </a:lvl8pPr>
            <a:lvl9pPr marL="5701871" indent="0">
              <a:buNone/>
              <a:defRPr sz="1403"/>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8C5A05A9-B73B-494E-AF77-47B2AA5A3672}" type="datetimeFigureOut">
              <a:rPr lang="ar-EG" smtClean="0"/>
              <a:pPr/>
              <a:t>23/03/1444</a:t>
            </a:fld>
            <a:endParaRPr lang="ar-EG"/>
          </a:p>
        </p:txBody>
      </p:sp>
      <p:sp>
        <p:nvSpPr>
          <p:cNvPr id="6" name="عنصر نائب للتذييل 5"/>
          <p:cNvSpPr>
            <a:spLocks noGrp="1"/>
          </p:cNvSpPr>
          <p:nvPr>
            <p:ph type="ftr" sz="quarter" idx="11"/>
          </p:nvPr>
        </p:nvSpPr>
        <p:spPr/>
        <p:txBody>
          <a:bodyPr/>
          <a:lstStyle/>
          <a:p>
            <a:endParaRPr lang="ar-EG"/>
          </a:p>
        </p:txBody>
      </p:sp>
      <p:sp>
        <p:nvSpPr>
          <p:cNvPr id="7" name="عنصر نائب لرقم الشريحة 6"/>
          <p:cNvSpPr>
            <a:spLocks noGrp="1"/>
          </p:cNvSpPr>
          <p:nvPr>
            <p:ph type="sldNum" sz="quarter" idx="12"/>
          </p:nvPr>
        </p:nvSpPr>
        <p:spPr/>
        <p:txBody>
          <a:bodyPr/>
          <a:lstStyle/>
          <a:p>
            <a:fld id="{55798BC7-FA9A-4F06-B559-7A04D6839500}" type="slidenum">
              <a:rPr lang="ar-EG" smtClean="0"/>
              <a:pPr/>
              <a:t>‹#›</a:t>
            </a:fld>
            <a:endParaRPr lang="ar-E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755969" y="428168"/>
            <a:ext cx="13607415" cy="1781969"/>
          </a:xfrm>
          <a:prstGeom prst="rect">
            <a:avLst/>
          </a:prstGeom>
        </p:spPr>
        <p:txBody>
          <a:bodyPr vert="horz" lIns="91440" tIns="45720" rIns="91440" bIns="45720" rtlCol="1" anchor="ctr">
            <a:normAutofit/>
          </a:bodyPr>
          <a:lstStyle/>
          <a:p>
            <a:r>
              <a:rPr lang="ar-SA"/>
              <a:t>انقر لتحرير نمط العنوان الرئيسي</a:t>
            </a:r>
            <a:endParaRPr lang="ar-EG"/>
          </a:p>
        </p:txBody>
      </p:sp>
      <p:sp>
        <p:nvSpPr>
          <p:cNvPr id="3" name="عنصر نائب للنص 2"/>
          <p:cNvSpPr>
            <a:spLocks noGrp="1"/>
          </p:cNvSpPr>
          <p:nvPr>
            <p:ph type="body" idx="1"/>
          </p:nvPr>
        </p:nvSpPr>
        <p:spPr>
          <a:xfrm>
            <a:off x="755969" y="2494768"/>
            <a:ext cx="13607415" cy="7056102"/>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4" name="عنصر نائب للتاريخ 3"/>
          <p:cNvSpPr>
            <a:spLocks noGrp="1"/>
          </p:cNvSpPr>
          <p:nvPr>
            <p:ph type="dt" sz="half" idx="2"/>
          </p:nvPr>
        </p:nvSpPr>
        <p:spPr>
          <a:xfrm>
            <a:off x="10835534" y="9909743"/>
            <a:ext cx="3527848" cy="569240"/>
          </a:xfrm>
          <a:prstGeom prst="rect">
            <a:avLst/>
          </a:prstGeom>
        </p:spPr>
        <p:txBody>
          <a:bodyPr vert="horz" lIns="91440" tIns="45720" rIns="91440" bIns="45720" rtlCol="1" anchor="ctr"/>
          <a:lstStyle>
            <a:lvl1pPr algn="r">
              <a:defRPr sz="1871">
                <a:solidFill>
                  <a:schemeClr val="tx1">
                    <a:tint val="75000"/>
                  </a:schemeClr>
                </a:solidFill>
              </a:defRPr>
            </a:lvl1pPr>
          </a:lstStyle>
          <a:p>
            <a:fld id="{8C5A05A9-B73B-494E-AF77-47B2AA5A3672}" type="datetimeFigureOut">
              <a:rPr lang="ar-EG" smtClean="0"/>
              <a:pPr/>
              <a:t>23/03/1444</a:t>
            </a:fld>
            <a:endParaRPr lang="ar-EG"/>
          </a:p>
        </p:txBody>
      </p:sp>
      <p:sp>
        <p:nvSpPr>
          <p:cNvPr id="5" name="عنصر نائب للتذييل 4"/>
          <p:cNvSpPr>
            <a:spLocks noGrp="1"/>
          </p:cNvSpPr>
          <p:nvPr>
            <p:ph type="ftr" sz="quarter" idx="3"/>
          </p:nvPr>
        </p:nvSpPr>
        <p:spPr>
          <a:xfrm>
            <a:off x="5165778" y="9909743"/>
            <a:ext cx="4787794" cy="569240"/>
          </a:xfrm>
          <a:prstGeom prst="rect">
            <a:avLst/>
          </a:prstGeom>
        </p:spPr>
        <p:txBody>
          <a:bodyPr vert="horz" lIns="91440" tIns="45720" rIns="91440" bIns="45720" rtlCol="1" anchor="ctr"/>
          <a:lstStyle>
            <a:lvl1pPr algn="ctr">
              <a:defRPr sz="1871">
                <a:solidFill>
                  <a:schemeClr val="tx1">
                    <a:tint val="75000"/>
                  </a:schemeClr>
                </a:solidFill>
              </a:defRPr>
            </a:lvl1pPr>
          </a:lstStyle>
          <a:p>
            <a:endParaRPr lang="ar-EG"/>
          </a:p>
        </p:txBody>
      </p:sp>
      <p:sp>
        <p:nvSpPr>
          <p:cNvPr id="6" name="عنصر نائب لرقم الشريحة 5"/>
          <p:cNvSpPr>
            <a:spLocks noGrp="1"/>
          </p:cNvSpPr>
          <p:nvPr>
            <p:ph type="sldNum" sz="quarter" idx="4"/>
          </p:nvPr>
        </p:nvSpPr>
        <p:spPr>
          <a:xfrm>
            <a:off x="755968" y="9909743"/>
            <a:ext cx="3527848" cy="569240"/>
          </a:xfrm>
          <a:prstGeom prst="rect">
            <a:avLst/>
          </a:prstGeom>
        </p:spPr>
        <p:txBody>
          <a:bodyPr vert="horz" lIns="91440" tIns="45720" rIns="91440" bIns="45720" rtlCol="1" anchor="ctr"/>
          <a:lstStyle>
            <a:lvl1pPr algn="l">
              <a:defRPr sz="1871">
                <a:solidFill>
                  <a:schemeClr val="tx1">
                    <a:tint val="75000"/>
                  </a:schemeClr>
                </a:solidFill>
              </a:defRPr>
            </a:lvl1pPr>
          </a:lstStyle>
          <a:p>
            <a:fld id="{55798BC7-FA9A-4F06-B559-7A04D6839500}" type="slidenum">
              <a:rPr lang="ar-EG" smtClean="0"/>
              <a:pPr/>
              <a:t>‹#›</a:t>
            </a:fld>
            <a:endParaRPr lang="ar-EG"/>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1425469" rtl="1" eaLnBrk="1" latinLnBrk="0" hangingPunct="1">
        <a:spcBef>
          <a:spcPct val="0"/>
        </a:spcBef>
        <a:buNone/>
        <a:defRPr sz="6860" kern="1200">
          <a:solidFill>
            <a:schemeClr val="tx1"/>
          </a:solidFill>
          <a:latin typeface="+mj-lt"/>
          <a:ea typeface="+mj-ea"/>
          <a:cs typeface="+mj-cs"/>
        </a:defRPr>
      </a:lvl1pPr>
    </p:titleStyle>
    <p:bodyStyle>
      <a:lvl1pPr marL="534550" indent="-534550" algn="r" defTabSz="1425469" rtl="1" eaLnBrk="1" latinLnBrk="0" hangingPunct="1">
        <a:spcBef>
          <a:spcPct val="20000"/>
        </a:spcBef>
        <a:buFont typeface="Arial" pitchFamily="34" charset="0"/>
        <a:buChar char="•"/>
        <a:defRPr sz="4989" kern="1200">
          <a:solidFill>
            <a:schemeClr val="tx1"/>
          </a:solidFill>
          <a:latin typeface="+mn-lt"/>
          <a:ea typeface="+mn-ea"/>
          <a:cs typeface="+mn-cs"/>
        </a:defRPr>
      </a:lvl1pPr>
      <a:lvl2pPr marL="1158192" indent="-445458" algn="r" defTabSz="1425469" rtl="1" eaLnBrk="1" latinLnBrk="0" hangingPunct="1">
        <a:spcBef>
          <a:spcPct val="20000"/>
        </a:spcBef>
        <a:buFont typeface="Arial" pitchFamily="34" charset="0"/>
        <a:buChar char="–"/>
        <a:defRPr sz="4365" kern="1200">
          <a:solidFill>
            <a:schemeClr val="tx1"/>
          </a:solidFill>
          <a:latin typeface="+mn-lt"/>
          <a:ea typeface="+mn-ea"/>
          <a:cs typeface="+mn-cs"/>
        </a:defRPr>
      </a:lvl2pPr>
      <a:lvl3pPr marL="1781834" indent="-356367" algn="r" defTabSz="1425469" rtl="1" eaLnBrk="1" latinLnBrk="0" hangingPunct="1">
        <a:spcBef>
          <a:spcPct val="20000"/>
        </a:spcBef>
        <a:buFont typeface="Arial" pitchFamily="34" charset="0"/>
        <a:buChar char="•"/>
        <a:defRPr sz="3742" kern="1200">
          <a:solidFill>
            <a:schemeClr val="tx1"/>
          </a:solidFill>
          <a:latin typeface="+mn-lt"/>
          <a:ea typeface="+mn-ea"/>
          <a:cs typeface="+mn-cs"/>
        </a:defRPr>
      </a:lvl3pPr>
      <a:lvl4pPr marL="2494568" indent="-356367" algn="r" defTabSz="1425469" rtl="1" eaLnBrk="1" latinLnBrk="0" hangingPunct="1">
        <a:spcBef>
          <a:spcPct val="20000"/>
        </a:spcBef>
        <a:buFont typeface="Arial" pitchFamily="34" charset="0"/>
        <a:buChar char="–"/>
        <a:defRPr sz="3118" kern="1200">
          <a:solidFill>
            <a:schemeClr val="tx1"/>
          </a:solidFill>
          <a:latin typeface="+mn-lt"/>
          <a:ea typeface="+mn-ea"/>
          <a:cs typeface="+mn-cs"/>
        </a:defRPr>
      </a:lvl4pPr>
      <a:lvl5pPr marL="3207303" indent="-356367" algn="r" defTabSz="1425469" rtl="1" eaLnBrk="1" latinLnBrk="0" hangingPunct="1">
        <a:spcBef>
          <a:spcPct val="20000"/>
        </a:spcBef>
        <a:buFont typeface="Arial" pitchFamily="34" charset="0"/>
        <a:buChar char="»"/>
        <a:defRPr sz="3118" kern="1200">
          <a:solidFill>
            <a:schemeClr val="tx1"/>
          </a:solidFill>
          <a:latin typeface="+mn-lt"/>
          <a:ea typeface="+mn-ea"/>
          <a:cs typeface="+mn-cs"/>
        </a:defRPr>
      </a:lvl5pPr>
      <a:lvl6pPr marL="3920035" indent="-356367" algn="r" defTabSz="1425469" rtl="1" eaLnBrk="1" latinLnBrk="0" hangingPunct="1">
        <a:spcBef>
          <a:spcPct val="20000"/>
        </a:spcBef>
        <a:buFont typeface="Arial" pitchFamily="34" charset="0"/>
        <a:buChar char="•"/>
        <a:defRPr sz="3118" kern="1200">
          <a:solidFill>
            <a:schemeClr val="tx1"/>
          </a:solidFill>
          <a:latin typeface="+mn-lt"/>
          <a:ea typeface="+mn-ea"/>
          <a:cs typeface="+mn-cs"/>
        </a:defRPr>
      </a:lvl6pPr>
      <a:lvl7pPr marL="4632770" indent="-356367" algn="r" defTabSz="1425469" rtl="1" eaLnBrk="1" latinLnBrk="0" hangingPunct="1">
        <a:spcBef>
          <a:spcPct val="20000"/>
        </a:spcBef>
        <a:buFont typeface="Arial" pitchFamily="34" charset="0"/>
        <a:buChar char="•"/>
        <a:defRPr sz="3118" kern="1200">
          <a:solidFill>
            <a:schemeClr val="tx1"/>
          </a:solidFill>
          <a:latin typeface="+mn-lt"/>
          <a:ea typeface="+mn-ea"/>
          <a:cs typeface="+mn-cs"/>
        </a:defRPr>
      </a:lvl7pPr>
      <a:lvl8pPr marL="5345504" indent="-356367" algn="r" defTabSz="1425469" rtl="1" eaLnBrk="1" latinLnBrk="0" hangingPunct="1">
        <a:spcBef>
          <a:spcPct val="20000"/>
        </a:spcBef>
        <a:buFont typeface="Arial" pitchFamily="34" charset="0"/>
        <a:buChar char="•"/>
        <a:defRPr sz="3118" kern="1200">
          <a:solidFill>
            <a:schemeClr val="tx1"/>
          </a:solidFill>
          <a:latin typeface="+mn-lt"/>
          <a:ea typeface="+mn-ea"/>
          <a:cs typeface="+mn-cs"/>
        </a:defRPr>
      </a:lvl8pPr>
      <a:lvl9pPr marL="6058238" indent="-356367" algn="r" defTabSz="1425469" rtl="1" eaLnBrk="1" latinLnBrk="0" hangingPunct="1">
        <a:spcBef>
          <a:spcPct val="20000"/>
        </a:spcBef>
        <a:buFont typeface="Arial" pitchFamily="34" charset="0"/>
        <a:buChar char="•"/>
        <a:defRPr sz="3118" kern="1200">
          <a:solidFill>
            <a:schemeClr val="tx1"/>
          </a:solidFill>
          <a:latin typeface="+mn-lt"/>
          <a:ea typeface="+mn-ea"/>
          <a:cs typeface="+mn-cs"/>
        </a:defRPr>
      </a:lvl9pPr>
    </p:bodyStyle>
    <p:otherStyle>
      <a:defPPr>
        <a:defRPr lang="ar-EG"/>
      </a:defPPr>
      <a:lvl1pPr marL="0" algn="r" defTabSz="1425469" rtl="1" eaLnBrk="1" latinLnBrk="0" hangingPunct="1">
        <a:defRPr sz="2806" kern="1200">
          <a:solidFill>
            <a:schemeClr val="tx1"/>
          </a:solidFill>
          <a:latin typeface="+mn-lt"/>
          <a:ea typeface="+mn-ea"/>
          <a:cs typeface="+mn-cs"/>
        </a:defRPr>
      </a:lvl1pPr>
      <a:lvl2pPr marL="712734" algn="r" defTabSz="1425469" rtl="1" eaLnBrk="1" latinLnBrk="0" hangingPunct="1">
        <a:defRPr sz="2806" kern="1200">
          <a:solidFill>
            <a:schemeClr val="tx1"/>
          </a:solidFill>
          <a:latin typeface="+mn-lt"/>
          <a:ea typeface="+mn-ea"/>
          <a:cs typeface="+mn-cs"/>
        </a:defRPr>
      </a:lvl2pPr>
      <a:lvl3pPr marL="1425469" algn="r" defTabSz="1425469" rtl="1" eaLnBrk="1" latinLnBrk="0" hangingPunct="1">
        <a:defRPr sz="2806" kern="1200">
          <a:solidFill>
            <a:schemeClr val="tx1"/>
          </a:solidFill>
          <a:latin typeface="+mn-lt"/>
          <a:ea typeface="+mn-ea"/>
          <a:cs typeface="+mn-cs"/>
        </a:defRPr>
      </a:lvl3pPr>
      <a:lvl4pPr marL="2138201" algn="r" defTabSz="1425469" rtl="1" eaLnBrk="1" latinLnBrk="0" hangingPunct="1">
        <a:defRPr sz="2806" kern="1200">
          <a:solidFill>
            <a:schemeClr val="tx1"/>
          </a:solidFill>
          <a:latin typeface="+mn-lt"/>
          <a:ea typeface="+mn-ea"/>
          <a:cs typeface="+mn-cs"/>
        </a:defRPr>
      </a:lvl4pPr>
      <a:lvl5pPr marL="2850936" algn="r" defTabSz="1425469" rtl="1" eaLnBrk="1" latinLnBrk="0" hangingPunct="1">
        <a:defRPr sz="2806" kern="1200">
          <a:solidFill>
            <a:schemeClr val="tx1"/>
          </a:solidFill>
          <a:latin typeface="+mn-lt"/>
          <a:ea typeface="+mn-ea"/>
          <a:cs typeface="+mn-cs"/>
        </a:defRPr>
      </a:lvl5pPr>
      <a:lvl6pPr marL="3563670" algn="r" defTabSz="1425469" rtl="1" eaLnBrk="1" latinLnBrk="0" hangingPunct="1">
        <a:defRPr sz="2806" kern="1200">
          <a:solidFill>
            <a:schemeClr val="tx1"/>
          </a:solidFill>
          <a:latin typeface="+mn-lt"/>
          <a:ea typeface="+mn-ea"/>
          <a:cs typeface="+mn-cs"/>
        </a:defRPr>
      </a:lvl6pPr>
      <a:lvl7pPr marL="4276404" algn="r" defTabSz="1425469" rtl="1" eaLnBrk="1" latinLnBrk="0" hangingPunct="1">
        <a:defRPr sz="2806" kern="1200">
          <a:solidFill>
            <a:schemeClr val="tx1"/>
          </a:solidFill>
          <a:latin typeface="+mn-lt"/>
          <a:ea typeface="+mn-ea"/>
          <a:cs typeface="+mn-cs"/>
        </a:defRPr>
      </a:lvl7pPr>
      <a:lvl8pPr marL="4989138" algn="r" defTabSz="1425469" rtl="1" eaLnBrk="1" latinLnBrk="0" hangingPunct="1">
        <a:defRPr sz="2806" kern="1200">
          <a:solidFill>
            <a:schemeClr val="tx1"/>
          </a:solidFill>
          <a:latin typeface="+mn-lt"/>
          <a:ea typeface="+mn-ea"/>
          <a:cs typeface="+mn-cs"/>
        </a:defRPr>
      </a:lvl8pPr>
      <a:lvl9pPr marL="5701871" algn="r" defTabSz="1425469" rtl="1" eaLnBrk="1" latinLnBrk="0" hangingPunct="1">
        <a:defRPr sz="2806"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8C5A05A9-B73B-494E-AF77-47B2AA5A3672}" type="datetimeFigureOut">
              <a:rPr lang="ar-EG" smtClean="0"/>
              <a:pPr/>
              <a:t>23/03/1444</a:t>
            </a:fld>
            <a:endParaRPr lang="ar-EG"/>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55798BC7-FA9A-4F06-B559-7A04D6839500}" type="slidenum">
              <a:rPr lang="ar-EG" smtClean="0"/>
              <a:pPr/>
              <a:t>‹#›</a:t>
            </a:fld>
            <a:endParaRPr lang="ar-EG"/>
          </a:p>
        </p:txBody>
      </p:sp>
    </p:spTree>
    <p:extLst>
      <p:ext uri="{BB962C8B-B14F-4D97-AF65-F5344CB8AC3E}">
        <p14:creationId xmlns:p14="http://schemas.microsoft.com/office/powerpoint/2010/main" val="3236695794"/>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defTabSz="1425550" rtl="1"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r" defTabSz="1425550" rtl="1"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r" defTabSz="1425550" rtl="1"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r" defTabSz="1425550" rtl="1"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r" defTabSz="1425550" rtl="1" eaLnBrk="1" latinLnBrk="0" hangingPunct="1">
        <a:defRPr sz="2806" kern="1200">
          <a:solidFill>
            <a:schemeClr val="tx1"/>
          </a:solidFill>
          <a:latin typeface="+mn-lt"/>
          <a:ea typeface="+mn-ea"/>
          <a:cs typeface="+mn-cs"/>
        </a:defRPr>
      </a:lvl1pPr>
      <a:lvl2pPr marL="712775" algn="r" defTabSz="1425550" rtl="1" eaLnBrk="1" latinLnBrk="0" hangingPunct="1">
        <a:defRPr sz="2806" kern="1200">
          <a:solidFill>
            <a:schemeClr val="tx1"/>
          </a:solidFill>
          <a:latin typeface="+mn-lt"/>
          <a:ea typeface="+mn-ea"/>
          <a:cs typeface="+mn-cs"/>
        </a:defRPr>
      </a:lvl2pPr>
      <a:lvl3pPr marL="1425550" algn="r" defTabSz="1425550" rtl="1" eaLnBrk="1" latinLnBrk="0" hangingPunct="1">
        <a:defRPr sz="2806" kern="1200">
          <a:solidFill>
            <a:schemeClr val="tx1"/>
          </a:solidFill>
          <a:latin typeface="+mn-lt"/>
          <a:ea typeface="+mn-ea"/>
          <a:cs typeface="+mn-cs"/>
        </a:defRPr>
      </a:lvl3pPr>
      <a:lvl4pPr marL="2138324" algn="r" defTabSz="1425550" rtl="1" eaLnBrk="1" latinLnBrk="0" hangingPunct="1">
        <a:defRPr sz="2806" kern="1200">
          <a:solidFill>
            <a:schemeClr val="tx1"/>
          </a:solidFill>
          <a:latin typeface="+mn-lt"/>
          <a:ea typeface="+mn-ea"/>
          <a:cs typeface="+mn-cs"/>
        </a:defRPr>
      </a:lvl4pPr>
      <a:lvl5pPr marL="2851099" algn="r" defTabSz="1425550" rtl="1" eaLnBrk="1" latinLnBrk="0" hangingPunct="1">
        <a:defRPr sz="2806" kern="1200">
          <a:solidFill>
            <a:schemeClr val="tx1"/>
          </a:solidFill>
          <a:latin typeface="+mn-lt"/>
          <a:ea typeface="+mn-ea"/>
          <a:cs typeface="+mn-cs"/>
        </a:defRPr>
      </a:lvl5pPr>
      <a:lvl6pPr marL="3563874" algn="r" defTabSz="1425550" rtl="1" eaLnBrk="1" latinLnBrk="0" hangingPunct="1">
        <a:defRPr sz="2806" kern="1200">
          <a:solidFill>
            <a:schemeClr val="tx1"/>
          </a:solidFill>
          <a:latin typeface="+mn-lt"/>
          <a:ea typeface="+mn-ea"/>
          <a:cs typeface="+mn-cs"/>
        </a:defRPr>
      </a:lvl6pPr>
      <a:lvl7pPr marL="4276649" algn="r" defTabSz="1425550" rtl="1" eaLnBrk="1" latinLnBrk="0" hangingPunct="1">
        <a:defRPr sz="2806" kern="1200">
          <a:solidFill>
            <a:schemeClr val="tx1"/>
          </a:solidFill>
          <a:latin typeface="+mn-lt"/>
          <a:ea typeface="+mn-ea"/>
          <a:cs typeface="+mn-cs"/>
        </a:defRPr>
      </a:lvl7pPr>
      <a:lvl8pPr marL="4989424" algn="r" defTabSz="1425550" rtl="1" eaLnBrk="1" latinLnBrk="0" hangingPunct="1">
        <a:defRPr sz="2806" kern="1200">
          <a:solidFill>
            <a:schemeClr val="tx1"/>
          </a:solidFill>
          <a:latin typeface="+mn-lt"/>
          <a:ea typeface="+mn-ea"/>
          <a:cs typeface="+mn-cs"/>
        </a:defRPr>
      </a:lvl8pPr>
      <a:lvl9pPr marL="5702198" algn="r" defTabSz="1425550" rtl="1"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txBox="1">
            <a:spLocks/>
          </p:cNvSpPr>
          <p:nvPr/>
        </p:nvSpPr>
        <p:spPr>
          <a:xfrm>
            <a:off x="1411883" y="1673498"/>
            <a:ext cx="12295584" cy="8478798"/>
          </a:xfrm>
          <a:prstGeom prst="rect">
            <a:avLst/>
          </a:prstGeom>
          <a:noFill/>
        </p:spPr>
        <p:txBody>
          <a:bodyPr vert="horz" lIns="142558" tIns="71279" rIns="142558" bIns="71279" rtlCol="0">
            <a:normAutofit fontScale="4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rtl="1">
              <a:buNone/>
              <a:defRPr/>
            </a:pPr>
            <a:endParaRPr lang="ar-EG" sz="3600" b="1" dirty="0">
              <a:solidFill>
                <a:sysClr val="windowText" lastClr="000000"/>
              </a:solidFill>
              <a:latin typeface="Sakkal Majalla" panose="02000000000000000000" pitchFamily="2" charset="-78"/>
              <a:cs typeface="Sakkal Majalla" panose="02000000000000000000" pitchFamily="2" charset="-78"/>
            </a:endParaRPr>
          </a:p>
          <a:p>
            <a:pPr marL="0" indent="0" algn="just" rtl="1">
              <a:lnSpc>
                <a:spcPct val="120000"/>
              </a:lnSpc>
              <a:buNone/>
              <a:defRPr/>
            </a:pPr>
            <a:r>
              <a:rPr lang="ar-EG" sz="12600" dirty="0">
                <a:solidFill>
                  <a:srgbClr val="FF0000"/>
                </a:solidFill>
                <a:latin typeface="Sakkal Majalla" panose="02000000000000000000" pitchFamily="2" charset="-78"/>
                <a:ea typeface="Calibri"/>
                <a:cs typeface="Sakkal Majalla" panose="02000000000000000000" pitchFamily="2" charset="-78"/>
              </a:rPr>
              <a:t>اسم المشروع: وقف الانبعاثات من حرق مخلفات النخيل باستخدامها فى صناعة اللب والورق </a:t>
            </a:r>
          </a:p>
          <a:p>
            <a:pPr marL="0" indent="0" algn="r" rtl="1">
              <a:buNone/>
              <a:defRPr/>
            </a:pPr>
            <a:endParaRPr lang="ar-EG" sz="4000" b="1" dirty="0">
              <a:solidFill>
                <a:srgbClr val="FF0000"/>
              </a:solidFill>
              <a:latin typeface="Sakkal Majalla" panose="02000000000000000000" pitchFamily="2" charset="-78"/>
              <a:ea typeface="Calibri"/>
              <a:cs typeface="Sakkal Majalla" panose="02000000000000000000" pitchFamily="2" charset="-78"/>
            </a:endParaRPr>
          </a:p>
          <a:p>
            <a:pPr marL="0" indent="0" algn="r" rtl="1">
              <a:buNone/>
              <a:defRPr/>
            </a:pPr>
            <a:r>
              <a:rPr lang="ar-EG" sz="9800" b="1" dirty="0">
                <a:solidFill>
                  <a:srgbClr val="002060"/>
                </a:solidFill>
                <a:latin typeface="Sakkal Majalla" panose="02000000000000000000" pitchFamily="2" charset="-78"/>
                <a:ea typeface="Calibri"/>
                <a:cs typeface="Sakkal Majalla" panose="02000000000000000000" pitchFamily="2" charset="-78"/>
              </a:rPr>
              <a:t>مقدم المشروع : د . م . محمد عبد الله على </a:t>
            </a:r>
          </a:p>
          <a:p>
            <a:pPr marL="0" indent="0" algn="r" rtl="1">
              <a:buNone/>
              <a:defRPr/>
            </a:pPr>
            <a:r>
              <a:rPr lang="ar-EG" sz="9800" b="1" dirty="0">
                <a:solidFill>
                  <a:srgbClr val="002060"/>
                </a:solidFill>
                <a:latin typeface="Sakkal Majalla" panose="02000000000000000000" pitchFamily="2" charset="-78"/>
                <a:ea typeface="Calibri"/>
                <a:cs typeface="Sakkal Majalla" panose="02000000000000000000" pitchFamily="2" charset="-78"/>
              </a:rPr>
              <a:t>الوظيفة : رئيس مجلس ادارة شركة مصر ادفو للب والورق </a:t>
            </a:r>
          </a:p>
          <a:p>
            <a:pPr marL="0" indent="0" algn="r" rtl="1">
              <a:buNone/>
              <a:defRPr/>
            </a:pPr>
            <a:r>
              <a:rPr lang="ar-EG" sz="9800" b="1" dirty="0">
                <a:solidFill>
                  <a:srgbClr val="002060"/>
                </a:solidFill>
                <a:latin typeface="Sakkal Majalla" panose="02000000000000000000" pitchFamily="2" charset="-78"/>
                <a:ea typeface="Calibri"/>
                <a:cs typeface="Sakkal Majalla" panose="02000000000000000000" pitchFamily="2" charset="-78"/>
              </a:rPr>
              <a:t>الخبرة : 37 سنة خبرة فى صناعة اللب والورق </a:t>
            </a:r>
          </a:p>
          <a:p>
            <a:pPr marL="0" indent="0" algn="r" rtl="1">
              <a:buNone/>
              <a:defRPr/>
            </a:pPr>
            <a:r>
              <a:rPr lang="ar-EG" sz="9800" b="1" dirty="0">
                <a:solidFill>
                  <a:srgbClr val="002060"/>
                </a:solidFill>
                <a:latin typeface="Sakkal Majalla" panose="02000000000000000000" pitchFamily="2" charset="-78"/>
                <a:ea typeface="Calibri"/>
                <a:cs typeface="Sakkal Majalla" panose="02000000000000000000" pitchFamily="2" charset="-78"/>
              </a:rPr>
              <a:t>استشارى دراسة الجدوى الفنية والاقتصادية فى صناعة اللب والورق </a:t>
            </a:r>
          </a:p>
          <a:p>
            <a:pPr marL="0" indent="0" algn="r" rtl="1">
              <a:buNone/>
              <a:defRPr/>
            </a:pPr>
            <a:endParaRPr lang="ar-EG" sz="9800" b="1" dirty="0">
              <a:solidFill>
                <a:srgbClr val="002060"/>
              </a:solidFill>
              <a:latin typeface="Sakkal Majalla" panose="02000000000000000000" pitchFamily="2" charset="-78"/>
              <a:ea typeface="Calibri"/>
              <a:cs typeface="Sakkal Majalla" panose="02000000000000000000" pitchFamily="2" charset="-78"/>
            </a:endParaRPr>
          </a:p>
          <a:p>
            <a:pPr marL="0" indent="0" algn="r" rtl="1">
              <a:buNone/>
              <a:defRPr/>
            </a:pPr>
            <a:r>
              <a:rPr lang="ar-EG" sz="9800" b="1" dirty="0">
                <a:solidFill>
                  <a:srgbClr val="002060"/>
                </a:solidFill>
                <a:latin typeface="Sakkal Majalla" panose="02000000000000000000" pitchFamily="2" charset="-78"/>
                <a:ea typeface="Calibri"/>
                <a:cs typeface="Sakkal Majalla" panose="02000000000000000000" pitchFamily="2" charset="-78"/>
              </a:rPr>
              <a:t> </a:t>
            </a:r>
            <a:r>
              <a:rPr lang="ar-EG" sz="9800" b="1" dirty="0">
                <a:solidFill>
                  <a:srgbClr val="002060"/>
                </a:solidFill>
                <a:latin typeface="Sakkal Majalla" panose="02000000000000000000" pitchFamily="2" charset="-78"/>
                <a:cs typeface="Sakkal Majalla" panose="02000000000000000000" pitchFamily="2" charset="-78"/>
              </a:rPr>
              <a:t>فكرة المشروع :استخدام مخلفات النخيل فى صناعة اللب والورق </a:t>
            </a:r>
            <a:r>
              <a:rPr lang="en-US" sz="9800" b="1" dirty="0">
                <a:solidFill>
                  <a:srgbClr val="002060"/>
                </a:solidFill>
                <a:latin typeface="Sakkal Majalla" panose="02000000000000000000" pitchFamily="2" charset="-78"/>
                <a:cs typeface="Sakkal Majalla" panose="02000000000000000000" pitchFamily="2" charset="-78"/>
              </a:rPr>
              <a:t> </a:t>
            </a:r>
            <a:r>
              <a:rPr lang="ar-EG" sz="9800" b="1" dirty="0">
                <a:solidFill>
                  <a:srgbClr val="002060"/>
                </a:solidFill>
                <a:latin typeface="Sakkal Majalla" panose="02000000000000000000" pitchFamily="2" charset="-78"/>
                <a:cs typeface="Sakkal Majalla" panose="02000000000000000000" pitchFamily="2" charset="-78"/>
              </a:rPr>
              <a:t>لوقف الانبعاثات الناتجة عن حرق هذه المخلفات والملوثه للهواء والتى تكون السحابه السوداء أو تخمر هذه المخلفات منتجة انبعاثات كربونية.</a:t>
            </a:r>
          </a:p>
          <a:p>
            <a:pPr marL="0" indent="0" algn="r" rtl="1">
              <a:buNone/>
              <a:defRPr/>
            </a:pPr>
            <a:endParaRPr lang="ar-EG" sz="9800" dirty="0">
              <a:solidFill>
                <a:prstClr val="black"/>
              </a:solidFill>
              <a:latin typeface="Sakkal Majalla" panose="02000000000000000000" pitchFamily="2" charset="-78"/>
              <a:ea typeface="Calibri"/>
              <a:cs typeface="Sakkal Majalla" panose="02000000000000000000" pitchFamily="2" charset="-78"/>
            </a:endParaRPr>
          </a:p>
          <a:p>
            <a:pPr marL="0" indent="0" algn="r" rtl="1">
              <a:buNone/>
              <a:defRPr/>
            </a:pPr>
            <a:r>
              <a:rPr lang="ar-EG" sz="9800" b="1" dirty="0">
                <a:solidFill>
                  <a:srgbClr val="002060"/>
                </a:solidFill>
                <a:latin typeface="Sakkal Majalla" panose="02000000000000000000" pitchFamily="2" charset="-78"/>
                <a:ea typeface="Calibri"/>
                <a:cs typeface="Sakkal Majalla" panose="02000000000000000000" pitchFamily="2" charset="-78"/>
              </a:rPr>
              <a:t> المنتج : مناسب لجميع أنواع الورق من حيث المواصفات الميكانيكية والطبيعية</a:t>
            </a:r>
          </a:p>
          <a:p>
            <a:pPr marL="0" indent="0" algn="r" rtl="1">
              <a:buNone/>
              <a:defRPr/>
            </a:pPr>
            <a:endParaRPr lang="ar-EG" sz="7300" b="1" dirty="0">
              <a:solidFill>
                <a:prstClr val="black"/>
              </a:solidFill>
              <a:latin typeface="Sakkal Majalla" panose="02000000000000000000" pitchFamily="2" charset="-78"/>
              <a:ea typeface="Calibri"/>
              <a:cs typeface="Sakkal Majalla" panose="02000000000000000000" pitchFamily="2" charset="-78"/>
            </a:endParaRPr>
          </a:p>
          <a:p>
            <a:pPr marL="0" indent="0" algn="r" rtl="1">
              <a:buNone/>
              <a:defRPr/>
            </a:pPr>
            <a:r>
              <a:rPr lang="ar-EG" sz="7300" b="1" dirty="0">
                <a:solidFill>
                  <a:prstClr val="black"/>
                </a:solidFill>
                <a:latin typeface="Sakkal Majalla" panose="02000000000000000000" pitchFamily="2" charset="-78"/>
                <a:ea typeface="Calibri"/>
                <a:cs typeface="Sakkal Majalla" panose="02000000000000000000" pitchFamily="2" charset="-78"/>
              </a:rPr>
              <a:t> </a:t>
            </a:r>
            <a:endParaRPr lang="en-US" sz="7300" b="1" dirty="0">
              <a:solidFill>
                <a:prstClr val="black"/>
              </a:solidFill>
              <a:latin typeface="Sakkal Majalla" panose="02000000000000000000" pitchFamily="2" charset="-78"/>
              <a:ea typeface="Calibri"/>
              <a:cs typeface="Sakkal Majalla" panose="02000000000000000000" pitchFamily="2" charset="-78"/>
            </a:endParaRPr>
          </a:p>
        </p:txBody>
      </p:sp>
    </p:spTree>
    <p:extLst>
      <p:ext uri="{BB962C8B-B14F-4D97-AF65-F5344CB8AC3E}">
        <p14:creationId xmlns:p14="http://schemas.microsoft.com/office/powerpoint/2010/main" val="1306422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1655019" y="1882450"/>
            <a:ext cx="12295584" cy="8360000"/>
          </a:xfrm>
          <a:prstGeom prst="rect">
            <a:avLst/>
          </a:prstGeom>
          <a:noFill/>
        </p:spPr>
        <p:txBody>
          <a:bodyPr vert="horz" lIns="142558" tIns="71279" rIns="142558" bIns="71279"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rtl="1">
              <a:buFont typeface="Arial" charset="0"/>
              <a:buChar char="•"/>
              <a:defRPr/>
            </a:pPr>
            <a:r>
              <a:rPr lang="ar-EG" sz="4989" b="1" dirty="0">
                <a:solidFill>
                  <a:srgbClr val="FF0000"/>
                </a:solidFill>
                <a:latin typeface="Sakkal Majalla" panose="02000000000000000000" pitchFamily="2" charset="-78"/>
                <a:ea typeface="Calibri"/>
                <a:cs typeface="Sakkal Majalla" panose="02000000000000000000" pitchFamily="2" charset="-78"/>
              </a:rPr>
              <a:t>الفئة المستفيدة من المشروع</a:t>
            </a:r>
            <a:r>
              <a:rPr lang="ar-EG" sz="4989" dirty="0">
                <a:solidFill>
                  <a:srgbClr val="FF0000"/>
                </a:solidFill>
                <a:latin typeface="Sakkal Majalla" panose="02000000000000000000" pitchFamily="2" charset="-78"/>
                <a:ea typeface="Calibri"/>
                <a:cs typeface="Sakkal Majalla" panose="02000000000000000000" pitchFamily="2" charset="-78"/>
              </a:rPr>
              <a:t>: </a:t>
            </a:r>
          </a:p>
          <a:p>
            <a:pPr algn="just" rtl="1">
              <a:buFont typeface="Arial" charset="0"/>
              <a:buChar char="•"/>
              <a:defRPr/>
            </a:pPr>
            <a:r>
              <a:rPr lang="ar-EG" sz="4365" dirty="0">
                <a:solidFill>
                  <a:prstClr val="black"/>
                </a:solidFill>
                <a:latin typeface="Sakkal Majalla" panose="02000000000000000000" pitchFamily="2" charset="-78"/>
                <a:ea typeface="Calibri"/>
                <a:cs typeface="Sakkal Majalla" panose="02000000000000000000" pitchFamily="2" charset="-78"/>
              </a:rPr>
              <a:t>سيستفيد من المشروع معظم فئات المجتمع من أصحاب المزارع والقاطنين والسائقين والبائعين واصحاب رأس المال وكذلك الدولة حيث أنه سيخفف عبء استيراد هذه المنتجات من الخارج .</a:t>
            </a:r>
          </a:p>
          <a:p>
            <a:pPr algn="r" rtl="1">
              <a:buFont typeface="Arial" charset="0"/>
              <a:buChar char="•"/>
              <a:defRPr/>
            </a:pPr>
            <a:r>
              <a:rPr lang="ar-EG" sz="4365" b="1" dirty="0">
                <a:solidFill>
                  <a:srgbClr val="FF0000"/>
                </a:solidFill>
                <a:latin typeface="Sakkal Majalla" panose="02000000000000000000" pitchFamily="2" charset="-78"/>
                <a:ea typeface="Calibri"/>
                <a:cs typeface="Sakkal Majalla" panose="02000000000000000000" pitchFamily="2" charset="-78"/>
              </a:rPr>
              <a:t>الميزة التنافسية :</a:t>
            </a:r>
            <a:r>
              <a:rPr lang="ar-EG" sz="4365" dirty="0">
                <a:solidFill>
                  <a:srgbClr val="FF0000"/>
                </a:solidFill>
                <a:latin typeface="Sakkal Majalla" panose="02000000000000000000" pitchFamily="2" charset="-78"/>
                <a:ea typeface="Calibri"/>
                <a:cs typeface="Sakkal Majalla" panose="02000000000000000000" pitchFamily="2" charset="-78"/>
              </a:rPr>
              <a:t> </a:t>
            </a:r>
          </a:p>
          <a:p>
            <a:pPr algn="just" rtl="1">
              <a:buFont typeface="Arial" charset="0"/>
              <a:buChar char="•"/>
              <a:defRPr/>
            </a:pPr>
            <a:r>
              <a:rPr lang="ar-EG" sz="4365" dirty="0">
                <a:solidFill>
                  <a:prstClr val="black"/>
                </a:solidFill>
                <a:latin typeface="Sakkal Majalla" panose="02000000000000000000" pitchFamily="2" charset="-78"/>
                <a:ea typeface="Calibri"/>
                <a:cs typeface="Sakkal Majalla" panose="02000000000000000000" pitchFamily="2" charset="-78"/>
              </a:rPr>
              <a:t>يعتبر المشروع الأول من نوعه فى مصر والعالم فى انتاج جميع انواع الورق وخاصة الفيرجن الكرافت البنى الذى يصنع منه الكرتون والشنط والكرافت الأبيض الذى يستخدم فى تصنيع الأكواب الورقية وعلب الأغذية مثل علب الألبان والعصائر والجبنه. كما أن المشروع سينافس الورق المستورد حيث انخفاض تكلفة المادة الخام والعمالة وارتفاع سعرالورق المستورد. </a:t>
            </a:r>
            <a:endParaRPr lang="ar-EG" sz="4365" b="1" dirty="0">
              <a:solidFill>
                <a:sysClr val="windowText" lastClr="000000"/>
              </a:solidFill>
              <a:latin typeface="Sakkal Majalla" panose="02000000000000000000" pitchFamily="2" charset="-78"/>
              <a:cs typeface="Sakkal Majalla" panose="02000000000000000000" pitchFamily="2" charset="-78"/>
            </a:endParaRPr>
          </a:p>
          <a:p>
            <a:pPr algn="r" rtl="1">
              <a:defRPr/>
            </a:pPr>
            <a:endParaRPr lang="ar-EG" sz="4365" dirty="0">
              <a:solidFill>
                <a:sysClr val="windowText" lastClr="000000"/>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965083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1411883" y="2138362"/>
            <a:ext cx="12295584" cy="8360000"/>
          </a:xfrm>
          <a:prstGeom prst="rect">
            <a:avLst/>
          </a:prstGeom>
        </p:spPr>
        <p:txBody>
          <a:bodyPr vert="horz" lIns="142558" tIns="71279" rIns="142558" bIns="71279"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rtl="1">
              <a:buFont typeface="Arial" charset="0"/>
              <a:buChar char="•"/>
              <a:defRPr/>
            </a:pPr>
            <a:endParaRPr lang="ar-EG" sz="4365" dirty="0">
              <a:solidFill>
                <a:sysClr val="windowText" lastClr="000000"/>
              </a:solidFill>
            </a:endParaRPr>
          </a:p>
        </p:txBody>
      </p:sp>
      <p:sp>
        <p:nvSpPr>
          <p:cNvPr id="2" name="Rectangle 1"/>
          <p:cNvSpPr/>
          <p:nvPr/>
        </p:nvSpPr>
        <p:spPr>
          <a:xfrm>
            <a:off x="862931" y="1446718"/>
            <a:ext cx="13899356" cy="9371796"/>
          </a:xfrm>
          <a:prstGeom prst="rect">
            <a:avLst/>
          </a:prstGeom>
          <a:noFill/>
        </p:spPr>
        <p:txBody>
          <a:bodyPr wrap="square">
            <a:spAutoFit/>
          </a:bodyPr>
          <a:lstStyle/>
          <a:p>
            <a:pPr algn="just">
              <a:lnSpc>
                <a:spcPct val="90000"/>
              </a:lnSpc>
              <a:spcBef>
                <a:spcPts val="1559"/>
              </a:spcBef>
            </a:pPr>
            <a:r>
              <a:rPr lang="ar-EG" sz="6000" b="1" dirty="0">
                <a:solidFill>
                  <a:srgbClr val="FF0000"/>
                </a:solidFill>
                <a:latin typeface="Sakkal Majalla" panose="02000000000000000000" pitchFamily="2" charset="-78"/>
                <a:cs typeface="Sakkal Majalla" panose="02000000000000000000" pitchFamily="2" charset="-78"/>
              </a:rPr>
              <a:t>أثر المشروع وتطبيقاته </a:t>
            </a:r>
          </a:p>
          <a:p>
            <a:pPr algn="just">
              <a:lnSpc>
                <a:spcPct val="90000"/>
              </a:lnSpc>
              <a:spcBef>
                <a:spcPts val="1559"/>
              </a:spcBef>
            </a:pPr>
            <a:r>
              <a:rPr lang="ar-EG" sz="4000" b="1" dirty="0">
                <a:solidFill>
                  <a:srgbClr val="FF0000"/>
                </a:solidFill>
                <a:latin typeface="Sakkal Majalla" panose="02000000000000000000" pitchFamily="2" charset="-78"/>
                <a:cs typeface="Sakkal Majalla" panose="02000000000000000000" pitchFamily="2" charset="-78"/>
              </a:rPr>
              <a:t>الأثر الاقتصادى </a:t>
            </a:r>
            <a:r>
              <a:rPr lang="ar-EG" sz="4000" b="1" dirty="0">
                <a:solidFill>
                  <a:prstClr val="black"/>
                </a:solidFill>
                <a:latin typeface="Sakkal Majalla" panose="02000000000000000000" pitchFamily="2" charset="-78"/>
                <a:cs typeface="Sakkal Majalla" panose="02000000000000000000" pitchFamily="2" charset="-78"/>
              </a:rPr>
              <a:t>: سيساهم المشروع فى تخفيف عبء الاستيراد من هذه الأنواع من الورق وكذلك جلب العملة الصعبة للدولة بالتصدير حيث أن هذا المنتج سينافس مثيله الأجنبى كما أن دراسة الجدوى للمشروع تشير الى ان فترة استرداد راس المال للمشروع لا تزيد عن خمس سنوات .</a:t>
            </a:r>
          </a:p>
          <a:p>
            <a:pPr marL="356367" indent="-356367" algn="just">
              <a:lnSpc>
                <a:spcPct val="90000"/>
              </a:lnSpc>
              <a:spcBef>
                <a:spcPts val="1559"/>
              </a:spcBef>
              <a:buFont typeface="Arial" panose="020B0604020202020204" pitchFamily="34" charset="0"/>
              <a:buChar char="•"/>
            </a:pPr>
            <a:r>
              <a:rPr lang="ar-EG" sz="4000" b="1" dirty="0">
                <a:solidFill>
                  <a:srgbClr val="FF0000"/>
                </a:solidFill>
                <a:latin typeface="Sakkal Majalla" panose="02000000000000000000" pitchFamily="2" charset="-78"/>
                <a:cs typeface="Sakkal Majalla" panose="02000000000000000000" pitchFamily="2" charset="-78"/>
              </a:rPr>
              <a:t>الأثر الأجتماعى </a:t>
            </a:r>
            <a:r>
              <a:rPr lang="ar-EG" sz="4000" b="1" dirty="0">
                <a:solidFill>
                  <a:prstClr val="black"/>
                </a:solidFill>
                <a:latin typeface="Sakkal Majalla" panose="02000000000000000000" pitchFamily="2" charset="-78"/>
                <a:cs typeface="Sakkal Majalla" panose="02000000000000000000" pitchFamily="2" charset="-78"/>
              </a:rPr>
              <a:t>:يساهم المشروع فى  توظيف حوالى من </a:t>
            </a:r>
            <a:r>
              <a:rPr lang="en-US" sz="4000" b="1" dirty="0">
                <a:solidFill>
                  <a:prstClr val="black"/>
                </a:solidFill>
                <a:latin typeface="Sakkal Majalla" panose="02000000000000000000" pitchFamily="2" charset="-78"/>
                <a:cs typeface="Sakkal Majalla" panose="02000000000000000000" pitchFamily="2" charset="-78"/>
              </a:rPr>
              <a:t>5000</a:t>
            </a:r>
            <a:r>
              <a:rPr lang="ar-EG" sz="4000" b="1" dirty="0">
                <a:solidFill>
                  <a:prstClr val="black"/>
                </a:solidFill>
                <a:latin typeface="Sakkal Majalla" panose="02000000000000000000" pitchFamily="2" charset="-78"/>
                <a:cs typeface="Sakkal Majalla" panose="02000000000000000000" pitchFamily="2" charset="-78"/>
              </a:rPr>
              <a:t>عامل مباشر وغير مباشر, بالاضافة الى زيادة حركة التجارة  فى المنطقة وكذلك سيساهم المشروع  فى تطوير  المنطقة من طرق وبنية اساسية . </a:t>
            </a:r>
          </a:p>
          <a:p>
            <a:pPr marL="356367" indent="-356367" algn="just">
              <a:lnSpc>
                <a:spcPct val="90000"/>
              </a:lnSpc>
              <a:spcBef>
                <a:spcPts val="1559"/>
              </a:spcBef>
              <a:buFont typeface="Arial" panose="020B0604020202020204" pitchFamily="34" charset="0"/>
              <a:buChar char="•"/>
            </a:pPr>
            <a:r>
              <a:rPr lang="ar-EG" sz="4000" b="1" dirty="0">
                <a:solidFill>
                  <a:srgbClr val="FF0000"/>
                </a:solidFill>
                <a:latin typeface="Sakkal Majalla" panose="02000000000000000000" pitchFamily="2" charset="-78"/>
                <a:cs typeface="Sakkal Majalla" panose="02000000000000000000" pitchFamily="2" charset="-78"/>
              </a:rPr>
              <a:t>الأثر البيئى</a:t>
            </a:r>
            <a:r>
              <a:rPr lang="ar-EG" sz="4000" b="1" dirty="0">
                <a:solidFill>
                  <a:prstClr val="black"/>
                </a:solidFill>
                <a:latin typeface="Sakkal Majalla" panose="02000000000000000000" pitchFamily="2" charset="-78"/>
                <a:cs typeface="Sakkal Majalla" panose="02000000000000000000" pitchFamily="2" charset="-78"/>
              </a:rPr>
              <a:t>:يقوم المشروع بوقف الانبعاثات الملوثه للهواء.</a:t>
            </a:r>
          </a:p>
          <a:p>
            <a:pPr marL="356367" indent="-356367" algn="just">
              <a:lnSpc>
                <a:spcPct val="90000"/>
              </a:lnSpc>
              <a:spcBef>
                <a:spcPts val="1559"/>
              </a:spcBef>
              <a:buFont typeface="Arial" panose="020B0604020202020204" pitchFamily="34" charset="0"/>
              <a:buChar char="•"/>
            </a:pPr>
            <a:r>
              <a:rPr lang="ar-EG" sz="4000" b="1" dirty="0">
                <a:solidFill>
                  <a:srgbClr val="FF0000"/>
                </a:solidFill>
                <a:latin typeface="Sakkal Majalla" panose="02000000000000000000" pitchFamily="2" charset="-78"/>
                <a:cs typeface="Sakkal Majalla" panose="02000000000000000000" pitchFamily="2" charset="-78"/>
              </a:rPr>
              <a:t>الاستدامه</a:t>
            </a:r>
            <a:r>
              <a:rPr lang="ar-EG" sz="4000" b="1" dirty="0">
                <a:solidFill>
                  <a:prstClr val="black"/>
                </a:solidFill>
                <a:latin typeface="Sakkal Majalla" panose="02000000000000000000" pitchFamily="2" charset="-78"/>
                <a:cs typeface="Sakkal Majalla" panose="02000000000000000000" pitchFamily="2" charset="-78"/>
              </a:rPr>
              <a:t> : ايراد المشروع أكثر من تكلفة الانتاج مع توافر المواد الخام بصورة دائمة  وتزداد سنويا وسهولة تسويق المنتج.</a:t>
            </a:r>
          </a:p>
          <a:p>
            <a:pPr marL="356367" indent="-356367" algn="just">
              <a:lnSpc>
                <a:spcPct val="90000"/>
              </a:lnSpc>
              <a:spcBef>
                <a:spcPts val="1559"/>
              </a:spcBef>
              <a:buFont typeface="Arial" panose="020B0604020202020204" pitchFamily="34" charset="0"/>
              <a:buChar char="•"/>
            </a:pPr>
            <a:r>
              <a:rPr lang="ar-EG" sz="4000" b="1" dirty="0">
                <a:solidFill>
                  <a:srgbClr val="FF0000"/>
                </a:solidFill>
                <a:latin typeface="Sakkal Majalla" panose="02000000000000000000" pitchFamily="2" charset="-78"/>
                <a:cs typeface="Sakkal Majalla" panose="02000000000000000000" pitchFamily="2" charset="-78"/>
              </a:rPr>
              <a:t>تطبيقات المشروع</a:t>
            </a:r>
            <a:r>
              <a:rPr lang="ar-EG" sz="4000" b="1" dirty="0">
                <a:solidFill>
                  <a:prstClr val="black"/>
                </a:solidFill>
                <a:latin typeface="Sakkal Majalla" panose="02000000000000000000" pitchFamily="2" charset="-78"/>
                <a:cs typeface="Sakkal Majalla" panose="02000000000000000000" pitchFamily="2" charset="-78"/>
              </a:rPr>
              <a:t>: تم تطبيق المشروع محليا بمصانعنا وخارجيا بمعرفة أحد المصانع فى فلسطين وبعض المصانع فى الهند، كما ان لجنة تطوير شركة راكتا عام 2020 أوصت باستخدام مخلفات النخيل .</a:t>
            </a:r>
          </a:p>
          <a:p>
            <a:pPr marL="356367" indent="-356367" algn="just">
              <a:lnSpc>
                <a:spcPct val="90000"/>
              </a:lnSpc>
              <a:spcBef>
                <a:spcPts val="1559"/>
              </a:spcBef>
              <a:buFont typeface="Arial" panose="020B0604020202020204" pitchFamily="34" charset="0"/>
              <a:buChar char="•"/>
            </a:pPr>
            <a:endParaRPr lang="ar-EG" sz="4000" dirty="0">
              <a:solidFill>
                <a:prstClr val="black"/>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5857371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438995" y="750624"/>
            <a:ext cx="12830175" cy="2020725"/>
          </a:xfrm>
          <a:noFill/>
        </p:spPr>
        <p:txBody>
          <a:bodyPr>
            <a:noAutofit/>
          </a:bodyPr>
          <a:lstStyle/>
          <a:p>
            <a:pPr rtl="0" eaLnBrk="1" hangingPunct="1">
              <a:defRPr/>
            </a:pPr>
            <a:br>
              <a:rPr lang="en-US" sz="4365" b="1" dirty="0"/>
            </a:br>
            <a:r>
              <a:rPr lang="en-US" sz="4365" b="1" dirty="0"/>
              <a:t>Current Situation of paper industry in </a:t>
            </a:r>
            <a:br>
              <a:rPr lang="ar-SA" sz="4365" b="1" dirty="0"/>
            </a:br>
            <a:r>
              <a:rPr lang="en-US" sz="4365" b="1" dirty="0"/>
              <a:t>Egypt 2018 (1000 ton )</a:t>
            </a:r>
          </a:p>
        </p:txBody>
      </p:sp>
      <p:graphicFrame>
        <p:nvGraphicFramePr>
          <p:cNvPr id="16432" name="Group 48"/>
          <p:cNvGraphicFramePr>
            <a:graphicFrameLocks noGrp="1"/>
          </p:cNvGraphicFramePr>
          <p:nvPr>
            <p:extLst>
              <p:ext uri="{D42A27DB-BD31-4B8C-83A1-F6EECF244321}">
                <p14:modId xmlns:p14="http://schemas.microsoft.com/office/powerpoint/2010/main" val="359581646"/>
              </p:ext>
            </p:extLst>
          </p:nvPr>
        </p:nvGraphicFramePr>
        <p:xfrm>
          <a:off x="1438996" y="2958340"/>
          <a:ext cx="12830174" cy="6971547"/>
        </p:xfrm>
        <a:graphic>
          <a:graphicData uri="http://schemas.openxmlformats.org/drawingml/2006/table">
            <a:tbl>
              <a:tblPr rtl="1"/>
              <a:tblGrid>
                <a:gridCol w="1769226">
                  <a:extLst>
                    <a:ext uri="{9D8B030D-6E8A-4147-A177-3AD203B41FA5}">
                      <a16:colId xmlns:a16="http://schemas.microsoft.com/office/drawing/2014/main" val="20000"/>
                    </a:ext>
                  </a:extLst>
                </a:gridCol>
                <a:gridCol w="3269988">
                  <a:extLst>
                    <a:ext uri="{9D8B030D-6E8A-4147-A177-3AD203B41FA5}">
                      <a16:colId xmlns:a16="http://schemas.microsoft.com/office/drawing/2014/main" val="20001"/>
                    </a:ext>
                  </a:extLst>
                </a:gridCol>
                <a:gridCol w="2341098">
                  <a:extLst>
                    <a:ext uri="{9D8B030D-6E8A-4147-A177-3AD203B41FA5}">
                      <a16:colId xmlns:a16="http://schemas.microsoft.com/office/drawing/2014/main" val="20002"/>
                    </a:ext>
                  </a:extLst>
                </a:gridCol>
                <a:gridCol w="5449862">
                  <a:extLst>
                    <a:ext uri="{9D8B030D-6E8A-4147-A177-3AD203B41FA5}">
                      <a16:colId xmlns:a16="http://schemas.microsoft.com/office/drawing/2014/main" val="20003"/>
                    </a:ext>
                  </a:extLst>
                </a:gridCol>
              </a:tblGrid>
              <a:tr h="1045475">
                <a:tc>
                  <a:txBody>
                    <a:bodyPr/>
                    <a:lstStyle/>
                    <a:p>
                      <a:pPr marL="0" marR="0" lvl="0" indent="0" algn="r" defTabSz="914400" rtl="1"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200" b="0" i="0" u="none" strike="noStrike" cap="none" normalizeH="0" baseline="0" dirty="0">
                          <a:ln>
                            <a:noFill/>
                          </a:ln>
                          <a:solidFill>
                            <a:srgbClr val="00B050"/>
                          </a:solidFill>
                          <a:effectLst>
                            <a:outerShdw blurRad="38100" dist="38100" dir="2700000" algn="tl">
                              <a:srgbClr val="000000"/>
                            </a:outerShdw>
                          </a:effectLst>
                          <a:latin typeface="Times New Roman" pitchFamily="18" charset="0"/>
                          <a:cs typeface="Arial" pitchFamily="34" charset="0"/>
                        </a:rPr>
                        <a:t>Import   </a:t>
                      </a:r>
                    </a:p>
                  </a:txBody>
                  <a:tcPr marL="142558" marR="142558" marT="71279" marB="7127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200" b="0" i="0" u="none" strike="noStrike" cap="none" normalizeH="0" baseline="0" dirty="0">
                          <a:ln>
                            <a:noFill/>
                          </a:ln>
                          <a:solidFill>
                            <a:schemeClr val="tx1"/>
                          </a:solidFill>
                          <a:effectLst>
                            <a:outerShdw blurRad="38100" dist="38100" dir="2700000" algn="tl">
                              <a:srgbClr val="000000"/>
                            </a:outerShdw>
                          </a:effectLst>
                          <a:latin typeface="Times New Roman" pitchFamily="18" charset="0"/>
                          <a:cs typeface="Arial" pitchFamily="34" charset="0"/>
                        </a:rPr>
                        <a:t>Consumption </a:t>
                      </a:r>
                    </a:p>
                  </a:txBody>
                  <a:tcPr marL="142558" marR="142558" marT="71279" marB="7127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200" b="0" i="0" u="none" strike="noStrike" cap="none" normalizeH="0" baseline="0" dirty="0">
                          <a:ln>
                            <a:noFill/>
                          </a:ln>
                          <a:solidFill>
                            <a:srgbClr val="FFC000"/>
                          </a:solidFill>
                          <a:effectLst>
                            <a:outerShdw blurRad="38100" dist="38100" dir="2700000" algn="tl">
                              <a:srgbClr val="000000"/>
                            </a:outerShdw>
                          </a:effectLst>
                          <a:latin typeface="Times New Roman" pitchFamily="18" charset="0"/>
                          <a:cs typeface="Arial" pitchFamily="34" charset="0"/>
                        </a:rPr>
                        <a:t>Production  </a:t>
                      </a:r>
                    </a:p>
                  </a:txBody>
                  <a:tcPr marL="142558" marR="142558" marT="71279" marB="7127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1"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200" b="0" i="0" u="none" strike="noStrike" cap="none" normalizeH="0" baseline="0" dirty="0">
                          <a:ln>
                            <a:noFill/>
                          </a:ln>
                          <a:solidFill>
                            <a:srgbClr val="002060"/>
                          </a:solidFill>
                          <a:effectLst>
                            <a:outerShdw blurRad="38100" dist="38100" dir="2700000" algn="tl">
                              <a:srgbClr val="000000"/>
                            </a:outerShdw>
                          </a:effectLst>
                          <a:latin typeface="Times New Roman" pitchFamily="18" charset="0"/>
                          <a:cs typeface="Arial" pitchFamily="34" charset="0"/>
                        </a:rPr>
                        <a:t>Type of paper </a:t>
                      </a:r>
                    </a:p>
                  </a:txBody>
                  <a:tcPr marL="142558" marR="142558" marT="71279" marB="7127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10000"/>
                  </a:ext>
                </a:extLst>
              </a:tr>
              <a:tr h="572964">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GB" sz="3200" b="0" i="0" u="none" strike="noStrike" cap="none" normalizeH="0" baseline="0" dirty="0">
                          <a:ln>
                            <a:noFill/>
                          </a:ln>
                          <a:solidFill>
                            <a:srgbClr val="00B050"/>
                          </a:solidFill>
                          <a:effectLst>
                            <a:outerShdw blurRad="38100" dist="38100" dir="2700000" algn="tl">
                              <a:srgbClr val="000000"/>
                            </a:outerShdw>
                          </a:effectLst>
                          <a:latin typeface="Times New Roman" pitchFamily="18" charset="0"/>
                          <a:cs typeface="Arial" pitchFamily="34" charset="0"/>
                        </a:rPr>
                        <a:t>300</a:t>
                      </a:r>
                      <a:endParaRPr kumimoji="0" lang="en-US" sz="3200" b="0" i="0" u="none" strike="noStrike" cap="none" normalizeH="0" baseline="0" dirty="0">
                        <a:ln>
                          <a:noFill/>
                        </a:ln>
                        <a:solidFill>
                          <a:srgbClr val="00B050"/>
                        </a:solidFill>
                        <a:effectLst>
                          <a:outerShdw blurRad="38100" dist="38100" dir="2700000" algn="tl">
                            <a:srgbClr val="000000"/>
                          </a:outerShdw>
                        </a:effectLst>
                        <a:latin typeface="Times New Roman" pitchFamily="18" charset="0"/>
                        <a:cs typeface="Arial" pitchFamily="34" charset="0"/>
                      </a:endParaRPr>
                    </a:p>
                  </a:txBody>
                  <a:tcPr marL="142558" marR="142558" marT="71279" marB="7127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200" b="0" i="0" u="none" strike="noStrike" cap="none" normalizeH="0" baseline="0" dirty="0">
                          <a:ln>
                            <a:noFill/>
                          </a:ln>
                          <a:solidFill>
                            <a:schemeClr val="tx1"/>
                          </a:solidFill>
                          <a:effectLst>
                            <a:outerShdw blurRad="38100" dist="38100" dir="2700000" algn="tl">
                              <a:srgbClr val="000000"/>
                            </a:outerShdw>
                          </a:effectLst>
                          <a:latin typeface="Times New Roman" pitchFamily="18" charset="0"/>
                          <a:cs typeface="Arial" pitchFamily="34" charset="0"/>
                        </a:rPr>
                        <a:t>45</a:t>
                      </a:r>
                    </a:p>
                  </a:txBody>
                  <a:tcPr marL="142558" marR="142558" marT="71279" marB="7127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200" b="0" i="0" u="none" strike="noStrike" cap="none" normalizeH="0" baseline="0" dirty="0">
                          <a:ln>
                            <a:noFill/>
                          </a:ln>
                          <a:solidFill>
                            <a:srgbClr val="FFC000"/>
                          </a:solidFill>
                          <a:effectLst>
                            <a:outerShdw blurRad="38100" dist="38100" dir="2700000" algn="tl">
                              <a:srgbClr val="000000"/>
                            </a:outerShdw>
                          </a:effectLst>
                          <a:latin typeface="Times New Roman" pitchFamily="18" charset="0"/>
                          <a:cs typeface="Arial" pitchFamily="34" charset="0"/>
                        </a:rPr>
                        <a:t>160</a:t>
                      </a:r>
                    </a:p>
                  </a:txBody>
                  <a:tcPr marL="142558" marR="142558" marT="71279" marB="7127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200" b="0" i="0" u="none" strike="noStrike" cap="none" normalizeH="0" baseline="0" dirty="0">
                          <a:ln>
                            <a:noFill/>
                          </a:ln>
                          <a:solidFill>
                            <a:srgbClr val="002060"/>
                          </a:solidFill>
                          <a:effectLst>
                            <a:outerShdw blurRad="38100" dist="38100" dir="2700000" algn="tl">
                              <a:srgbClr val="000000"/>
                            </a:outerShdw>
                          </a:effectLst>
                          <a:latin typeface="Times New Roman" pitchFamily="18" charset="0"/>
                          <a:cs typeface="Arial" pitchFamily="34" charset="0"/>
                        </a:rPr>
                        <a:t>White paper</a:t>
                      </a:r>
                    </a:p>
                  </a:txBody>
                  <a:tcPr marL="142558" marR="142558" marT="71279" marB="7127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extLst>
                  <a:ext uri="{0D108BD9-81ED-4DB2-BD59-A6C34878D82A}">
                    <a16:rowId xmlns:a16="http://schemas.microsoft.com/office/drawing/2014/main" val="10001"/>
                  </a:ext>
                </a:extLst>
              </a:tr>
              <a:tr h="572964">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200" b="0" i="0" u="none" strike="noStrike" cap="none" normalizeH="0" baseline="0" dirty="0">
                          <a:ln>
                            <a:noFill/>
                          </a:ln>
                          <a:solidFill>
                            <a:srgbClr val="00B050"/>
                          </a:solidFill>
                          <a:effectLst>
                            <a:outerShdw blurRad="38100" dist="38100" dir="2700000" algn="tl">
                              <a:srgbClr val="000000"/>
                            </a:outerShdw>
                          </a:effectLst>
                          <a:latin typeface="Times New Roman" pitchFamily="18" charset="0"/>
                          <a:cs typeface="Arial" pitchFamily="34" charset="0"/>
                        </a:rPr>
                        <a:t>40</a:t>
                      </a:r>
                    </a:p>
                  </a:txBody>
                  <a:tcPr marL="142558" marR="142558" marT="71279" marB="7127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200" b="0" i="0" u="none" strike="noStrike" cap="none" normalizeH="0" baseline="0" dirty="0">
                          <a:ln>
                            <a:noFill/>
                          </a:ln>
                          <a:solidFill>
                            <a:schemeClr val="tx1"/>
                          </a:solidFill>
                          <a:effectLst>
                            <a:outerShdw blurRad="38100" dist="38100" dir="2700000" algn="tl">
                              <a:srgbClr val="000000"/>
                            </a:outerShdw>
                          </a:effectLst>
                          <a:latin typeface="Times New Roman" pitchFamily="18" charset="0"/>
                          <a:cs typeface="Arial" pitchFamily="34" charset="0"/>
                        </a:rPr>
                        <a:t>40</a:t>
                      </a:r>
                    </a:p>
                  </a:txBody>
                  <a:tcPr marL="142558" marR="142558" marT="71279" marB="7127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200" b="0" i="0" u="none" strike="noStrike" cap="none" normalizeH="0" baseline="0" dirty="0">
                          <a:ln>
                            <a:noFill/>
                          </a:ln>
                          <a:solidFill>
                            <a:srgbClr val="FFC000"/>
                          </a:solidFill>
                          <a:effectLst>
                            <a:outerShdw blurRad="38100" dist="38100" dir="2700000" algn="tl">
                              <a:srgbClr val="000000"/>
                            </a:outerShdw>
                          </a:effectLst>
                          <a:latin typeface="Times New Roman" pitchFamily="18" charset="0"/>
                          <a:cs typeface="Arial" pitchFamily="34" charset="0"/>
                        </a:rPr>
                        <a:t>-----</a:t>
                      </a:r>
                    </a:p>
                  </a:txBody>
                  <a:tcPr marL="142558" marR="142558" marT="71279" marB="7127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200" b="0" i="0" u="none" strike="noStrike" cap="none" normalizeH="0" baseline="0" dirty="0">
                          <a:ln>
                            <a:noFill/>
                          </a:ln>
                          <a:solidFill>
                            <a:srgbClr val="002060"/>
                          </a:solidFill>
                          <a:effectLst>
                            <a:outerShdw blurRad="38100" dist="38100" dir="2700000" algn="tl">
                              <a:srgbClr val="000000"/>
                            </a:outerShdw>
                          </a:effectLst>
                          <a:latin typeface="Times New Roman" pitchFamily="18" charset="0"/>
                          <a:cs typeface="Arial" pitchFamily="34" charset="0"/>
                        </a:rPr>
                        <a:t>News print     </a:t>
                      </a:r>
                    </a:p>
                  </a:txBody>
                  <a:tcPr marL="142558" marR="142558" marT="71279" marB="7127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extLst>
                  <a:ext uri="{0D108BD9-81ED-4DB2-BD59-A6C34878D82A}">
                    <a16:rowId xmlns:a16="http://schemas.microsoft.com/office/drawing/2014/main" val="10002"/>
                  </a:ext>
                </a:extLst>
              </a:tr>
              <a:tr h="1045475">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GB" sz="3200" b="0" i="0" u="none" strike="noStrike" cap="none" normalizeH="0" baseline="0" dirty="0">
                          <a:ln>
                            <a:noFill/>
                          </a:ln>
                          <a:solidFill>
                            <a:srgbClr val="00B050"/>
                          </a:solidFill>
                          <a:effectLst>
                            <a:outerShdw blurRad="38100" dist="38100" dir="2700000" algn="tl">
                              <a:srgbClr val="000000"/>
                            </a:outerShdw>
                          </a:effectLst>
                          <a:latin typeface="Times New Roman" pitchFamily="18" charset="0"/>
                          <a:cs typeface="Arial" pitchFamily="34" charset="0"/>
                        </a:rPr>
                        <a:t>634</a:t>
                      </a:r>
                      <a:endParaRPr kumimoji="0" lang="en-US" sz="3200" b="0" i="0" u="none" strike="noStrike" cap="none" normalizeH="0" baseline="0" dirty="0">
                        <a:ln>
                          <a:noFill/>
                        </a:ln>
                        <a:solidFill>
                          <a:srgbClr val="00B050"/>
                        </a:solidFill>
                        <a:effectLst>
                          <a:outerShdw blurRad="38100" dist="38100" dir="2700000" algn="tl">
                            <a:srgbClr val="000000"/>
                          </a:outerShdw>
                        </a:effectLst>
                        <a:latin typeface="Times New Roman" pitchFamily="18" charset="0"/>
                        <a:cs typeface="Arial" pitchFamily="34" charset="0"/>
                      </a:endParaRPr>
                    </a:p>
                  </a:txBody>
                  <a:tcPr marL="142558" marR="142558" marT="71279" marB="7127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GB" sz="3200" b="0" i="0" u="none" strike="noStrike" cap="none" normalizeH="0" baseline="0" dirty="0">
                          <a:ln>
                            <a:noFill/>
                          </a:ln>
                          <a:solidFill>
                            <a:srgbClr val="FFC000"/>
                          </a:solidFill>
                          <a:effectLst>
                            <a:outerShdw blurRad="38100" dist="38100" dir="2700000" algn="tl">
                              <a:srgbClr val="000000"/>
                            </a:outerShdw>
                          </a:effectLst>
                          <a:latin typeface="Times New Roman" pitchFamily="18" charset="0"/>
                          <a:cs typeface="Arial" pitchFamily="34" charset="0"/>
                        </a:rPr>
                        <a:t>1144</a:t>
                      </a:r>
                      <a:endParaRPr kumimoji="0" lang="en-US" sz="3200" b="0" i="0" u="none" strike="noStrike" cap="none" normalizeH="0" baseline="0" dirty="0">
                        <a:ln>
                          <a:noFill/>
                        </a:ln>
                        <a:solidFill>
                          <a:srgbClr val="FFC000"/>
                        </a:solidFill>
                        <a:effectLst>
                          <a:outerShdw blurRad="38100" dist="38100" dir="2700000" algn="tl">
                            <a:srgbClr val="000000"/>
                          </a:outerShdw>
                        </a:effectLst>
                        <a:latin typeface="Times New Roman" pitchFamily="18" charset="0"/>
                        <a:cs typeface="Arial" pitchFamily="34" charset="0"/>
                      </a:endParaRPr>
                    </a:p>
                  </a:txBody>
                  <a:tcPr marL="142558" marR="142558" marT="71279" marB="7127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GB" sz="3200" b="0" i="0" u="none" strike="noStrike" cap="none" normalizeH="0" baseline="0" dirty="0">
                          <a:ln>
                            <a:noFill/>
                          </a:ln>
                          <a:solidFill>
                            <a:srgbClr val="FFC000"/>
                          </a:solidFill>
                          <a:effectLst>
                            <a:outerShdw blurRad="38100" dist="38100" dir="2700000" algn="tl">
                              <a:srgbClr val="000000"/>
                            </a:outerShdw>
                          </a:effectLst>
                          <a:latin typeface="Times New Roman" pitchFamily="18" charset="0"/>
                          <a:cs typeface="Arial" pitchFamily="34" charset="0"/>
                        </a:rPr>
                        <a:t>510</a:t>
                      </a:r>
                      <a:endParaRPr kumimoji="0" lang="en-US" sz="3200" b="0" i="0" u="none" strike="noStrike" cap="none" normalizeH="0" baseline="0" dirty="0">
                        <a:ln>
                          <a:noFill/>
                        </a:ln>
                        <a:solidFill>
                          <a:srgbClr val="FFC000"/>
                        </a:solidFill>
                        <a:effectLst>
                          <a:outerShdw blurRad="38100" dist="38100" dir="2700000" algn="tl">
                            <a:srgbClr val="000000"/>
                          </a:outerShdw>
                        </a:effectLst>
                        <a:latin typeface="Times New Roman" pitchFamily="18" charset="0"/>
                        <a:cs typeface="Arial" pitchFamily="34" charset="0"/>
                      </a:endParaRPr>
                    </a:p>
                  </a:txBody>
                  <a:tcPr marL="142558" marR="142558" marT="71279" marB="7127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200" b="0" i="0" u="none" strike="noStrike" cap="none" normalizeH="0" baseline="0" dirty="0">
                          <a:ln>
                            <a:noFill/>
                          </a:ln>
                          <a:solidFill>
                            <a:srgbClr val="002060"/>
                          </a:solidFill>
                          <a:effectLst>
                            <a:outerShdw blurRad="38100" dist="38100" dir="2700000" algn="tl">
                              <a:srgbClr val="000000"/>
                            </a:outerShdw>
                          </a:effectLst>
                          <a:latin typeface="Times New Roman" pitchFamily="18" charset="0"/>
                          <a:cs typeface="Arial" pitchFamily="34" charset="0"/>
                        </a:rPr>
                        <a:t>Corrugating / packing/ Duplex    </a:t>
                      </a:r>
                    </a:p>
                  </a:txBody>
                  <a:tcPr marL="142558" marR="142558" marT="71279" marB="7127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extLst>
                  <a:ext uri="{0D108BD9-81ED-4DB2-BD59-A6C34878D82A}">
                    <a16:rowId xmlns:a16="http://schemas.microsoft.com/office/drawing/2014/main" val="10003"/>
                  </a:ext>
                </a:extLst>
              </a:tr>
              <a:tr h="572964">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200" b="0" i="0" u="none" strike="noStrike" cap="none" normalizeH="0" baseline="0" dirty="0">
                          <a:ln>
                            <a:noFill/>
                          </a:ln>
                          <a:solidFill>
                            <a:srgbClr val="00B050"/>
                          </a:solidFill>
                          <a:effectLst>
                            <a:outerShdw blurRad="38100" dist="38100" dir="2700000" algn="tl">
                              <a:srgbClr val="000000"/>
                            </a:outerShdw>
                          </a:effectLst>
                          <a:latin typeface="Times New Roman" pitchFamily="18" charset="0"/>
                          <a:cs typeface="Arial" pitchFamily="34" charset="0"/>
                        </a:rPr>
                        <a:t>167</a:t>
                      </a:r>
                    </a:p>
                  </a:txBody>
                  <a:tcPr marL="142558" marR="142558" marT="71279" marB="7127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200" b="0" i="0" u="none" strike="noStrike" cap="none" normalizeH="0" baseline="0" dirty="0">
                          <a:ln>
                            <a:noFill/>
                          </a:ln>
                          <a:solidFill>
                            <a:srgbClr val="FFC000"/>
                          </a:solidFill>
                          <a:effectLst>
                            <a:outerShdw blurRad="38100" dist="38100" dir="2700000" algn="tl">
                              <a:srgbClr val="000000"/>
                            </a:outerShdw>
                          </a:effectLst>
                          <a:latin typeface="Times New Roman" pitchFamily="18" charset="0"/>
                          <a:cs typeface="Arial" pitchFamily="34" charset="0"/>
                        </a:rPr>
                        <a:t>237</a:t>
                      </a:r>
                    </a:p>
                  </a:txBody>
                  <a:tcPr marL="142558" marR="142558" marT="71279" marB="7127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200" b="0" i="0" u="none" strike="noStrike" cap="none" normalizeH="0" baseline="0" dirty="0">
                          <a:ln>
                            <a:noFill/>
                          </a:ln>
                          <a:solidFill>
                            <a:srgbClr val="FFC000"/>
                          </a:solidFill>
                          <a:effectLst>
                            <a:outerShdw blurRad="38100" dist="38100" dir="2700000" algn="tl">
                              <a:srgbClr val="000000"/>
                            </a:outerShdw>
                          </a:effectLst>
                          <a:latin typeface="Times New Roman" pitchFamily="18" charset="0"/>
                          <a:cs typeface="Arial" pitchFamily="34" charset="0"/>
                        </a:rPr>
                        <a:t>170</a:t>
                      </a:r>
                    </a:p>
                  </a:txBody>
                  <a:tcPr marL="142558" marR="142558" marT="71279" marB="7127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200" b="0" i="0" u="none" strike="noStrike" cap="none" normalizeH="0" baseline="0" dirty="0">
                          <a:ln>
                            <a:noFill/>
                          </a:ln>
                          <a:solidFill>
                            <a:srgbClr val="002060"/>
                          </a:solidFill>
                          <a:effectLst>
                            <a:outerShdw blurRad="38100" dist="38100" dir="2700000" algn="tl">
                              <a:srgbClr val="000000"/>
                            </a:outerShdw>
                          </a:effectLst>
                          <a:latin typeface="Times New Roman" pitchFamily="18" charset="0"/>
                          <a:cs typeface="Arial" pitchFamily="34" charset="0"/>
                        </a:rPr>
                        <a:t>Wrapping paper </a:t>
                      </a:r>
                    </a:p>
                  </a:txBody>
                  <a:tcPr marL="142558" marR="142558" marT="71279" marB="7127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extLst>
                  <a:ext uri="{0D108BD9-81ED-4DB2-BD59-A6C34878D82A}">
                    <a16:rowId xmlns:a16="http://schemas.microsoft.com/office/drawing/2014/main" val="10004"/>
                  </a:ext>
                </a:extLst>
              </a:tr>
              <a:tr h="572964">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200" b="0" i="0" u="none" strike="noStrike" cap="none" normalizeH="0" baseline="0" dirty="0">
                          <a:ln>
                            <a:noFill/>
                          </a:ln>
                          <a:solidFill>
                            <a:srgbClr val="00B050"/>
                          </a:solidFill>
                          <a:effectLst>
                            <a:outerShdw blurRad="38100" dist="38100" dir="2700000" algn="tl">
                              <a:srgbClr val="000000"/>
                            </a:outerShdw>
                          </a:effectLst>
                          <a:latin typeface="Times New Roman" pitchFamily="18" charset="0"/>
                          <a:cs typeface="Arial" pitchFamily="34" charset="0"/>
                        </a:rPr>
                        <a:t>220</a:t>
                      </a:r>
                    </a:p>
                  </a:txBody>
                  <a:tcPr marL="142558" marR="142558" marT="71279" marB="7127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200" b="0" i="0" u="none" strike="noStrike" cap="none" normalizeH="0" baseline="0" dirty="0">
                          <a:ln>
                            <a:noFill/>
                          </a:ln>
                          <a:solidFill>
                            <a:srgbClr val="FFC000"/>
                          </a:solidFill>
                          <a:effectLst>
                            <a:outerShdw blurRad="38100" dist="38100" dir="2700000" algn="tl">
                              <a:srgbClr val="000000"/>
                            </a:outerShdw>
                          </a:effectLst>
                          <a:latin typeface="Times New Roman" pitchFamily="18" charset="0"/>
                          <a:cs typeface="Arial" pitchFamily="34" charset="0"/>
                        </a:rPr>
                        <a:t>290</a:t>
                      </a:r>
                    </a:p>
                  </a:txBody>
                  <a:tcPr marL="142558" marR="142558" marT="71279" marB="7127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200" b="0" i="0" u="none" strike="noStrike" cap="none" normalizeH="0" baseline="0" dirty="0">
                          <a:ln>
                            <a:noFill/>
                          </a:ln>
                          <a:solidFill>
                            <a:srgbClr val="FFC000"/>
                          </a:solidFill>
                          <a:effectLst>
                            <a:outerShdw blurRad="38100" dist="38100" dir="2700000" algn="tl">
                              <a:srgbClr val="000000"/>
                            </a:outerShdw>
                          </a:effectLst>
                          <a:latin typeface="Times New Roman" pitchFamily="18" charset="0"/>
                          <a:cs typeface="Arial" pitchFamily="34" charset="0"/>
                        </a:rPr>
                        <a:t>70</a:t>
                      </a:r>
                    </a:p>
                  </a:txBody>
                  <a:tcPr marL="142558" marR="142558" marT="71279" marB="7127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200" b="0" i="0" u="none" strike="noStrike" cap="none" normalizeH="0" baseline="0" dirty="0">
                          <a:ln>
                            <a:noFill/>
                          </a:ln>
                          <a:solidFill>
                            <a:srgbClr val="002060"/>
                          </a:solidFill>
                          <a:effectLst>
                            <a:outerShdw blurRad="38100" dist="38100" dir="2700000" algn="tl">
                              <a:srgbClr val="000000"/>
                            </a:outerShdw>
                          </a:effectLst>
                          <a:latin typeface="Times New Roman" pitchFamily="18" charset="0"/>
                          <a:cs typeface="Arial" pitchFamily="34" charset="0"/>
                        </a:rPr>
                        <a:t>Carton board </a:t>
                      </a:r>
                    </a:p>
                  </a:txBody>
                  <a:tcPr marL="142558" marR="142558" marT="71279" marB="7127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extLst>
                  <a:ext uri="{0D108BD9-81ED-4DB2-BD59-A6C34878D82A}">
                    <a16:rowId xmlns:a16="http://schemas.microsoft.com/office/drawing/2014/main" val="10005"/>
                  </a:ext>
                </a:extLst>
              </a:tr>
              <a:tr h="572964">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GB" sz="3200" b="0" i="0" u="none" strike="noStrike" cap="none" normalizeH="0" baseline="0" dirty="0">
                          <a:ln>
                            <a:noFill/>
                          </a:ln>
                          <a:solidFill>
                            <a:srgbClr val="00B050"/>
                          </a:solidFill>
                          <a:effectLst>
                            <a:outerShdw blurRad="38100" dist="38100" dir="2700000" algn="tl">
                              <a:srgbClr val="000000"/>
                            </a:outerShdw>
                          </a:effectLst>
                          <a:latin typeface="Times New Roman" pitchFamily="18" charset="0"/>
                          <a:cs typeface="Arial" pitchFamily="34" charset="0"/>
                        </a:rPr>
                        <a:t>240</a:t>
                      </a:r>
                      <a:endParaRPr kumimoji="0" lang="en-US" sz="3200" b="0" i="0" u="none" strike="noStrike" cap="none" normalizeH="0" baseline="0" dirty="0">
                        <a:ln>
                          <a:noFill/>
                        </a:ln>
                        <a:solidFill>
                          <a:srgbClr val="00B050"/>
                        </a:solidFill>
                        <a:effectLst>
                          <a:outerShdw blurRad="38100" dist="38100" dir="2700000" algn="tl">
                            <a:srgbClr val="000000"/>
                          </a:outerShdw>
                        </a:effectLst>
                        <a:latin typeface="Times New Roman" pitchFamily="18" charset="0"/>
                        <a:cs typeface="Arial" pitchFamily="34" charset="0"/>
                      </a:endParaRPr>
                    </a:p>
                  </a:txBody>
                  <a:tcPr marL="142558" marR="142558" marT="71279" marB="7127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GB" sz="3200" b="0" i="0" u="none" strike="noStrike" cap="none" normalizeH="0" baseline="0" dirty="0">
                          <a:ln>
                            <a:noFill/>
                          </a:ln>
                          <a:solidFill>
                            <a:srgbClr val="FFC000"/>
                          </a:solidFill>
                          <a:effectLst>
                            <a:outerShdw blurRad="38100" dist="38100" dir="2700000" algn="tl">
                              <a:srgbClr val="000000"/>
                            </a:outerShdw>
                          </a:effectLst>
                          <a:latin typeface="Times New Roman" pitchFamily="18" charset="0"/>
                          <a:cs typeface="Arial" pitchFamily="34" charset="0"/>
                        </a:rPr>
                        <a:t>240</a:t>
                      </a:r>
                      <a:endParaRPr kumimoji="0" lang="en-US" sz="3200" b="0" i="0" u="none" strike="noStrike" cap="none" normalizeH="0" baseline="0" dirty="0">
                        <a:ln>
                          <a:noFill/>
                        </a:ln>
                        <a:solidFill>
                          <a:srgbClr val="FFC000"/>
                        </a:solidFill>
                        <a:effectLst>
                          <a:outerShdw blurRad="38100" dist="38100" dir="2700000" algn="tl">
                            <a:srgbClr val="000000"/>
                          </a:outerShdw>
                        </a:effectLst>
                        <a:latin typeface="Times New Roman" pitchFamily="18" charset="0"/>
                        <a:cs typeface="Arial" pitchFamily="34" charset="0"/>
                      </a:endParaRPr>
                    </a:p>
                  </a:txBody>
                  <a:tcPr marL="142558" marR="142558" marT="71279" marB="7127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ar-EG" sz="3200" b="0" i="0" u="none" strike="noStrike" cap="none" normalizeH="0" baseline="0" dirty="0">
                          <a:ln>
                            <a:noFill/>
                          </a:ln>
                          <a:solidFill>
                            <a:srgbClr val="FFC000"/>
                          </a:solidFill>
                          <a:effectLst>
                            <a:outerShdw blurRad="38100" dist="38100" dir="2700000" algn="tl">
                              <a:srgbClr val="000000"/>
                            </a:outerShdw>
                          </a:effectLst>
                          <a:latin typeface="Times New Roman" pitchFamily="18" charset="0"/>
                          <a:cs typeface="Arial" pitchFamily="34" charset="0"/>
                        </a:rPr>
                        <a:t>----</a:t>
                      </a:r>
                      <a:endParaRPr kumimoji="0" lang="en-US" sz="3200" b="0" i="0" u="none" strike="noStrike" cap="none" normalizeH="0" baseline="0" dirty="0">
                        <a:ln>
                          <a:noFill/>
                        </a:ln>
                        <a:solidFill>
                          <a:srgbClr val="FFC000"/>
                        </a:solidFill>
                        <a:effectLst>
                          <a:outerShdw blurRad="38100" dist="38100" dir="2700000" algn="tl">
                            <a:srgbClr val="000000"/>
                          </a:outerShdw>
                        </a:effectLst>
                        <a:latin typeface="Times New Roman" pitchFamily="18" charset="0"/>
                        <a:cs typeface="Arial" pitchFamily="34" charset="0"/>
                      </a:endParaRPr>
                    </a:p>
                  </a:txBody>
                  <a:tcPr marL="142558" marR="142558" marT="71279" marB="7127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200" b="0" i="0" u="none" strike="noStrike" cap="none" normalizeH="0" baseline="0" dirty="0">
                          <a:ln>
                            <a:noFill/>
                          </a:ln>
                          <a:solidFill>
                            <a:srgbClr val="002060"/>
                          </a:solidFill>
                          <a:effectLst>
                            <a:outerShdw blurRad="38100" dist="38100" dir="2700000" algn="tl">
                              <a:srgbClr val="000000"/>
                            </a:outerShdw>
                          </a:effectLst>
                          <a:latin typeface="Times New Roman" pitchFamily="18" charset="0"/>
                          <a:cs typeface="Arial" pitchFamily="34" charset="0"/>
                        </a:rPr>
                        <a:t>Cement paper </a:t>
                      </a:r>
                    </a:p>
                  </a:txBody>
                  <a:tcPr marL="142558" marR="142558" marT="71279" marB="7127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extLst>
                  <a:ext uri="{0D108BD9-81ED-4DB2-BD59-A6C34878D82A}">
                    <a16:rowId xmlns:a16="http://schemas.microsoft.com/office/drawing/2014/main" val="10006"/>
                  </a:ext>
                </a:extLst>
              </a:tr>
              <a:tr h="572964">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200" b="0" i="0" u="none" strike="noStrike" cap="none" normalizeH="0" baseline="0" dirty="0">
                          <a:ln>
                            <a:noFill/>
                          </a:ln>
                          <a:solidFill>
                            <a:srgbClr val="00B050"/>
                          </a:solidFill>
                          <a:effectLst>
                            <a:outerShdw blurRad="38100" dist="38100" dir="2700000" algn="tl">
                              <a:srgbClr val="000000"/>
                            </a:outerShdw>
                          </a:effectLst>
                          <a:latin typeface="Times New Roman" pitchFamily="18" charset="0"/>
                          <a:cs typeface="Arial" pitchFamily="34" charset="0"/>
                        </a:rPr>
                        <a:t>-----</a:t>
                      </a:r>
                    </a:p>
                  </a:txBody>
                  <a:tcPr marL="142558" marR="142558" marT="71279" marB="7127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200" b="0" i="0" u="none" strike="noStrike" cap="none" normalizeH="0" baseline="0" dirty="0">
                          <a:ln>
                            <a:noFill/>
                          </a:ln>
                          <a:solidFill>
                            <a:schemeClr val="tx1"/>
                          </a:solidFill>
                          <a:effectLst>
                            <a:outerShdw blurRad="38100" dist="38100" dir="2700000" algn="tl">
                              <a:srgbClr val="000000"/>
                            </a:outerShdw>
                          </a:effectLst>
                          <a:latin typeface="Times New Roman" pitchFamily="18" charset="0"/>
                          <a:cs typeface="Arial" pitchFamily="34" charset="0"/>
                        </a:rPr>
                        <a:t>95  </a:t>
                      </a:r>
                    </a:p>
                  </a:txBody>
                  <a:tcPr marL="142558" marR="142558" marT="71279" marB="7127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200" b="0" i="0" u="none" strike="noStrike" cap="none" normalizeH="0" baseline="0" dirty="0">
                          <a:ln>
                            <a:noFill/>
                          </a:ln>
                          <a:solidFill>
                            <a:srgbClr val="FFC000"/>
                          </a:solidFill>
                          <a:effectLst>
                            <a:outerShdw blurRad="38100" dist="38100" dir="2700000" algn="tl">
                              <a:srgbClr val="000000"/>
                            </a:outerShdw>
                          </a:effectLst>
                          <a:latin typeface="Times New Roman" pitchFamily="18" charset="0"/>
                          <a:cs typeface="Arial" pitchFamily="34" charset="0"/>
                        </a:rPr>
                        <a:t>105</a:t>
                      </a:r>
                    </a:p>
                  </a:txBody>
                  <a:tcPr marL="142558" marR="142558" marT="71279" marB="7127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200" b="0" i="0" u="none" strike="noStrike" cap="none" normalizeH="0" baseline="0" dirty="0">
                          <a:ln>
                            <a:noFill/>
                          </a:ln>
                          <a:solidFill>
                            <a:srgbClr val="002060"/>
                          </a:solidFill>
                          <a:effectLst>
                            <a:outerShdw blurRad="38100" dist="38100" dir="2700000" algn="tl">
                              <a:srgbClr val="000000"/>
                            </a:outerShdw>
                          </a:effectLst>
                          <a:latin typeface="Times New Roman" pitchFamily="18" charset="0"/>
                          <a:cs typeface="Arial" pitchFamily="34" charset="0"/>
                        </a:rPr>
                        <a:t>Tissue paper  </a:t>
                      </a:r>
                    </a:p>
                  </a:txBody>
                  <a:tcPr marL="142558" marR="142558" marT="71279" marB="7127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extLst>
                  <a:ext uri="{0D108BD9-81ED-4DB2-BD59-A6C34878D82A}">
                    <a16:rowId xmlns:a16="http://schemas.microsoft.com/office/drawing/2014/main" val="10007"/>
                  </a:ext>
                </a:extLst>
              </a:tr>
              <a:tr h="1099169">
                <a:tc gridSpan="4">
                  <a:txBody>
                    <a:bodyPr/>
                    <a:lstStyle/>
                    <a:p>
                      <a:pPr marL="0" marR="0" lvl="0" indent="0" algn="l" defTabSz="914400" rtl="1" eaLnBrk="1" fontAlgn="base" latinLnBrk="0" hangingPunct="1">
                        <a:lnSpc>
                          <a:spcPct val="100000"/>
                        </a:lnSpc>
                        <a:spcBef>
                          <a:spcPct val="20000"/>
                        </a:spcBef>
                        <a:spcAft>
                          <a:spcPct val="0"/>
                        </a:spcAft>
                        <a:buClr>
                          <a:schemeClr val="hlink"/>
                        </a:buClr>
                        <a:buSzPct val="60000"/>
                        <a:buFont typeface="Wingdings" pitchFamily="2" charset="2"/>
                        <a:buNone/>
                        <a:tabLst/>
                      </a:pPr>
                      <a:r>
                        <a:rPr lang="en-US" sz="2000" dirty="0"/>
                        <a:t>Source: Statistics of the Egyptian Export and Import authority during the year 2018 + COMTRADE United Nations database on international trade. </a:t>
                      </a:r>
                      <a:endParaRPr kumimoji="0" lang="en-US" sz="2000" b="0" i="0" u="none" strike="noStrike" cap="none" normalizeH="0" baseline="0" dirty="0">
                        <a:ln>
                          <a:noFill/>
                        </a:ln>
                        <a:solidFill>
                          <a:schemeClr val="tx1"/>
                        </a:solidFill>
                        <a:effectLst>
                          <a:outerShdw blurRad="38100" dist="38100" dir="2700000" algn="tl">
                            <a:srgbClr val="000000"/>
                          </a:outerShdw>
                        </a:effectLst>
                        <a:latin typeface="Times New Roman" pitchFamily="18" charset="0"/>
                        <a:cs typeface="Arial" pitchFamily="34" charset="0"/>
                      </a:endParaRPr>
                    </a:p>
                  </a:txBody>
                  <a:tcPr marL="142558" marR="142558" marT="71279" marB="7127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hMerge="1">
                  <a:txBody>
                    <a:bodyPr/>
                    <a:lstStyle/>
                    <a:p>
                      <a:pPr marL="0" marR="0" lvl="0" indent="0" algn="l" defTabSz="914400" rtl="1"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US" sz="2000" b="0" i="0" u="none" strike="noStrike" cap="none" normalizeH="0" baseline="0" dirty="0">
                        <a:ln>
                          <a:noFill/>
                        </a:ln>
                        <a:solidFill>
                          <a:schemeClr val="tx1"/>
                        </a:solidFill>
                        <a:effectLst>
                          <a:outerShdw blurRad="38100" dist="38100" dir="2700000" algn="tl">
                            <a:srgbClr val="000000"/>
                          </a:outerShdw>
                        </a:effectLst>
                        <a:latin typeface="Times New Roman" pitchFamily="18" charset="0"/>
                        <a:cs typeface="Arial"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r" defTabSz="914400" rtl="1"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US" sz="2800" b="0" i="0" u="none" strike="noStrike" cap="none" normalizeH="0" baseline="0" dirty="0">
                        <a:ln>
                          <a:noFill/>
                        </a:ln>
                        <a:solidFill>
                          <a:srgbClr val="FFC000"/>
                        </a:solidFill>
                        <a:effectLst>
                          <a:outerShdw blurRad="38100" dist="38100" dir="2700000" algn="tl">
                            <a:srgbClr val="000000"/>
                          </a:outerShdw>
                        </a:effectLst>
                        <a:latin typeface="Times New Roman"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r" defTabSz="914400" rtl="1"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US" sz="2800" b="0" i="0" u="none" strike="noStrike" cap="none" normalizeH="0" baseline="0" dirty="0">
                        <a:ln>
                          <a:noFill/>
                        </a:ln>
                        <a:solidFill>
                          <a:schemeClr val="bg1">
                            <a:lumMod val="50000"/>
                          </a:schemeClr>
                        </a:solidFill>
                        <a:effectLst>
                          <a:outerShdw blurRad="38100" dist="38100" dir="2700000" algn="tl">
                            <a:srgbClr val="000000"/>
                          </a:outerShdw>
                        </a:effectLst>
                        <a:latin typeface="Times New Roman" pitchFamily="18"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811294637"/>
      </p:ext>
    </p:extLst>
  </p:cSld>
  <p:clrMapOvr>
    <a:masterClrMapping/>
  </p:clrMapOvr>
  <p:transition advClick="0" advTm="500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4589" y="1241450"/>
            <a:ext cx="12830175" cy="1781969"/>
          </a:xfrm>
          <a:noFill/>
        </p:spPr>
        <p:txBody>
          <a:bodyPr>
            <a:normAutofit/>
          </a:bodyPr>
          <a:lstStyle/>
          <a:p>
            <a:r>
              <a:rPr lang="ar-EG" sz="4800" b="1" dirty="0">
                <a:latin typeface="Sakkal Majalla" panose="02000000000000000000" pitchFamily="2" charset="-78"/>
                <a:cs typeface="Sakkal Majalla" panose="02000000000000000000" pitchFamily="2" charset="-78"/>
              </a:rPr>
              <a:t>حصر كمية النخيل المنتجة فى مصر 15 مليون نخلة موزعة </a:t>
            </a:r>
            <a:r>
              <a:rPr lang="ar-EG" sz="4800" b="1" dirty="0" err="1">
                <a:latin typeface="Sakkal Majalla" panose="02000000000000000000" pitchFamily="2" charset="-78"/>
                <a:cs typeface="Sakkal Majalla" panose="02000000000000000000" pitchFamily="2" charset="-78"/>
              </a:rPr>
              <a:t>كالآتى</a:t>
            </a:r>
            <a:r>
              <a:rPr lang="ar-EG" sz="4800" b="1" dirty="0">
                <a:latin typeface="Sakkal Majalla" panose="02000000000000000000" pitchFamily="2" charset="-78"/>
                <a:cs typeface="Sakkal Majalla" panose="02000000000000000000" pitchFamily="2" charset="-78"/>
              </a:rPr>
              <a:t> :</a:t>
            </a:r>
            <a:endParaRPr lang="en-US" sz="4800" b="1"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755969" y="2897634"/>
            <a:ext cx="13607415" cy="7056102"/>
          </a:xfrm>
          <a:noFill/>
        </p:spPr>
        <p:txBody>
          <a:bodyPr>
            <a:normAutofit fontScale="92500" lnSpcReduction="10000"/>
          </a:bodyPr>
          <a:lstStyle/>
          <a:p>
            <a:r>
              <a:rPr lang="ar-EG" b="1" dirty="0">
                <a:latin typeface="Sakkal Majalla" panose="02000000000000000000" pitchFamily="2" charset="-78"/>
                <a:cs typeface="Sakkal Majalla" panose="02000000000000000000" pitchFamily="2" charset="-78"/>
              </a:rPr>
              <a:t>كميات النخيل فى مصر تتركز فى المحافطات الأتية : </a:t>
            </a:r>
          </a:p>
          <a:p>
            <a:r>
              <a:rPr lang="ar-EG" sz="4365" b="1" dirty="0">
                <a:latin typeface="Sakkal Majalla" panose="02000000000000000000" pitchFamily="2" charset="-78"/>
                <a:cs typeface="Sakkal Majalla" panose="02000000000000000000" pitchFamily="2" charset="-78"/>
              </a:rPr>
              <a:t>محافظة اسوان 2.477 مليون نخلة </a:t>
            </a:r>
            <a:endParaRPr lang="en-US" sz="4365" b="1" dirty="0">
              <a:latin typeface="Sakkal Majalla" panose="02000000000000000000" pitchFamily="2" charset="-78"/>
              <a:cs typeface="Sakkal Majalla" panose="02000000000000000000" pitchFamily="2" charset="-78"/>
            </a:endParaRPr>
          </a:p>
          <a:p>
            <a:r>
              <a:rPr lang="ar-EG" sz="4365" b="1" dirty="0">
                <a:latin typeface="Sakkal Majalla" panose="02000000000000000000" pitchFamily="2" charset="-78"/>
                <a:cs typeface="Sakkal Majalla" panose="02000000000000000000" pitchFamily="2" charset="-78"/>
              </a:rPr>
              <a:t>محافظة الاقصر وقنا وسوهاج 1.009 مليون نخلة </a:t>
            </a:r>
          </a:p>
          <a:p>
            <a:r>
              <a:rPr lang="ar-EG" sz="4365" b="1" dirty="0">
                <a:latin typeface="Sakkal Majalla" panose="02000000000000000000" pitchFamily="2" charset="-78"/>
                <a:cs typeface="Sakkal Majalla" panose="02000000000000000000" pitchFamily="2" charset="-78"/>
              </a:rPr>
              <a:t>محافظة اسيوط 0.451731 مليون نخلة </a:t>
            </a:r>
          </a:p>
          <a:p>
            <a:pPr lvl="0"/>
            <a:r>
              <a:rPr lang="ar-EG" sz="4365" b="1" dirty="0">
                <a:latin typeface="Sakkal Majalla" panose="02000000000000000000" pitchFamily="2" charset="-78"/>
                <a:cs typeface="Sakkal Majalla" panose="02000000000000000000" pitchFamily="2" charset="-78"/>
              </a:rPr>
              <a:t>محافظة الوادى الجديد 1.262 مليون نخلة</a:t>
            </a:r>
            <a:endParaRPr lang="en-US" sz="4365" b="1" dirty="0">
              <a:latin typeface="Sakkal Majalla" panose="02000000000000000000" pitchFamily="2" charset="-78"/>
              <a:cs typeface="Sakkal Majalla" panose="02000000000000000000" pitchFamily="2" charset="-78"/>
            </a:endParaRPr>
          </a:p>
          <a:p>
            <a:pPr lvl="0"/>
            <a:r>
              <a:rPr lang="ar-EG" sz="4365" b="1" dirty="0">
                <a:latin typeface="Sakkal Majalla" panose="02000000000000000000" pitchFamily="2" charset="-78"/>
                <a:cs typeface="Sakkal Majalla" panose="02000000000000000000" pitchFamily="2" charset="-78"/>
              </a:rPr>
              <a:t> </a:t>
            </a:r>
            <a:r>
              <a:rPr lang="ar-EG" sz="4365" b="1" dirty="0">
                <a:solidFill>
                  <a:prstClr val="black"/>
                </a:solidFill>
                <a:latin typeface="Sakkal Majalla" panose="02000000000000000000" pitchFamily="2" charset="-78"/>
                <a:cs typeface="Sakkal Majalla" panose="02000000000000000000" pitchFamily="2" charset="-78"/>
              </a:rPr>
              <a:t>محافظة الجيزة 1.813 مليون نخلة </a:t>
            </a:r>
            <a:endParaRPr lang="en-US" sz="4365" b="1" dirty="0">
              <a:latin typeface="Sakkal Majalla" panose="02000000000000000000" pitchFamily="2" charset="-78"/>
              <a:cs typeface="Sakkal Majalla" panose="02000000000000000000" pitchFamily="2" charset="-78"/>
            </a:endParaRPr>
          </a:p>
          <a:p>
            <a:pPr lvl="0"/>
            <a:r>
              <a:rPr lang="ar-EG" sz="4365" b="1" dirty="0">
                <a:solidFill>
                  <a:prstClr val="black"/>
                </a:solidFill>
                <a:latin typeface="Sakkal Majalla" panose="02000000000000000000" pitchFamily="2" charset="-78"/>
                <a:cs typeface="Sakkal Majalla" panose="02000000000000000000" pitchFamily="2" charset="-78"/>
              </a:rPr>
              <a:t>محافظة البحيرة 1.371 مليون نخلة </a:t>
            </a:r>
            <a:endParaRPr lang="ar-EG" sz="4365" b="1" dirty="0">
              <a:latin typeface="Sakkal Majalla" panose="02000000000000000000" pitchFamily="2" charset="-78"/>
              <a:cs typeface="Sakkal Majalla" panose="02000000000000000000" pitchFamily="2" charset="-78"/>
            </a:endParaRPr>
          </a:p>
          <a:p>
            <a:r>
              <a:rPr lang="ar-EG" sz="4365" b="1" dirty="0">
                <a:latin typeface="Sakkal Majalla" panose="02000000000000000000" pitchFamily="2" charset="-78"/>
                <a:cs typeface="Sakkal Majalla" panose="02000000000000000000" pitchFamily="2" charset="-78"/>
              </a:rPr>
              <a:t>محافظة الشرقية 1.250 مليون نخلة </a:t>
            </a:r>
          </a:p>
          <a:p>
            <a:r>
              <a:rPr lang="ar-EG" sz="4365" b="1" dirty="0">
                <a:latin typeface="Sakkal Majalla" panose="02000000000000000000" pitchFamily="2" charset="-78"/>
                <a:cs typeface="Sakkal Majalla" panose="02000000000000000000" pitchFamily="2" charset="-78"/>
              </a:rPr>
              <a:t>باقى ال 15 مليون نخلة موزعة على باقى محافظات الجمهورية </a:t>
            </a:r>
          </a:p>
          <a:p>
            <a:r>
              <a:rPr lang="ar-EG" sz="3500" b="1" dirty="0">
                <a:latin typeface="Sakkal Majalla" panose="02000000000000000000" pitchFamily="2" charset="-78"/>
                <a:cs typeface="Sakkal Majalla" panose="02000000000000000000" pitchFamily="2" charset="-78"/>
              </a:rPr>
              <a:t>مصدر البيان : وزارة الزراعة</a:t>
            </a:r>
            <a:r>
              <a:rPr lang="en-US" sz="3500" b="1" dirty="0">
                <a:latin typeface="Sakkal Majalla" panose="02000000000000000000" pitchFamily="2" charset="-78"/>
                <a:cs typeface="Sakkal Majalla" panose="02000000000000000000" pitchFamily="2" charset="-78"/>
              </a:rPr>
              <a:t>-</a:t>
            </a:r>
            <a:r>
              <a:rPr lang="ar-EG" sz="3500" b="1" dirty="0">
                <a:latin typeface="Sakkal Majalla" panose="02000000000000000000" pitchFamily="2" charset="-78"/>
                <a:cs typeface="Sakkal Majalla" panose="02000000000000000000" pitchFamily="2" charset="-78"/>
              </a:rPr>
              <a:t> قطاع الشئون الاقتصادية </a:t>
            </a:r>
          </a:p>
          <a:p>
            <a:endParaRPr lang="en-US"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933642388"/>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920</TotalTime>
  <Words>491</Words>
  <Application>Microsoft Office PowerPoint</Application>
  <PresentationFormat>Custom</PresentationFormat>
  <Paragraphs>68</Paragraphs>
  <Slides>5</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vt:i4>
      </vt:variant>
    </vt:vector>
  </HeadingPairs>
  <TitlesOfParts>
    <vt:vector size="13" baseType="lpstr">
      <vt:lpstr>Arial</vt:lpstr>
      <vt:lpstr>Calibri</vt:lpstr>
      <vt:lpstr>Calibri Light</vt:lpstr>
      <vt:lpstr>Sakkal Majalla</vt:lpstr>
      <vt:lpstr>Times New Roman</vt:lpstr>
      <vt:lpstr>Wingdings</vt:lpstr>
      <vt:lpstr>سمة Office</vt:lpstr>
      <vt:lpstr>1_Office Theme</vt:lpstr>
      <vt:lpstr>PowerPoint Presentation</vt:lpstr>
      <vt:lpstr>PowerPoint Presentation</vt:lpstr>
      <vt:lpstr>PowerPoint Presentation</vt:lpstr>
      <vt:lpstr> Current Situation of paper industry in  Egypt 2018 (1000 ton )</vt:lpstr>
      <vt:lpstr>حصر كمية النخيل المنتجة فى مصر 15 مليون نخلة موزعة كالآتى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Pulping of Date Palm leaf</dc:title>
  <dc:creator>mabdalla</dc:creator>
  <cp:lastModifiedBy>Mohamed Elmelegy</cp:lastModifiedBy>
  <cp:revision>104</cp:revision>
  <dcterms:created xsi:type="dcterms:W3CDTF">2018-12-03T03:40:51Z</dcterms:created>
  <dcterms:modified xsi:type="dcterms:W3CDTF">2022-10-18T18:14:10Z</dcterms:modified>
</cp:coreProperties>
</file>