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7" r:id="rId5"/>
    <p:sldId id="263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377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17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5455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367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050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6870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010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29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114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725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61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112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568688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اسم المشروع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  <a:cs typeface="PT Bold Heading" panose="02010400000000000000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5023492"/>
            <a:ext cx="13040439" cy="2274455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33947" rtl="1">
              <a:spcBef>
                <a:spcPts val="1240"/>
              </a:spcBef>
              <a:buNone/>
              <a:defRPr/>
            </a:pPr>
            <a:r>
              <a:rPr lang="ar-EG" sz="5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انشاء وحدة </a:t>
            </a:r>
            <a:r>
              <a:rPr lang="ar-EG" sz="54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بيوجاز</a:t>
            </a:r>
            <a:r>
              <a:rPr lang="ar-EG" sz="5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بسوق الجملة للخضروات والفاكهة </a:t>
            </a:r>
          </a:p>
          <a:p>
            <a:pPr marL="0" indent="0" algn="ctr" defTabSz="1133947" rtl="1">
              <a:spcBef>
                <a:spcPts val="1240"/>
              </a:spcBef>
              <a:buNone/>
              <a:defRPr/>
            </a:pPr>
            <a:r>
              <a:rPr lang="ar-EG" sz="5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بمدينة المنصورة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965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085446"/>
            <a:ext cx="13040439" cy="6159754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lnSpc>
                <a:spcPct val="200000"/>
              </a:lnSpc>
              <a:spcBef>
                <a:spcPts val="1240"/>
              </a:spcBef>
              <a:buNone/>
              <a:defRPr/>
            </a:pP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الاسم / سماح حسين أحمد شوشه</a:t>
            </a:r>
          </a:p>
          <a:p>
            <a:pPr marL="0" indent="0" algn="r" defTabSz="1133947" rtl="1">
              <a:lnSpc>
                <a:spcPct val="200000"/>
              </a:lnSpc>
              <a:spcBef>
                <a:spcPts val="1240"/>
              </a:spcBef>
              <a:buNone/>
              <a:defRPr/>
            </a:pP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الوظيفة / </a:t>
            </a: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مدير إدارة التواصل المجتمعي والتوعية بالإدارة العامة للمخلفات الصلبة بمحافظة الدقهلية</a:t>
            </a:r>
          </a:p>
          <a:p>
            <a:pPr marL="0" indent="0" algn="r" defTabSz="1133947" rtl="1">
              <a:lnSpc>
                <a:spcPct val="200000"/>
              </a:lnSpc>
              <a:spcBef>
                <a:spcPts val="1240"/>
              </a:spcBef>
              <a:buNone/>
              <a:defRPr/>
            </a:pP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الخبرات العلمية / </a:t>
            </a: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ليسانس أداب قسم اجتماع</a:t>
            </a:r>
          </a:p>
          <a:p>
            <a:pPr marL="0" indent="0" algn="r" defTabSz="1133947" rtl="1">
              <a:lnSpc>
                <a:spcPct val="200000"/>
              </a:lnSpc>
              <a:spcBef>
                <a:spcPts val="1240"/>
              </a:spcBef>
              <a:buNone/>
              <a:defRPr/>
            </a:pP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الخبرات العملية / </a:t>
            </a: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العمل بالإدارة العامة للنظافة والتجميل  في الفترة من 2002 إلي 2011</a:t>
            </a:r>
          </a:p>
          <a:p>
            <a:pPr marL="0" indent="0" algn="r" defTabSz="1133947" rtl="1">
              <a:lnSpc>
                <a:spcPct val="200000"/>
              </a:lnSpc>
              <a:spcBef>
                <a:spcPts val="1240"/>
              </a:spcBef>
              <a:buNone/>
              <a:defRPr/>
            </a:pP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العمل بإدارة البيئة في الفترة من 2011 إلي 2019</a:t>
            </a:r>
          </a:p>
          <a:p>
            <a:pPr marL="0" indent="0" algn="r" defTabSz="1133947" rtl="1">
              <a:lnSpc>
                <a:spcPct val="200000"/>
              </a:lnSpc>
              <a:spcBef>
                <a:spcPts val="1240"/>
              </a:spcBef>
              <a:buNone/>
              <a:defRPr/>
            </a:pPr>
            <a:r>
              <a:rPr lang="ar-EG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العمل بالإدارة العامة للمخلفات الصلبة في الفترة من 2019 حتي تاريخه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1948236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فكرة</a:t>
            </a:r>
            <a:r>
              <a:rPr lang="ar-EG" sz="3472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r>
              <a:rPr lang="ar-EG" sz="3472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المشروع :</a:t>
            </a:r>
            <a:endParaRPr lang="en-US" sz="3472" dirty="0">
              <a:solidFill>
                <a:sysClr val="windowText" lastClr="000000"/>
              </a:solidFill>
              <a:latin typeface="Calibri Light" panose="020F0302020204030204"/>
              <a:cs typeface="PT Bold Heading" panose="02010400000000000000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37690" y="3014393"/>
            <a:ext cx="13373850" cy="3512155"/>
          </a:xfrm>
          <a:prstGeom prst="rect">
            <a:avLst/>
          </a:prstGeom>
        </p:spPr>
        <p:txBody>
          <a:bodyPr vert="horz" lIns="113395" tIns="56698" rIns="113395" bIns="5669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 rtl="1">
              <a:lnSpc>
                <a:spcPct val="150000"/>
              </a:lnSpc>
              <a:buNone/>
            </a:pPr>
            <a:r>
              <a:rPr lang="ar-EG" sz="248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يقع سوق الجملة للخضروات والفاكهة بشارع عبد السلام عارف بحي غرب المنصورة وهو أكبر سوق جملة للخضروات والفاكهة علي مستوي المحافظة بمساحة 10 فدان تقريباً ، يتولد عن نشاط السوق مخلفات عضوية ( بقايا خضروات وفاكهة ) بمتوسط 30 طن يومياً ، ويستهلك السوق طاقة كهربية في أعمال الإنارة والاستخدامات الأخرى بمعدل 115 ألف ك.و شهرياً ويتحمل تجار السوق تكلفة هذه الطاقة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248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يتمثل المشروع في إنشاء وحدة لإنتاج الغاز الحيوي ( الميثان ) للمعالجة اللاهوائية المحكومة لمخلفات  السوق العضوية لتوليد طاقة كهربية نظيفة ومحسن تربة نقي 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8DCA1-C64B-A331-49D6-6CBB6DA2AE09}"/>
              </a:ext>
            </a:extLst>
          </p:cNvPr>
          <p:cNvSpPr txBox="1">
            <a:spLocks/>
          </p:cNvSpPr>
          <p:nvPr/>
        </p:nvSpPr>
        <p:spPr>
          <a:xfrm>
            <a:off x="1152672" y="5939039"/>
            <a:ext cx="13040439" cy="180769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الفئة المستفيدة من المشروع :</a:t>
            </a:r>
            <a:endParaRPr lang="en-US" sz="3472" dirty="0">
              <a:solidFill>
                <a:sysClr val="windowText" lastClr="000000"/>
              </a:solidFill>
              <a:latin typeface="Calibri Light" panose="020F0302020204030204"/>
              <a:cs typeface="PT Bold Heading" panose="0201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3068-8B3B-F52F-E62C-1BEA72AE800E}"/>
              </a:ext>
            </a:extLst>
          </p:cNvPr>
          <p:cNvSpPr txBox="1">
            <a:spLocks/>
          </p:cNvSpPr>
          <p:nvPr/>
        </p:nvSpPr>
        <p:spPr>
          <a:xfrm>
            <a:off x="6877095" y="7049594"/>
            <a:ext cx="7279302" cy="1912788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 rtl="1">
              <a:lnSpc>
                <a:spcPct val="150000"/>
              </a:lnSpc>
              <a:buNone/>
              <a:defRPr/>
            </a:pPr>
            <a:r>
              <a:rPr lang="ar-EG" sz="248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أهالي مدينة المنصورة .</a:t>
            </a:r>
            <a:endParaRPr lang="en-US" sz="2480" b="1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6E6125A-26DD-1C5D-567F-83CD74061227}"/>
              </a:ext>
            </a:extLst>
          </p:cNvPr>
          <p:cNvSpPr txBox="1"/>
          <p:nvPr/>
        </p:nvSpPr>
        <p:spPr>
          <a:xfrm>
            <a:off x="6945373" y="7713462"/>
            <a:ext cx="7266095" cy="109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472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الميزة التنافسية للمشروع :</a:t>
            </a:r>
            <a:endParaRPr lang="en-US" sz="3472" dirty="0">
              <a:solidFill>
                <a:sysClr val="windowText" lastClr="000000"/>
              </a:solidFill>
              <a:latin typeface="Calibri Light" panose="020F0302020204030204"/>
              <a:cs typeface="PT Bold Heading" panose="02010400000000000000" pitchFamily="2" charset="-78"/>
            </a:endParaRPr>
          </a:p>
          <a:p>
            <a:pPr algn="r" rtl="1"/>
            <a:endParaRPr lang="en-US" sz="3025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DDB077D9-D08B-CF33-5198-AFBAFD70B090}"/>
              </a:ext>
            </a:extLst>
          </p:cNvPr>
          <p:cNvSpPr txBox="1"/>
          <p:nvPr/>
        </p:nvSpPr>
        <p:spPr>
          <a:xfrm>
            <a:off x="706042" y="8240792"/>
            <a:ext cx="13437145" cy="118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480" b="1" dirty="0">
                <a:solidFill>
                  <a:schemeClr val="accent6">
                    <a:lumMod val="50000"/>
                  </a:schemeClr>
                </a:solidFill>
                <a:latin typeface="CairoRegular"/>
              </a:rPr>
              <a:t>تعظيم الاستفادة من المخلفات وتحويلها إلي طاقة نظيفة وميسورة التكلفة والحفاظ علي البيئة من التلوث الناتج عن التخلص العشوائي من المخلفات .</a:t>
            </a:r>
            <a:endParaRPr lang="en-US" sz="2480" b="1" dirty="0">
              <a:solidFill>
                <a:schemeClr val="accent6">
                  <a:lumMod val="50000"/>
                </a:schemeClr>
              </a:solidFill>
              <a:latin typeface="Cairo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7963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4" y="1987190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أثر المشروع الاقتصادي والاجتماعي والبيئي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  <a:cs typeface="PT Bold Heading" panose="0201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9727" y="3631026"/>
            <a:ext cx="13619895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>
              <a:lnSpc>
                <a:spcPct val="150000"/>
              </a:lnSpc>
              <a:spcBef>
                <a:spcPts val="0"/>
              </a:spcBef>
              <a:spcAft>
                <a:spcPts val="992"/>
              </a:spcAft>
            </a:pPr>
            <a:r>
              <a:rPr lang="ar-SA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التصدي لظاهرة الاحتباس الحراري والتغيرات المناخية من خلال الحد من انبعاثات الغازات الدفيئة الي الغلاف الجوي </a:t>
            </a:r>
            <a:endParaRPr lang="en-US" sz="2976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Bef>
                <a:spcPts val="0"/>
              </a:spcBef>
              <a:spcAft>
                <a:spcPts val="992"/>
              </a:spcAft>
            </a:pPr>
            <a:r>
              <a:rPr lang="ar-SA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إنتاج طاقة نظيفة متجددة بديلة عن الطاقة المنتجة باستخدام الوقود الأحفوري </a:t>
            </a:r>
            <a:endParaRPr lang="en-US" sz="2976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Bef>
                <a:spcPts val="0"/>
              </a:spcBef>
              <a:spcAft>
                <a:spcPts val="992"/>
              </a:spcAft>
            </a:pPr>
            <a:r>
              <a:rPr lang="ar-SA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تعظيم الاستفادة من الموارد الطبيعية بتحويل المخلفات العضوية الي طاقة نظيفة ومحسن التربة نقي يعمل على زيادة الإنتاجية الزراعية </a:t>
            </a:r>
            <a:endParaRPr lang="en-US" sz="2976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Bef>
                <a:spcPts val="0"/>
              </a:spcBef>
              <a:spcAft>
                <a:spcPts val="992"/>
              </a:spcAft>
            </a:pPr>
            <a:r>
              <a:rPr lang="ar-SA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توفير طاقة لأصحاب وكالات سوق الجملة بتكلفة ميسورة من مخلفات مهدرة </a:t>
            </a:r>
            <a:r>
              <a:rPr lang="ar-EG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976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Bef>
                <a:spcPts val="0"/>
              </a:spcBef>
              <a:spcAft>
                <a:spcPts val="992"/>
              </a:spcAft>
            </a:pPr>
            <a:r>
              <a:rPr lang="ar-SA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توفير فرص عمل للشباب </a:t>
            </a:r>
            <a:r>
              <a:rPr lang="ar-EG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( 20 فرصة عمل )</a:t>
            </a:r>
            <a:endParaRPr lang="en-US" sz="2976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Bef>
                <a:spcPts val="0"/>
              </a:spcBef>
              <a:spcAft>
                <a:spcPts val="992"/>
              </a:spcAft>
            </a:pPr>
            <a:r>
              <a:rPr lang="ar-SA" sz="2976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القضاء علي ظاهرة التلوث البصري الناتج عن تراكم مخلفات سوق الجملة واستبدالها بنقاط طاقة كهربية </a:t>
            </a:r>
            <a:endParaRPr lang="en-US" sz="2976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chemeClr val="accent6">
                  <a:lumMod val="50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4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4" y="2271567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133947" rtl="1">
              <a:spcBef>
                <a:spcPts val="1240"/>
              </a:spcBef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PT Bold Heading" panose="02010400000000000000" pitchFamily="2" charset="-78"/>
              </a:rPr>
              <a:t>ما تم تنفيذه والخطط المستقبلية للمشروع</a:t>
            </a:r>
            <a:r>
              <a:rPr lang="ar-EG" sz="5456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2285" y="4220761"/>
            <a:ext cx="13694779" cy="490813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992"/>
              </a:spcAft>
              <a:buNone/>
            </a:pPr>
            <a:r>
              <a:rPr lang="ar-EG" sz="3472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السوق منشأ بالفعل بعدد ٢٣٠ وكالة علي مساحة ١٠ فدان بشارع عبد السلام عارف ويتبع الغرفة التجارية بالمنصورة.</a:t>
            </a:r>
            <a:endParaRPr lang="en-US" sz="3472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992"/>
              </a:spcAft>
              <a:buNone/>
            </a:pPr>
            <a:r>
              <a:rPr lang="ar-EG" sz="3472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مستقبلا .. انشاء وحدة البيوجاز كقيمة مضافة للسوق للتخلص الامن بيئيا وصحيا من المخلفات واستعادة الموارد في صورة طاقة كهربية ومحسن تربة .</a:t>
            </a:r>
            <a:endParaRPr lang="en-US" sz="3472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8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336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CairoRegular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21</cp:revision>
  <dcterms:created xsi:type="dcterms:W3CDTF">2022-09-29T13:35:57Z</dcterms:created>
  <dcterms:modified xsi:type="dcterms:W3CDTF">2022-10-20T20:39:50Z</dcterms:modified>
</cp:coreProperties>
</file>