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1997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5297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08993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7559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6724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7619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7364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626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35546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91905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2890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2721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Autofit/>
          </a:bodyPr>
          <a:lstStyle/>
          <a:p>
            <a:r>
              <a:rPr lang="ar-EG" sz="8000" dirty="0"/>
              <a:t>إنتاج الهيدروجين الأخضر من مياه الصرف </a:t>
            </a:r>
            <a:r>
              <a:rPr lang="ar-EG" sz="8000" dirty="0" err="1"/>
              <a:t>الزراعى</a:t>
            </a:r>
            <a:r>
              <a:rPr lang="ar-EG" sz="8000" dirty="0"/>
              <a:t> والمياه المالحة</a:t>
            </a:r>
            <a:endParaRPr lang="en-US" sz="8000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177479" y="1700980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6785" y="3036498"/>
            <a:ext cx="14361857" cy="6561726"/>
          </a:xfrm>
          <a:prstGeom prst="rect">
            <a:avLst/>
          </a:prstGeom>
        </p:spPr>
        <p:txBody>
          <a:bodyPr vert="horz" lIns="113395" tIns="56698" rIns="113395" bIns="5669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20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مقدم المشروع: 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- </a:t>
            </a:r>
            <a:r>
              <a:rPr lang="ar-EG" sz="20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أستاذ دكتور/ مصطفى سعد حمد   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- مدير مركز البحوث والتطوير – الأكاديمية العربية للعلوم والتكنولوجيا والنقل البحرى  - فرع العلمين – مطروح. </a:t>
            </a:r>
          </a:p>
          <a:p>
            <a:pPr algn="r" defTabSz="1133947" rtl="1">
              <a:spcBef>
                <a:spcPts val="1240"/>
              </a:spcBef>
              <a:buFontTx/>
              <a:buChar char="-"/>
              <a:defRPr/>
            </a:pP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الخبرة العلمية:  دكتوراه الفلسفة في الهندسة الكهربية – جامعة </a:t>
            </a:r>
            <a:r>
              <a:rPr lang="ar-EG" sz="20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ستراثكليد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– المملكة المتحدة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   أستاذ – كلية الهندسة – الأكاديمية العربية -- إستشارى نظم الطاقة المتجددة – نقابة المهندسين -- خبير إدارة طاقة – رابطة مهندسى الطاقة </a:t>
            </a:r>
            <a:r>
              <a:rPr lang="en-US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AEE-USA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endParaRPr lang="en-US" sz="20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- التخصص: تطبيقات إلكترونيات القوى – الطاقة المتجددة – الشبكات الكهربية الذكية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20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اسم المشروع: </a:t>
            </a:r>
            <a:r>
              <a:rPr lang="ar-EG" sz="2000" dirty="0"/>
              <a:t>إنتاج الهيدروجين الأخضر من مياه الصرف </a:t>
            </a:r>
            <a:r>
              <a:rPr lang="ar-EG" sz="2000" dirty="0" err="1"/>
              <a:t>الزراعى</a:t>
            </a:r>
            <a:r>
              <a:rPr lang="ar-EG" sz="2000" dirty="0"/>
              <a:t> والمياه المالحة</a:t>
            </a:r>
          </a:p>
          <a:p>
            <a:pPr algn="r" rtl="1">
              <a:lnSpc>
                <a:spcPct val="120000"/>
              </a:lnSpc>
              <a:defRPr/>
            </a:pPr>
            <a:r>
              <a:rPr lang="ar-EG" sz="24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فكرة المشروع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: </a:t>
            </a:r>
            <a:r>
              <a:rPr lang="ar-SA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ويقدم هذا المقترح تقنية فعالة واقتصادية لإنتاج الهيدروجين الأخضر 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من تحلية مياه </a:t>
            </a:r>
            <a:r>
              <a:rPr lang="ar-EG" sz="20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الأبار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المالحة و معالجة </a:t>
            </a:r>
            <a:r>
              <a:rPr lang="ar-SA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مياه الصرف  الزراع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ى</a:t>
            </a:r>
            <a:r>
              <a:rPr lang="ar-SA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، المحملة بالنترات 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والتي يستخلص منها النيتروجين الذى يخلط مع </a:t>
            </a:r>
            <a:r>
              <a:rPr lang="ar-SA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الهيدروجين المتولد عبر نظام</a:t>
            </a:r>
            <a:r>
              <a:rPr lang="en-US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Huber-Bosch </a:t>
            </a:r>
            <a:r>
              <a:rPr lang="ar-SA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لتوليد الأمونيا الخضراء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و تعتمد </a:t>
            </a:r>
            <a:r>
              <a:rPr lang="ar-SA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منظومة </a:t>
            </a:r>
            <a:r>
              <a:rPr lang="ar-SA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على الطاقة الشمسية كمصدر للطاقة الكهربائية</a:t>
            </a:r>
            <a:r>
              <a:rPr lang="en-US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.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وتطبق نظم الذكاء </a:t>
            </a:r>
            <a:r>
              <a:rPr lang="ar-EG" sz="20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الصناعى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لمتابعة المنظومة وإدارتها. ي</a:t>
            </a:r>
            <a:r>
              <a:rPr lang="ar-SA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خزين الهيدروجين الأخضر المنتج بأمان للنقل ويمكن إعادة استخدامه مع خلية الوقود لإنتاج الكهرباء في المناطق التي تحتاج إليها.  استخدام الأمونيا الخضراء كناقل الهيدروجين.</a:t>
            </a:r>
            <a:endParaRPr lang="ar-EG" sz="20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r" rtl="1">
              <a:defRPr/>
            </a:pPr>
            <a:endParaRPr lang="ar-EG" sz="800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r" rtl="1">
              <a:defRPr/>
            </a:pPr>
            <a:r>
              <a:rPr lang="ar-EG" sz="20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الفئة المستفيدة من المشروع:</a:t>
            </a:r>
            <a:r>
              <a:rPr lang="ar-EG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المحافظات المتضررة من مياه الصرف الزراعى – شركات تصنيع الأسمدة التي تعتمد على الأمونيا – مصدرى الهيدروجين – المناطق البعيدة عن الشبكة الكهربية يمكن توريد الهيدروجين لها وإنتاج الكهرباء منه باستخدام </a:t>
            </a:r>
            <a:r>
              <a:rPr lang="en-US" sz="2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Fuel cells</a:t>
            </a:r>
            <a:endParaRPr lang="ar-EG" sz="20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r" rtl="1">
              <a:defRPr/>
            </a:pPr>
            <a:endParaRPr lang="ar-EG" sz="3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r" rtl="1">
              <a:defRPr/>
            </a:pPr>
            <a:r>
              <a:rPr lang="ar-EG" sz="24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الميزة التنا</a:t>
            </a:r>
            <a:r>
              <a:rPr lang="ar-EG" sz="20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فسية للمشروع:</a:t>
            </a:r>
            <a:r>
              <a:rPr lang="en-US" sz="20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  </a:t>
            </a:r>
            <a:r>
              <a:rPr lang="ar-EG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الاستفادة من مياه الصرف </a:t>
            </a:r>
            <a:r>
              <a:rPr lang="ar-EG" sz="20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الزراعى</a:t>
            </a:r>
            <a:r>
              <a:rPr lang="ar-EG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بديلا عن المشاكل البيئية المرتبطة بها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بجانب الإعتماد على الطاقة المتجددة</a:t>
            </a: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1573179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3217015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6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6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566974" algn="r" rtl="1">
              <a:lnSpc>
                <a:spcPct val="107000"/>
              </a:lnSpc>
              <a:spcBef>
                <a:spcPts val="0"/>
              </a:spcBef>
              <a:spcAft>
                <a:spcPts val="992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تعظم المنظومة المقترحة الاستفادة من مياه الصرف </a:t>
            </a:r>
            <a:r>
              <a:rPr lang="ar-EG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الزراعى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بديلا عن المشاكل البيئية المرتبطة بها.</a:t>
            </a:r>
          </a:p>
          <a:p>
            <a:pPr marL="566974" algn="r" rtl="1">
              <a:lnSpc>
                <a:spcPct val="107000"/>
              </a:lnSpc>
              <a:spcBef>
                <a:spcPts val="0"/>
              </a:spcBef>
              <a:spcAft>
                <a:spcPts val="992"/>
              </a:spcAft>
            </a:pPr>
            <a:r>
              <a:rPr lang="ar-EG" sz="2400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إعتماد</a:t>
            </a:r>
            <a:r>
              <a:rPr lang="ar-EG" sz="24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المنظومة كهربيا على الطاقة المتجددة يساهم في تقليل الانبعاثات الضارة</a:t>
            </a:r>
          </a:p>
          <a:p>
            <a:pPr marL="566974" algn="r" rtl="1">
              <a:lnSpc>
                <a:spcPct val="107000"/>
              </a:lnSpc>
              <a:spcBef>
                <a:spcPts val="0"/>
              </a:spcBef>
              <a:spcAft>
                <a:spcPts val="992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توفر المنظومة 20 وظيفة مباشرة و 20 وظيفة غير مباشرة و هي قابلة للتكرار والتنفيذ بمقاييس مختلفة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66974" algn="r" rtl="1">
              <a:lnSpc>
                <a:spcPct val="107000"/>
              </a:lnSpc>
              <a:spcBef>
                <a:spcPts val="0"/>
              </a:spcBef>
              <a:spcAft>
                <a:spcPts val="992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نشر ثقافة انتاج الهيدروجين الأخضر من منظومات استثمارية يعمل بها الشباب مع افاق تصديرية للهيدروجين المخزن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66974" algn="r" rtl="1">
              <a:lnSpc>
                <a:spcPct val="107000"/>
              </a:lnSpc>
              <a:spcBef>
                <a:spcPts val="0"/>
              </a:spcBef>
              <a:spcAft>
                <a:spcPts val="992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توريد الامونيا الخضراء لمصانع السماد </a:t>
            </a:r>
          </a:p>
          <a:p>
            <a:pPr marL="566974" algn="r" rtl="1">
              <a:lnSpc>
                <a:spcPct val="107000"/>
              </a:lnSpc>
              <a:spcBef>
                <a:spcPts val="0"/>
              </a:spcBef>
              <a:spcAft>
                <a:spcPts val="992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توريد الهيدروجين المخزن مع ال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fuel cell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بهدف توفير الطاقة الكهربية للمناطق البعيدة عن الشبكة الكهربية.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6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6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</a:t>
            </a:r>
          </a:p>
          <a:p>
            <a:pPr marL="566974" algn="r" rtl="1">
              <a:lnSpc>
                <a:spcPct val="107000"/>
              </a:lnSpc>
              <a:spcBef>
                <a:spcPts val="0"/>
              </a:spcBef>
              <a:spcAft>
                <a:spcPts val="992"/>
              </a:spcAft>
              <a:defRPr/>
            </a:pPr>
            <a:r>
              <a:rPr lang="ar-SA" sz="2400" dirty="0">
                <a:latin typeface="Calibri" panose="020F0502020204030204" pitchFamily="34" charset="0"/>
                <a:cs typeface="Arial" panose="020B0604020202020204" pitchFamily="34" charset="0"/>
              </a:rPr>
              <a:t> سيتم تصميم نموذج أولي وتنفيذه للتحقق من أداء النظام</a:t>
            </a:r>
            <a:r>
              <a:rPr lang="ar-EG" sz="2400" dirty="0">
                <a:latin typeface="Calibri" panose="020F0502020204030204" pitchFamily="34" charset="0"/>
                <a:cs typeface="Arial" panose="020B0604020202020204" pitchFamily="34" charset="0"/>
              </a:rPr>
              <a:t> فى خلال سنة 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600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362</Words>
  <Application>Microsoft Office PowerPoint</Application>
  <PresentationFormat>Custom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إنتاج الهيدروجين الأخضر من مياه الصرف الزراعى والمياه المالحة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7</cp:revision>
  <dcterms:created xsi:type="dcterms:W3CDTF">2022-09-29T13:35:57Z</dcterms:created>
  <dcterms:modified xsi:type="dcterms:W3CDTF">2022-10-22T03:21:37Z</dcterms:modified>
</cp:coreProperties>
</file>