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82" y="8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827568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96194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20661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843091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918828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354347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3396868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066707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896681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120689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655527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pPr/>
              <a:t>27/03/1444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pPr/>
              <a:t>‹#›</a:t>
            </a:fld>
            <a:endParaRPr lang="ar-EG"/>
          </a:p>
        </p:txBody>
      </p:sp>
    </p:spTree>
    <p:extLst>
      <p:ext uri="{BB962C8B-B14F-4D97-AF65-F5344CB8AC3E}">
        <p14:creationId xmlns:p14="http://schemas.microsoft.com/office/powerpoint/2010/main" val="13287938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3263844"/>
            <a:ext cx="11339513" cy="2960873"/>
          </a:xfrm>
        </p:spPr>
        <p:txBody>
          <a:bodyPr>
            <a:normAutofit fontScale="90000"/>
          </a:bodyPr>
          <a:lstStyle/>
          <a:p>
            <a:br>
              <a:rPr lang="ar-EG" dirty="0"/>
            </a:br>
            <a:r>
              <a:rPr lang="ar-EG" dirty="0"/>
              <a:t>مشروع انتاج ارضيات بديله </a:t>
            </a:r>
            <a:r>
              <a:rPr lang="ar-EG" dirty="0" err="1"/>
              <a:t>للباركيه</a:t>
            </a:r>
            <a:r>
              <a:rPr lang="ar-EG" dirty="0"/>
              <a:t> عالية الجودة وصديقه للبيئة من مخلفات البلاستيك</a:t>
            </a:r>
            <a:endParaRPr lang="en-US" dirty="0"/>
          </a:p>
        </p:txBody>
      </p:sp>
      <p:sp>
        <p:nvSpPr>
          <p:cNvPr id="4" name="Subtitle 2"/>
          <p:cNvSpPr>
            <a:spLocks noGrp="1"/>
          </p:cNvSpPr>
          <p:nvPr>
            <p:ph type="subTitle" idx="1"/>
          </p:nvPr>
        </p:nvSpPr>
        <p:spPr>
          <a:xfrm>
            <a:off x="1889919" y="6619708"/>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4" y="1702225"/>
            <a:ext cx="13040439" cy="1318821"/>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dirty="0">
                <a:solidFill>
                  <a:sysClr val="windowText" lastClr="000000"/>
                </a:solidFill>
                <a:latin typeface="Calibri Light" panose="020F0302020204030204"/>
                <a:cs typeface="Times New Roman" panose="02020603050405020304" pitchFamily="18" charset="0"/>
              </a:rPr>
              <a:t>عن 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5" y="3021046"/>
            <a:ext cx="13040439" cy="6787410"/>
          </a:xfrm>
          <a:prstGeom prst="rect">
            <a:avLst/>
          </a:prstGeom>
        </p:spPr>
        <p:txBody>
          <a:bodyPr vert="horz" lIns="113395" tIns="56698" rIns="113395" bIns="56698"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dirty="0">
                <a:solidFill>
                  <a:sysClr val="windowText" lastClr="000000"/>
                </a:solidFill>
                <a:latin typeface="Calibri" panose="020F0502020204030204"/>
                <a:cs typeface="Arial" panose="020B0604020202020204" pitchFamily="34" charset="0"/>
              </a:rPr>
              <a:t>عن مقدم المشروع (مثال: الاسم، الوظيفة، الخلفية العلمية، الخبرات)</a:t>
            </a:r>
          </a:p>
          <a:p>
            <a:pPr marL="283487" indent="-283487" algn="r" defTabSz="1133947" rtl="1">
              <a:spcBef>
                <a:spcPts val="1240"/>
              </a:spcBef>
              <a:defRPr/>
            </a:pPr>
            <a:r>
              <a:rPr lang="ar-EG" dirty="0">
                <a:solidFill>
                  <a:sysClr val="windowText" lastClr="000000"/>
                </a:solidFill>
                <a:latin typeface="Calibri" panose="020F0502020204030204"/>
                <a:cs typeface="Arial" panose="020B0604020202020204" pitchFamily="34" charset="0"/>
              </a:rPr>
              <a:t>شركة أجروكيميكال لصناعة بديل الاخشاب (م/ ألاء احمد محمد </a:t>
            </a:r>
            <a:r>
              <a:rPr lang="ar-EG" dirty="0" err="1">
                <a:solidFill>
                  <a:sysClr val="windowText" lastClr="000000"/>
                </a:solidFill>
                <a:latin typeface="Calibri" panose="020F0502020204030204"/>
                <a:cs typeface="Arial" panose="020B0604020202020204" pitchFamily="34" charset="0"/>
              </a:rPr>
              <a:t>محمد</a:t>
            </a:r>
            <a:r>
              <a:rPr lang="ar-EG" dirty="0">
                <a:solidFill>
                  <a:sysClr val="windowText" lastClr="000000"/>
                </a:solidFill>
                <a:latin typeface="Calibri" panose="020F0502020204030204"/>
                <a:cs typeface="Arial" panose="020B0604020202020204" pitchFamily="34" charset="0"/>
              </a:rPr>
              <a:t> )</a:t>
            </a:r>
          </a:p>
          <a:p>
            <a:pPr marL="283487" indent="-283487" algn="r" defTabSz="1133947" rtl="1">
              <a:spcBef>
                <a:spcPts val="1240"/>
              </a:spcBef>
              <a:defRPr/>
            </a:pPr>
            <a:r>
              <a:rPr lang="ar-EG" dirty="0">
                <a:solidFill>
                  <a:sysClr val="windowText" lastClr="000000"/>
                </a:solidFill>
                <a:latin typeface="Calibri" panose="020F0502020204030204"/>
                <a:cs typeface="Arial" panose="020B0604020202020204" pitchFamily="34" charset="0"/>
              </a:rPr>
              <a:t>المدير التنفيذي وصاحب الفكرة</a:t>
            </a:r>
          </a:p>
          <a:p>
            <a:pPr marL="283487" indent="-283487" algn="r" defTabSz="1133947" rtl="1">
              <a:spcBef>
                <a:spcPts val="1240"/>
              </a:spcBef>
              <a:defRPr/>
            </a:pPr>
            <a:r>
              <a:rPr lang="ar-EG" dirty="0" err="1">
                <a:solidFill>
                  <a:sysClr val="windowText" lastClr="000000"/>
                </a:solidFill>
                <a:latin typeface="Calibri" panose="020F0502020204030204"/>
                <a:cs typeface="Arial" panose="020B0604020202020204" pitchFamily="34" charset="0"/>
              </a:rPr>
              <a:t>ا.د</a:t>
            </a:r>
            <a:r>
              <a:rPr lang="ar-EG" dirty="0">
                <a:solidFill>
                  <a:sysClr val="windowText" lastClr="000000"/>
                </a:solidFill>
                <a:latin typeface="Calibri" panose="020F0502020204030204"/>
                <a:cs typeface="Arial" panose="020B0604020202020204" pitchFamily="34" charset="0"/>
              </a:rPr>
              <a:t> / احمد محمد </a:t>
            </a:r>
            <a:r>
              <a:rPr lang="ar-EG" dirty="0" err="1">
                <a:solidFill>
                  <a:sysClr val="windowText" lastClr="000000"/>
                </a:solidFill>
                <a:latin typeface="Calibri" panose="020F0502020204030204"/>
                <a:cs typeface="Arial" panose="020B0604020202020204" pitchFamily="34" charset="0"/>
              </a:rPr>
              <a:t>محمد</a:t>
            </a:r>
            <a:r>
              <a:rPr lang="ar-EG" dirty="0">
                <a:solidFill>
                  <a:sysClr val="windowText" lastClr="000000"/>
                </a:solidFill>
                <a:latin typeface="Calibri" panose="020F0502020204030204"/>
                <a:cs typeface="Arial" panose="020B0604020202020204" pitchFamily="34" charset="0"/>
              </a:rPr>
              <a:t> احمد الصغير</a:t>
            </a:r>
          </a:p>
          <a:p>
            <a:pPr marL="283487" indent="-283487" algn="r" defTabSz="1133947" rtl="1">
              <a:spcBef>
                <a:spcPts val="1240"/>
              </a:spcBef>
              <a:defRPr/>
            </a:pPr>
            <a:r>
              <a:rPr lang="ar-EG" dirty="0">
                <a:solidFill>
                  <a:sysClr val="windowText" lastClr="000000"/>
                </a:solidFill>
                <a:latin typeface="Calibri" panose="020F0502020204030204"/>
                <a:cs typeface="Arial" panose="020B0604020202020204" pitchFamily="34" charset="0"/>
              </a:rPr>
              <a:t>وكيل كلية العلوم الاسبق – كلية العلوم – جامعة سوهاج</a:t>
            </a:r>
          </a:p>
          <a:p>
            <a:pPr marL="283487" indent="-283487" algn="r" defTabSz="1133947" rtl="1">
              <a:spcBef>
                <a:spcPts val="1240"/>
              </a:spcBef>
              <a:defRPr/>
            </a:pPr>
            <a:r>
              <a:rPr lang="ar-EG" dirty="0">
                <a:solidFill>
                  <a:sysClr val="windowText" lastClr="000000"/>
                </a:solidFill>
                <a:latin typeface="Calibri" panose="020F0502020204030204"/>
                <a:cs typeface="Arial" panose="020B0604020202020204" pitchFamily="34" charset="0"/>
              </a:rPr>
              <a:t>دكتوراه في علوم الكيمياء</a:t>
            </a:r>
          </a:p>
          <a:p>
            <a:pPr marL="283487" indent="-283487" algn="r" defTabSz="1133947" rtl="1">
              <a:spcBef>
                <a:spcPts val="1240"/>
              </a:spcBef>
              <a:defRPr/>
            </a:pPr>
            <a:r>
              <a:rPr lang="ar-EG" dirty="0">
                <a:solidFill>
                  <a:sysClr val="windowText" lastClr="000000"/>
                </a:solidFill>
                <a:latin typeface="Calibri" panose="020F0502020204030204"/>
                <a:cs typeface="Arial" panose="020B0604020202020204" pitchFamily="34" charset="0"/>
              </a:rPr>
              <a:t>المدير التنفيذي وصاحب فكرة مصنع أجروكيميكال للصناعات الخشبية لإنتاج بديل الخشب وبديل الرخام من المخلفات</a:t>
            </a:r>
          </a:p>
          <a:p>
            <a:pPr marL="283487" indent="-283487" algn="r" defTabSz="1133947" rtl="1">
              <a:spcBef>
                <a:spcPts val="1240"/>
              </a:spcBef>
              <a:defRPr/>
            </a:pPr>
            <a:r>
              <a:rPr lang="ar-EG" dirty="0">
                <a:solidFill>
                  <a:sysClr val="windowText" lastClr="000000"/>
                </a:solidFill>
                <a:latin typeface="Calibri" panose="020F0502020204030204"/>
                <a:cs typeface="Arial" panose="020B0604020202020204" pitchFamily="34" charset="0"/>
              </a:rPr>
              <a:t>عن المشروع (اسم المشروع، فكرته، الفئة المستفيدة من المشروع، الميزة التنافسية للمشروع)</a:t>
            </a:r>
          </a:p>
          <a:p>
            <a:pPr algn="r" rtl="1">
              <a:defRPr/>
            </a:pPr>
            <a:r>
              <a:rPr lang="ar-EG" b="1" dirty="0">
                <a:solidFill>
                  <a:sysClr val="windowText" lastClr="000000"/>
                </a:solidFill>
                <a:latin typeface="Calibri" panose="020F0502020204030204"/>
                <a:cs typeface="Arial" panose="020B0604020202020204" pitchFamily="34" charset="0"/>
              </a:rPr>
              <a:t>اسم المشروع </a:t>
            </a:r>
            <a:r>
              <a:rPr lang="ar-EG" dirty="0">
                <a:solidFill>
                  <a:sysClr val="windowText" lastClr="000000"/>
                </a:solidFill>
                <a:latin typeface="Calibri" panose="020F0502020204030204"/>
                <a:cs typeface="Arial" panose="020B0604020202020204" pitchFamily="34" charset="0"/>
              </a:rPr>
              <a:t>: </a:t>
            </a:r>
            <a:r>
              <a:rPr lang="ar-EG" dirty="0"/>
              <a:t>انتاج ارضيات بديله للباركيه عالية الجودة وصديقه للبيئة من مخلفات البلاستيك </a:t>
            </a:r>
          </a:p>
          <a:p>
            <a:pPr algn="r" rtl="1">
              <a:defRPr/>
            </a:pPr>
            <a:r>
              <a:rPr lang="ar-EG" b="1" dirty="0">
                <a:solidFill>
                  <a:sysClr val="windowText" lastClr="000000"/>
                </a:solidFill>
                <a:cs typeface="Arial" panose="020B0604020202020204" pitchFamily="34" charset="0"/>
              </a:rPr>
              <a:t>الفئة المستفيدة من المشروع </a:t>
            </a:r>
            <a:r>
              <a:rPr lang="ar-EG" dirty="0">
                <a:solidFill>
                  <a:sysClr val="windowText" lastClr="000000"/>
                </a:solidFill>
                <a:cs typeface="Arial" panose="020B0604020202020204" pitchFamily="34" charset="0"/>
              </a:rPr>
              <a:t>: هو المصنع الاول في مصر وافريقيا والشرق الاوسط وبعض دول اوروبا (جميع الدول العربية والافريقية ويمكن تصديره الى المانيا وتركيا)</a:t>
            </a:r>
            <a:endParaRPr lang="ar-EG" dirty="0">
              <a:solidFill>
                <a:sysClr val="windowText" lastClr="000000"/>
              </a:solidFill>
              <a:latin typeface="Calibri" panose="020F0502020204030204"/>
              <a:cs typeface="Arial" panose="020B0604020202020204" pitchFamily="34" charset="0"/>
            </a:endParaRPr>
          </a:p>
          <a:p>
            <a:pPr algn="r" rtl="1">
              <a:defRPr/>
            </a:pPr>
            <a:r>
              <a:rPr lang="ar-EG" b="1" dirty="0">
                <a:solidFill>
                  <a:sysClr val="windowText" lastClr="000000"/>
                </a:solidFill>
                <a:cs typeface="Arial" panose="020B0604020202020204" pitchFamily="34" charset="0"/>
              </a:rPr>
              <a:t>الميزة التنافسية للمشروع </a:t>
            </a:r>
            <a:r>
              <a:rPr lang="ar-EG" dirty="0">
                <a:solidFill>
                  <a:sysClr val="windowText" lastClr="000000"/>
                </a:solidFill>
                <a:cs typeface="Arial" panose="020B0604020202020204" pitchFamily="34" charset="0"/>
              </a:rPr>
              <a:t>:  (هو المصنع الاول في مصر وافريقيا والشرق الاوسط ) توفير العملة الصعبة من خلال تصديره الى جميع الدول العربية والافريقية والاوروبية ، يسد فجوة استيراد منتجات مماثلة بملايين الدولارات)</a:t>
            </a:r>
            <a:endParaRPr lang="en-US" dirty="0">
              <a:solidFill>
                <a:sysClr val="windowText" lastClr="000000"/>
              </a:solidFill>
              <a:latin typeface="Calibri" panose="020F0502020204030204"/>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4464" dirty="0">
                <a:solidFill>
                  <a:sysClr val="windowText" lastClr="000000"/>
                </a:solidFill>
                <a:latin typeface="Calibri Light" panose="020F0302020204030204"/>
                <a:cs typeface="Times New Roman" panose="02020603050405020304" pitchFamily="18" charset="0"/>
              </a:rPr>
              <a:t>أثر المشروع وتطبيقاته</a:t>
            </a:r>
            <a:endParaRPr lang="en-US" sz="4464" dirty="0">
              <a:solidFill>
                <a:sysClr val="windowText" lastClr="000000"/>
              </a:solidFill>
              <a:latin typeface="Calibri Light" panose="020F0302020204030204"/>
            </a:endParaRPr>
          </a:p>
        </p:txBody>
      </p:sp>
      <p:sp>
        <p:nvSpPr>
          <p:cNvPr id="7" name="Content Placeholder 2"/>
          <p:cNvSpPr txBox="1">
            <a:spLocks/>
          </p:cNvSpPr>
          <p:nvPr/>
        </p:nvSpPr>
        <p:spPr>
          <a:xfrm>
            <a:off x="1039456" y="3637177"/>
            <a:ext cx="13040439" cy="6265948"/>
          </a:xfrm>
          <a:prstGeom prst="rect">
            <a:avLst/>
          </a:prstGeom>
        </p:spPr>
        <p:txBody>
          <a:bodyPr vert="horz" lIns="113395" tIns="56698" rIns="113395" bIns="56698"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0" algn="r" defTabSz="1133947" rtl="1">
              <a:lnSpc>
                <a:spcPct val="120000"/>
              </a:lnSpc>
              <a:spcBef>
                <a:spcPts val="1240"/>
              </a:spcBef>
              <a:defRPr/>
            </a:pPr>
            <a:r>
              <a:rPr lang="ar-EG" dirty="0">
                <a:solidFill>
                  <a:sysClr val="windowText" lastClr="000000"/>
                </a:solidFill>
                <a:latin typeface="Calibri" panose="020F0502020204030204"/>
                <a:cs typeface="Arial" panose="020B0604020202020204" pitchFamily="34" charset="0"/>
              </a:rPr>
              <a:t>أثر المشروع الاقتصادي والاجتماعي والبيئي (مثال: عدد الوظائف التي سيوفرها المشروع، أثره في تقليل الانبعاثات الضارة،....)</a:t>
            </a:r>
          </a:p>
          <a:p>
            <a:pPr marL="283487" indent="0" algn="r" defTabSz="1133947" rtl="1">
              <a:lnSpc>
                <a:spcPct val="120000"/>
              </a:lnSpc>
              <a:spcBef>
                <a:spcPts val="1240"/>
              </a:spcBef>
              <a:defRPr/>
            </a:pPr>
            <a:r>
              <a:rPr lang="ar-EG" dirty="0">
                <a:solidFill>
                  <a:sysClr val="windowText" lastClr="000000"/>
                </a:solidFill>
                <a:latin typeface="Calibri" panose="020F0502020204030204"/>
                <a:cs typeface="Arial" panose="020B0604020202020204" pitchFamily="34" charset="0"/>
              </a:rPr>
              <a:t>من المعروف ان البلاستيك من اخطر المواد المتسببة في الانبعاث الحراري لأنها صعبة التحلل وينتج عن تراكمها او اختراقها تصاعد كميات كبيره جدا من اكاسيد الكربون العامل الاساسي في تغير درجات الحرارة.</a:t>
            </a:r>
          </a:p>
          <a:p>
            <a:pPr marL="283487" indent="0" algn="r" defTabSz="1133947" rtl="1">
              <a:lnSpc>
                <a:spcPct val="120000"/>
              </a:lnSpc>
              <a:spcBef>
                <a:spcPts val="1240"/>
              </a:spcBef>
              <a:defRPr/>
            </a:pPr>
            <a:r>
              <a:rPr lang="ar-EG" dirty="0">
                <a:solidFill>
                  <a:sysClr val="windowText" lastClr="000000"/>
                </a:solidFill>
                <a:latin typeface="Calibri" panose="020F0502020204030204"/>
                <a:cs typeface="Arial" panose="020B0604020202020204" pitchFamily="34" charset="0"/>
              </a:rPr>
              <a:t> المشروع عبارة عن استخدام كمية كبيرة من مخلفات البلاستيك وتحويله الى منتج صديق للبيئة حيث ان اي مخلفات منه تعود لتدخل في الصناعة مرة اخرى (مخلفات بيضاء) بجانب الخواص عالية الجودة للمنتج</a:t>
            </a:r>
          </a:p>
          <a:p>
            <a:pPr marL="283487" indent="0" algn="r" defTabSz="1133947" rtl="1">
              <a:lnSpc>
                <a:spcPct val="120000"/>
              </a:lnSpc>
              <a:spcBef>
                <a:spcPts val="1240"/>
              </a:spcBef>
              <a:defRPr/>
            </a:pPr>
            <a:r>
              <a:rPr lang="ar-EG" dirty="0">
                <a:solidFill>
                  <a:sysClr val="windowText" lastClr="000000"/>
                </a:solidFill>
                <a:latin typeface="Calibri" panose="020F0502020204030204"/>
                <a:cs typeface="Arial" panose="020B0604020202020204" pitchFamily="34" charset="0"/>
              </a:rPr>
              <a:t>عدد العمالة </a:t>
            </a:r>
            <a:r>
              <a:rPr lang="en-US" dirty="0">
                <a:solidFill>
                  <a:sysClr val="windowText" lastClr="000000"/>
                </a:solidFill>
                <a:latin typeface="Calibri" panose="020F0502020204030204"/>
                <a:cs typeface="Arial" panose="020B0604020202020204" pitchFamily="34" charset="0"/>
              </a:rPr>
              <a:t>100  :</a:t>
            </a:r>
            <a:r>
              <a:rPr lang="ar-EG" dirty="0">
                <a:solidFill>
                  <a:sysClr val="windowText" lastClr="000000"/>
                </a:solidFill>
                <a:latin typeface="Calibri" panose="020F0502020204030204"/>
                <a:cs typeface="Arial" panose="020B0604020202020204" pitchFamily="34" charset="0"/>
              </a:rPr>
              <a:t>من مهندسين وفنيين وعمال بخلاف العمالة غير المنظورة (تجار – عربات نقل- فنيين تركيب – سوق تجزئة)</a:t>
            </a:r>
          </a:p>
          <a:p>
            <a:pPr marL="283487" indent="0" algn="r" defTabSz="1133947" rtl="1">
              <a:lnSpc>
                <a:spcPct val="120000"/>
              </a:lnSpc>
              <a:spcBef>
                <a:spcPts val="1240"/>
              </a:spcBef>
              <a:defRPr/>
            </a:pPr>
            <a:r>
              <a:rPr lang="ar-EG" dirty="0">
                <a:solidFill>
                  <a:sysClr val="windowText" lastClr="000000"/>
                </a:solidFill>
                <a:latin typeface="Calibri" panose="020F0502020204030204"/>
                <a:cs typeface="Arial" panose="020B0604020202020204" pitchFamily="34" charset="0"/>
              </a:rPr>
              <a:t>توفير عملة صعبة من خلال التصدير ووقف استيراد المنتجات المماثلة</a:t>
            </a:r>
          </a:p>
          <a:p>
            <a:pPr marL="283487" indent="0" algn="r" defTabSz="1133947" rtl="1">
              <a:lnSpc>
                <a:spcPct val="120000"/>
              </a:lnSpc>
              <a:spcBef>
                <a:spcPts val="1240"/>
              </a:spcBef>
              <a:defRPr/>
            </a:pPr>
            <a:r>
              <a:rPr lang="ar-EG" dirty="0">
                <a:solidFill>
                  <a:sysClr val="windowText" lastClr="000000"/>
                </a:solidFill>
                <a:latin typeface="Calibri" panose="020F0502020204030204"/>
                <a:cs typeface="Arial" panose="020B0604020202020204" pitchFamily="34" charset="0"/>
              </a:rPr>
              <a:t>ما تم تنفيذه والخطط المستقبلية للمشروع لم يبدأ التنفيذ وفى حالة وجود تمويل للمشروع سيتم البدء خلال عام ويتم الانتهاء منه وتشغيله خلال عام اخر .</a:t>
            </a:r>
          </a:p>
        </p:txBody>
      </p:sp>
    </p:spTree>
    <p:extLst>
      <p:ext uri="{BB962C8B-B14F-4D97-AF65-F5344CB8AC3E}">
        <p14:creationId xmlns:p14="http://schemas.microsoft.com/office/powerpoint/2010/main" val="8683846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TotalTime>
  <Words>334</Words>
  <Application>Microsoft Office PowerPoint</Application>
  <PresentationFormat>Custom</PresentationFormat>
  <Paragraphs>21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 مشروع انتاج ارضيات بديله للباركيه عالية الجودة وصديقه للبيئة من مخلفات البلاستيك</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14</cp:revision>
  <dcterms:created xsi:type="dcterms:W3CDTF">2022-09-29T13:35:57Z</dcterms:created>
  <dcterms:modified xsi:type="dcterms:W3CDTF">2022-10-22T02:27:36Z</dcterms:modified>
</cp:coreProperties>
</file>