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5119350" cy="10691813"/>
  <p:notesSz cx="6858000" cy="9144000"/>
  <p:defaultTextStyle>
    <a:defPPr>
      <a:defRPr lang="en-US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6" d="100"/>
          <a:sy n="56" d="100"/>
        </p:scale>
        <p:origin x="540" y="84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6613" y="766763"/>
            <a:ext cx="5426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Arial" charset="0"/>
        <a:ea typeface="+mn-ea"/>
        <a:cs typeface="+mn-cs"/>
      </a:defRPr>
    </a:lvl1pPr>
    <a:lvl2pPr marL="619460"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Arial" charset="0"/>
        <a:ea typeface="+mn-ea"/>
        <a:cs typeface="+mn-cs"/>
      </a:defRPr>
    </a:lvl2pPr>
    <a:lvl3pPr marL="1238921"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Arial" charset="0"/>
        <a:ea typeface="+mn-ea"/>
        <a:cs typeface="+mn-cs"/>
      </a:defRPr>
    </a:lvl3pPr>
    <a:lvl4pPr marL="1858381"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Arial" charset="0"/>
        <a:ea typeface="+mn-ea"/>
        <a:cs typeface="+mn-cs"/>
      </a:defRPr>
    </a:lvl4pPr>
    <a:lvl5pPr marL="2477841"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Arial" charset="0"/>
        <a:ea typeface="+mn-ea"/>
        <a:cs typeface="+mn-cs"/>
      </a:defRPr>
    </a:lvl5pPr>
    <a:lvl6pPr marL="309730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1889919" y="1749795"/>
            <a:ext cx="11339513" cy="3722335"/>
          </a:xfrm>
        </p:spPr>
        <p:txBody>
          <a:bodyPr anchor="b"/>
          <a:lstStyle>
            <a:lvl1pPr algn="ctr">
              <a:defRPr sz="74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2976"/>
            </a:lvl1pPr>
            <a:lvl2pPr marL="566974" indent="0" algn="ctr">
              <a:buNone/>
              <a:defRPr sz="2480"/>
            </a:lvl2pPr>
            <a:lvl3pPr marL="1133947" indent="0" algn="ctr">
              <a:buNone/>
              <a:defRPr sz="2232"/>
            </a:lvl3pPr>
            <a:lvl4pPr marL="1700921" indent="0" algn="ctr">
              <a:buNone/>
              <a:defRPr sz="1984"/>
            </a:lvl4pPr>
            <a:lvl5pPr marL="2267895" indent="0" algn="ctr">
              <a:buNone/>
              <a:defRPr sz="1984"/>
            </a:lvl5pPr>
            <a:lvl6pPr marL="2834869" indent="0" algn="ctr">
              <a:buNone/>
              <a:defRPr sz="1984"/>
            </a:lvl6pPr>
            <a:lvl7pPr marL="3401842" indent="0" algn="ctr">
              <a:buNone/>
              <a:defRPr sz="1984"/>
            </a:lvl7pPr>
            <a:lvl8pPr marL="3968816" indent="0" algn="ctr">
              <a:buNone/>
              <a:defRPr sz="1984"/>
            </a:lvl8pPr>
            <a:lvl9pPr marL="4535790" indent="0" algn="ctr">
              <a:buNone/>
              <a:defRPr sz="198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9BEE-87F9-4438-A1B9-C28D8FCF987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F7C-E2C1-4836-876A-F01DF9CBE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9BEE-87F9-4438-A1B9-C28D8FCF987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10486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F7C-E2C1-4836-876A-F01DF9CBE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Vertical Title 1"/>
          <p:cNvSpPr>
            <a:spLocks noGrp="1"/>
          </p:cNvSpPr>
          <p:nvPr>
            <p:ph type="title" orient="vert"/>
          </p:nvPr>
        </p:nvSpPr>
        <p:spPr>
          <a:xfrm>
            <a:off x="10819785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5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9BEE-87F9-4438-A1B9-C28D8FCF987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10485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F7C-E2C1-4836-876A-F01DF9CBE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9BEE-87F9-4438-A1B9-C28D8FCF987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10485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F7C-E2C1-4836-876A-F01DF9CBE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1031581" y="2665530"/>
            <a:ext cx="13040439" cy="4447496"/>
          </a:xfrm>
        </p:spPr>
        <p:txBody>
          <a:bodyPr anchor="b"/>
          <a:lstStyle>
            <a:lvl1pPr>
              <a:defRPr sz="744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3" name="Text Placeholder 2"/>
          <p:cNvSpPr>
            <a:spLocks noGrp="1"/>
          </p:cNvSpPr>
          <p:nvPr>
            <p:ph type="body" idx="1"/>
          </p:nvPr>
        </p:nvSpPr>
        <p:spPr>
          <a:xfrm>
            <a:off x="1031581" y="7155102"/>
            <a:ext cx="13040439" cy="2338833"/>
          </a:xfrm>
        </p:spPr>
        <p:txBody>
          <a:bodyPr/>
          <a:lstStyle>
            <a:lvl1pPr marL="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1pPr>
            <a:lvl2pPr marL="566974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133947" indent="0">
              <a:buNone/>
              <a:defRPr sz="2232">
                <a:solidFill>
                  <a:schemeClr val="tx1">
                    <a:tint val="75000"/>
                  </a:schemeClr>
                </a:solidFill>
              </a:defRPr>
            </a:lvl3pPr>
            <a:lvl4pPr marL="1700921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4pPr>
            <a:lvl5pPr marL="2267895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5pPr>
            <a:lvl6pPr marL="2834869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6pPr>
            <a:lvl7pPr marL="340184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7pPr>
            <a:lvl8pPr marL="396881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8pPr>
            <a:lvl9pPr marL="453579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9BEE-87F9-4438-A1B9-C28D8FCF987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10486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F7C-E2C1-4836-876A-F01DF9CBE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8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9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9BEE-87F9-4438-A1B9-C28D8FCF987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104862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F7C-E2C1-4836-876A-F01DF9CBE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1041425" y="569241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4" name="Text Placeholder 2"/>
          <p:cNvSpPr>
            <a:spLocks noGrp="1"/>
          </p:cNvSpPr>
          <p:nvPr>
            <p:ph type="body" idx="1"/>
          </p:nvPr>
        </p:nvSpPr>
        <p:spPr>
          <a:xfrm>
            <a:off x="1041425" y="2620980"/>
            <a:ext cx="6396193" cy="1284502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74" indent="0">
              <a:buNone/>
              <a:defRPr sz="2480" b="1"/>
            </a:lvl2pPr>
            <a:lvl3pPr marL="1133947" indent="0">
              <a:buNone/>
              <a:defRPr sz="2232" b="1"/>
            </a:lvl3pPr>
            <a:lvl4pPr marL="1700921" indent="0">
              <a:buNone/>
              <a:defRPr sz="1984" b="1"/>
            </a:lvl4pPr>
            <a:lvl5pPr marL="2267895" indent="0">
              <a:buNone/>
              <a:defRPr sz="1984" b="1"/>
            </a:lvl5pPr>
            <a:lvl6pPr marL="2834869" indent="0">
              <a:buNone/>
              <a:defRPr sz="1984" b="1"/>
            </a:lvl6pPr>
            <a:lvl7pPr marL="3401842" indent="0">
              <a:buNone/>
              <a:defRPr sz="1984" b="1"/>
            </a:lvl7pPr>
            <a:lvl8pPr marL="3968816" indent="0">
              <a:buNone/>
              <a:defRPr sz="1984" b="1"/>
            </a:lvl8pPr>
            <a:lvl9pPr marL="4535790" indent="0">
              <a:buNone/>
              <a:defRPr sz="19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5" name="Content Placeholder 3"/>
          <p:cNvSpPr>
            <a:spLocks noGrp="1"/>
          </p:cNvSpPr>
          <p:nvPr>
            <p:ph sz="half" idx="2"/>
          </p:nvPr>
        </p:nvSpPr>
        <p:spPr>
          <a:xfrm>
            <a:off x="1041425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1" y="2620980"/>
            <a:ext cx="6427693" cy="1284502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74" indent="0">
              <a:buNone/>
              <a:defRPr sz="2480" b="1"/>
            </a:lvl2pPr>
            <a:lvl3pPr marL="1133947" indent="0">
              <a:buNone/>
              <a:defRPr sz="2232" b="1"/>
            </a:lvl3pPr>
            <a:lvl4pPr marL="1700921" indent="0">
              <a:buNone/>
              <a:defRPr sz="1984" b="1"/>
            </a:lvl4pPr>
            <a:lvl5pPr marL="2267895" indent="0">
              <a:buNone/>
              <a:defRPr sz="1984" b="1"/>
            </a:lvl5pPr>
            <a:lvl6pPr marL="2834869" indent="0">
              <a:buNone/>
              <a:defRPr sz="1984" b="1"/>
            </a:lvl6pPr>
            <a:lvl7pPr marL="3401842" indent="0">
              <a:buNone/>
              <a:defRPr sz="1984" b="1"/>
            </a:lvl7pPr>
            <a:lvl8pPr marL="3968816" indent="0">
              <a:buNone/>
              <a:defRPr sz="1984" b="1"/>
            </a:lvl8pPr>
            <a:lvl9pPr marL="4535790" indent="0">
              <a:buNone/>
              <a:defRPr sz="19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7" name="Content Placeholder 5"/>
          <p:cNvSpPr>
            <a:spLocks noGrp="1"/>
          </p:cNvSpPr>
          <p:nvPr>
            <p:ph sz="quarter" idx="4"/>
          </p:nvPr>
        </p:nvSpPr>
        <p:spPr>
          <a:xfrm>
            <a:off x="7654171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9BEE-87F9-4438-A1B9-C28D8FCF987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104862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F7C-E2C1-4836-876A-F01DF9CBE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9BEE-87F9-4438-A1B9-C28D8FCF987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104858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F7C-E2C1-4836-876A-F01DF9CBE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9BEE-87F9-4438-A1B9-C28D8FCF987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104863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F7C-E2C1-4836-876A-F01DF9CBE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3" cy="2494756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5" name="Content Placeholder 2"/>
          <p:cNvSpPr>
            <a:spLocks noGrp="1"/>
          </p:cNvSpPr>
          <p:nvPr>
            <p:ph idx="1"/>
          </p:nvPr>
        </p:nvSpPr>
        <p:spPr>
          <a:xfrm>
            <a:off x="6427693" y="1539424"/>
            <a:ext cx="7654171" cy="7598117"/>
          </a:xfrm>
        </p:spPr>
        <p:txBody>
          <a:bodyPr/>
          <a:lstStyle>
            <a:lvl1pPr>
              <a:defRPr sz="3968"/>
            </a:lvl1pPr>
            <a:lvl2pPr>
              <a:defRPr sz="3472"/>
            </a:lvl2pPr>
            <a:lvl3pPr>
              <a:defRPr sz="2976"/>
            </a:lvl3pPr>
            <a:lvl4pPr>
              <a:defRPr sz="2480"/>
            </a:lvl4pPr>
            <a:lvl5pPr>
              <a:defRPr sz="2480"/>
            </a:lvl5pPr>
            <a:lvl6pPr>
              <a:defRPr sz="2480"/>
            </a:lvl6pPr>
            <a:lvl7pPr>
              <a:defRPr sz="2480"/>
            </a:lvl7pPr>
            <a:lvl8pPr>
              <a:defRPr sz="2480"/>
            </a:lvl8pPr>
            <a:lvl9pPr>
              <a:defRPr sz="24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6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3" cy="5942372"/>
          </a:xfrm>
        </p:spPr>
        <p:txBody>
          <a:bodyPr/>
          <a:lstStyle>
            <a:lvl1pPr marL="0" indent="0">
              <a:buNone/>
              <a:defRPr sz="1984"/>
            </a:lvl1pPr>
            <a:lvl2pPr marL="566974" indent="0">
              <a:buNone/>
              <a:defRPr sz="1736"/>
            </a:lvl2pPr>
            <a:lvl3pPr marL="1133947" indent="0">
              <a:buNone/>
              <a:defRPr sz="1488"/>
            </a:lvl3pPr>
            <a:lvl4pPr marL="1700921" indent="0">
              <a:buNone/>
              <a:defRPr sz="1240"/>
            </a:lvl4pPr>
            <a:lvl5pPr marL="2267895" indent="0">
              <a:buNone/>
              <a:defRPr sz="1240"/>
            </a:lvl5pPr>
            <a:lvl6pPr marL="2834869" indent="0">
              <a:buNone/>
              <a:defRPr sz="1240"/>
            </a:lvl6pPr>
            <a:lvl7pPr marL="3401842" indent="0">
              <a:buNone/>
              <a:defRPr sz="1240"/>
            </a:lvl7pPr>
            <a:lvl8pPr marL="3968816" indent="0">
              <a:buNone/>
              <a:defRPr sz="1240"/>
            </a:lvl8pPr>
            <a:lvl9pPr marL="4535790" indent="0">
              <a:buNone/>
              <a:defRPr sz="12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9BEE-87F9-4438-A1B9-C28D8FCF987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10486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F7C-E2C1-4836-876A-F01DF9CBE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3" cy="2494756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2" name="Picture Placeholder 2"/>
          <p:cNvSpPr>
            <a:spLocks noGrp="1"/>
          </p:cNvSpPr>
          <p:nvPr>
            <p:ph type="pic" idx="1"/>
          </p:nvPr>
        </p:nvSpPr>
        <p:spPr>
          <a:xfrm>
            <a:off x="6427693" y="1539424"/>
            <a:ext cx="7654171" cy="7598117"/>
          </a:xfrm>
        </p:spPr>
        <p:txBody>
          <a:bodyPr/>
          <a:lstStyle>
            <a:lvl1pPr marL="0" indent="0">
              <a:buNone/>
              <a:defRPr sz="3968"/>
            </a:lvl1pPr>
            <a:lvl2pPr marL="566974" indent="0">
              <a:buNone/>
              <a:defRPr sz="3472"/>
            </a:lvl2pPr>
            <a:lvl3pPr marL="1133947" indent="0">
              <a:buNone/>
              <a:defRPr sz="2976"/>
            </a:lvl3pPr>
            <a:lvl4pPr marL="1700921" indent="0">
              <a:buNone/>
              <a:defRPr sz="2480"/>
            </a:lvl4pPr>
            <a:lvl5pPr marL="2267895" indent="0">
              <a:buNone/>
              <a:defRPr sz="2480"/>
            </a:lvl5pPr>
            <a:lvl6pPr marL="2834869" indent="0">
              <a:buNone/>
              <a:defRPr sz="2480"/>
            </a:lvl6pPr>
            <a:lvl7pPr marL="3401842" indent="0">
              <a:buNone/>
              <a:defRPr sz="2480"/>
            </a:lvl7pPr>
            <a:lvl8pPr marL="3968816" indent="0">
              <a:buNone/>
              <a:defRPr sz="2480"/>
            </a:lvl8pPr>
            <a:lvl9pPr marL="4535790" indent="0">
              <a:buNone/>
              <a:defRPr sz="2480"/>
            </a:lvl9pPr>
          </a:lstStyle>
          <a:p>
            <a:endParaRPr lang="en-US"/>
          </a:p>
        </p:txBody>
      </p:sp>
      <p:sp>
        <p:nvSpPr>
          <p:cNvPr id="1048603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3" cy="5942372"/>
          </a:xfrm>
        </p:spPr>
        <p:txBody>
          <a:bodyPr/>
          <a:lstStyle>
            <a:lvl1pPr marL="0" indent="0">
              <a:buNone/>
              <a:defRPr sz="1984"/>
            </a:lvl1pPr>
            <a:lvl2pPr marL="566974" indent="0">
              <a:buNone/>
              <a:defRPr sz="1736"/>
            </a:lvl2pPr>
            <a:lvl3pPr marL="1133947" indent="0">
              <a:buNone/>
              <a:defRPr sz="1488"/>
            </a:lvl3pPr>
            <a:lvl4pPr marL="1700921" indent="0">
              <a:buNone/>
              <a:defRPr sz="1240"/>
            </a:lvl4pPr>
            <a:lvl5pPr marL="2267895" indent="0">
              <a:buNone/>
              <a:defRPr sz="1240"/>
            </a:lvl5pPr>
            <a:lvl6pPr marL="2834869" indent="0">
              <a:buNone/>
              <a:defRPr sz="1240"/>
            </a:lvl6pPr>
            <a:lvl7pPr marL="3401842" indent="0">
              <a:buNone/>
              <a:defRPr sz="1240"/>
            </a:lvl7pPr>
            <a:lvl8pPr marL="3968816" indent="0">
              <a:buNone/>
              <a:defRPr sz="1240"/>
            </a:lvl8pPr>
            <a:lvl9pPr marL="4535790" indent="0">
              <a:buNone/>
              <a:defRPr sz="12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9BEE-87F9-4438-A1B9-C28D8FCF987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104860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F7C-E2C1-4836-876A-F01DF9CBE9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1039456" y="569241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7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29BEE-87F9-4438-A1B9-C28D8FCF9874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7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7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E4F7C-E2C1-4836-876A-F01DF9CBE9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33947" rtl="0" eaLnBrk="1" latinLnBrk="0" hangingPunct="1">
        <a:lnSpc>
          <a:spcPct val="90000"/>
        </a:lnSpc>
        <a:spcBef>
          <a:spcPct val="0"/>
        </a:spcBef>
        <a:buNone/>
        <a:defRPr sz="5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87" indent="-283487" algn="l" defTabSz="1133947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3472" kern="1200">
          <a:solidFill>
            <a:schemeClr val="tx1"/>
          </a:solidFill>
          <a:latin typeface="+mn-lt"/>
          <a:ea typeface="+mn-ea"/>
          <a:cs typeface="+mn-cs"/>
        </a:defRPr>
      </a:lvl1pPr>
      <a:lvl2pPr marL="850461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417434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984408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551382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3118355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685329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4252303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819277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74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947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921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895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869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842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816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79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61463"/>
            <a:ext cx="15119350" cy="80743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5657"/>
            <a:ext cx="15119350" cy="83274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9634"/>
            <a:ext cx="15119350" cy="85046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8610"/>
            <a:ext cx="15119350" cy="85046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2" y="1602615"/>
            <a:ext cx="14860558" cy="83590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1048585"/>
          <p:cNvSpPr txBox="1"/>
          <p:nvPr/>
        </p:nvSpPr>
        <p:spPr>
          <a:xfrm>
            <a:off x="3988934" y="1527475"/>
            <a:ext cx="7030967" cy="100828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5952" b="1">
                <a:solidFill>
                  <a:srgbClr val="000000"/>
                </a:solidFill>
              </a:rPr>
              <a:t>فريق العمل </a:t>
            </a:r>
            <a:endParaRPr lang="en-US" sz="3472" b="1">
              <a:solidFill>
                <a:srgbClr val="000000"/>
              </a:solidFill>
            </a:endParaRPr>
          </a:p>
        </p:txBody>
      </p:sp>
      <p:pic>
        <p:nvPicPr>
          <p:cNvPr id="2097158" name="Picture 209715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1085"/>
            <a:ext cx="4181370" cy="4065230"/>
          </a:xfrm>
          <a:prstGeom prst="rect">
            <a:avLst/>
          </a:prstGeom>
        </p:spPr>
      </p:pic>
      <p:pic>
        <p:nvPicPr>
          <p:cNvPr id="2097159" name="Picture 2097158"/>
          <p:cNvPicPr>
            <a:picLocks/>
          </p:cNvPicPr>
          <p:nvPr/>
        </p:nvPicPr>
        <p:blipFill>
          <a:blip r:embed="rId3"/>
          <a:srcRect l="15894" r="15728" b="37005"/>
          <a:stretch>
            <a:fillRect/>
          </a:stretch>
        </p:blipFill>
        <p:spPr>
          <a:xfrm>
            <a:off x="5154631" y="2991084"/>
            <a:ext cx="4699574" cy="4063902"/>
          </a:xfrm>
          <a:prstGeom prst="rect">
            <a:avLst/>
          </a:prstGeom>
        </p:spPr>
      </p:pic>
      <p:pic>
        <p:nvPicPr>
          <p:cNvPr id="2097160" name="Picture 2097159"/>
          <p:cNvPicPr>
            <a:picLocks/>
          </p:cNvPicPr>
          <p:nvPr/>
        </p:nvPicPr>
        <p:blipFill>
          <a:blip r:embed="rId4"/>
          <a:srcRect l="33031" r="10596"/>
          <a:stretch>
            <a:fillRect/>
          </a:stretch>
        </p:blipFill>
        <p:spPr>
          <a:xfrm>
            <a:off x="10705024" y="2937249"/>
            <a:ext cx="4140872" cy="4279401"/>
          </a:xfrm>
          <a:prstGeom prst="rect">
            <a:avLst/>
          </a:prstGeom>
        </p:spPr>
      </p:pic>
      <p:sp>
        <p:nvSpPr>
          <p:cNvPr id="1048647" name="TextBox 1048646"/>
          <p:cNvSpPr txBox="1"/>
          <p:nvPr/>
        </p:nvSpPr>
        <p:spPr>
          <a:xfrm>
            <a:off x="-734300" y="7399657"/>
            <a:ext cx="5888931" cy="1695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472">
                <a:solidFill>
                  <a:srgbClr val="000000"/>
                </a:solidFill>
              </a:rPr>
              <a:t>محمد رجب</a:t>
            </a:r>
          </a:p>
          <a:p>
            <a:pPr algn="ctr"/>
            <a:r>
              <a:rPr lang="en-US" sz="3472">
                <a:solidFill>
                  <a:srgbClr val="000000"/>
                </a:solidFill>
              </a:rPr>
              <a:t>المسؤول عن تصميم</a:t>
            </a:r>
          </a:p>
          <a:p>
            <a:pPr algn="ctr"/>
            <a:r>
              <a:rPr lang="en-US" sz="3472">
                <a:solidFill>
                  <a:srgbClr val="000000"/>
                </a:solidFill>
              </a:rPr>
              <a:t>المنتجات </a:t>
            </a:r>
          </a:p>
        </p:txBody>
      </p:sp>
      <p:sp>
        <p:nvSpPr>
          <p:cNvPr id="1048648" name="TextBox 1048647"/>
          <p:cNvSpPr txBox="1"/>
          <p:nvPr/>
        </p:nvSpPr>
        <p:spPr>
          <a:xfrm>
            <a:off x="5068726" y="7216650"/>
            <a:ext cx="4866647" cy="222958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472">
                <a:solidFill>
                  <a:srgbClr val="000000"/>
                </a:solidFill>
              </a:rPr>
              <a:t>إسلام رجب</a:t>
            </a:r>
          </a:p>
          <a:p>
            <a:pPr algn="ctr"/>
            <a:r>
              <a:rPr lang="en-US" sz="3472">
                <a:solidFill>
                  <a:srgbClr val="000000"/>
                </a:solidFill>
              </a:rPr>
              <a:t>مؤسس المشروع - المسؤول عن تنفيذ المنتج - خبرة 2 عام في تصنيع المنتجات الحرفية</a:t>
            </a:r>
          </a:p>
        </p:txBody>
      </p:sp>
      <p:sp>
        <p:nvSpPr>
          <p:cNvPr id="1048649" name="TextBox 1048648"/>
          <p:cNvSpPr txBox="1"/>
          <p:nvPr/>
        </p:nvSpPr>
        <p:spPr>
          <a:xfrm>
            <a:off x="10295252" y="7507489"/>
            <a:ext cx="4960417" cy="1695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3472">
                <a:solidFill>
                  <a:srgbClr val="000000"/>
                </a:solidFill>
              </a:rPr>
              <a:t>دعاء شوقي</a:t>
            </a:r>
          </a:p>
          <a:p>
            <a:pPr algn="ctr"/>
            <a:r>
              <a:rPr lang="en-US" sz="3472">
                <a:solidFill>
                  <a:srgbClr val="000000"/>
                </a:solidFill>
              </a:rPr>
              <a:t>أخصائي تسويق رقمي-سفير ومدرب للتنميةالمستدامة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Custom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kamal</dc:creator>
  <cp:lastModifiedBy>Mohamed Elmelegy</cp:lastModifiedBy>
  <cp:revision>1</cp:revision>
  <dcterms:created xsi:type="dcterms:W3CDTF">2022-07-22T17:48:12Z</dcterms:created>
  <dcterms:modified xsi:type="dcterms:W3CDTF">2022-10-21T13:08:28Z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2183eb1f674d4a8091b4f728fe52e6c4</vt:lpwstr>
  </property>
</Properties>
</file>