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sldIdLst>
    <p:sldId id="257" r:id="rId2"/>
    <p:sldId id="299" r:id="rId3"/>
    <p:sldId id="300" r:id="rId4"/>
    <p:sldId id="301" r:id="rId5"/>
    <p:sldId id="303" r:id="rId6"/>
    <p:sldId id="304" r:id="rId7"/>
  </p:sldIdLst>
  <p:sldSz cx="15119350" cy="10691813"/>
  <p:notesSz cx="6889750" cy="100218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DE8BD7-55AF-48B2-8E7E-E6B018E8E065}" v="183" dt="2022-10-13T14:44:28.7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45" autoAdjust="0"/>
    <p:restoredTop sz="94660"/>
  </p:normalViewPr>
  <p:slideViewPr>
    <p:cSldViewPr snapToGrid="0">
      <p:cViewPr varScale="1">
        <p:scale>
          <a:sx n="56" d="100"/>
          <a:sy n="56" d="100"/>
        </p:scale>
        <p:origin x="43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mar El Demerdash" userId="5139f583bcc307eb" providerId="LiveId" clId="{DEC86A15-FE55-4BE3-ADE4-03E2B3777F3F}"/>
    <pc:docChg chg="undo custSel modSld">
      <pc:chgData name="Omar El Demerdash" userId="5139f583bcc307eb" providerId="LiveId" clId="{DEC86A15-FE55-4BE3-ADE4-03E2B3777F3F}" dt="2022-10-09T20:42:22.839" v="42" actId="20577"/>
      <pc:docMkLst>
        <pc:docMk/>
      </pc:docMkLst>
      <pc:sldChg chg="modSp mod">
        <pc:chgData name="Omar El Demerdash" userId="5139f583bcc307eb" providerId="LiveId" clId="{DEC86A15-FE55-4BE3-ADE4-03E2B3777F3F}" dt="2022-10-09T20:41:31.785" v="26" actId="20577"/>
        <pc:sldMkLst>
          <pc:docMk/>
          <pc:sldMk cId="438955528" sldId="263"/>
        </pc:sldMkLst>
        <pc:spChg chg="mod">
          <ac:chgData name="Omar El Demerdash" userId="5139f583bcc307eb" providerId="LiveId" clId="{DEC86A15-FE55-4BE3-ADE4-03E2B3777F3F}" dt="2022-10-09T20:41:31.785" v="26" actId="20577"/>
          <ac:spMkLst>
            <pc:docMk/>
            <pc:sldMk cId="438955528" sldId="263"/>
            <ac:spMk id="67" creationId="{7BCBFA4B-2E6A-448D-7995-4F51A78398E6}"/>
          </ac:spMkLst>
        </pc:spChg>
      </pc:sldChg>
      <pc:sldChg chg="modSp mod">
        <pc:chgData name="Omar El Demerdash" userId="5139f583bcc307eb" providerId="LiveId" clId="{DEC86A15-FE55-4BE3-ADE4-03E2B3777F3F}" dt="2022-10-09T20:42:05.354" v="38" actId="20577"/>
        <pc:sldMkLst>
          <pc:docMk/>
          <pc:sldMk cId="3974587180" sldId="265"/>
        </pc:sldMkLst>
        <pc:spChg chg="mod">
          <ac:chgData name="Omar El Demerdash" userId="5139f583bcc307eb" providerId="LiveId" clId="{DEC86A15-FE55-4BE3-ADE4-03E2B3777F3F}" dt="2022-10-09T20:42:05.354" v="38" actId="20577"/>
          <ac:spMkLst>
            <pc:docMk/>
            <pc:sldMk cId="3974587180" sldId="265"/>
            <ac:spMk id="29" creationId="{A5DF7EB9-F8A5-D223-0D58-6EF72EEE6C31}"/>
          </ac:spMkLst>
        </pc:spChg>
      </pc:sldChg>
      <pc:sldChg chg="modSp mod">
        <pc:chgData name="Omar El Demerdash" userId="5139f583bcc307eb" providerId="LiveId" clId="{DEC86A15-FE55-4BE3-ADE4-03E2B3777F3F}" dt="2022-10-09T20:41:48.223" v="35" actId="20577"/>
        <pc:sldMkLst>
          <pc:docMk/>
          <pc:sldMk cId="2829569355" sldId="268"/>
        </pc:sldMkLst>
        <pc:spChg chg="mod">
          <ac:chgData name="Omar El Demerdash" userId="5139f583bcc307eb" providerId="LiveId" clId="{DEC86A15-FE55-4BE3-ADE4-03E2B3777F3F}" dt="2022-10-09T20:41:48.223" v="35" actId="20577"/>
          <ac:spMkLst>
            <pc:docMk/>
            <pc:sldMk cId="2829569355" sldId="268"/>
            <ac:spMk id="160" creationId="{18D432AD-492F-B94E-4197-E9F1CD0AFCB5}"/>
          </ac:spMkLst>
        </pc:spChg>
      </pc:sldChg>
      <pc:sldChg chg="modSp mod">
        <pc:chgData name="Omar El Demerdash" userId="5139f583bcc307eb" providerId="LiveId" clId="{DEC86A15-FE55-4BE3-ADE4-03E2B3777F3F}" dt="2022-10-09T20:42:13.884" v="40" actId="20577"/>
        <pc:sldMkLst>
          <pc:docMk/>
          <pc:sldMk cId="4266001865" sldId="292"/>
        </pc:sldMkLst>
        <pc:spChg chg="mod">
          <ac:chgData name="Omar El Demerdash" userId="5139f583bcc307eb" providerId="LiveId" clId="{DEC86A15-FE55-4BE3-ADE4-03E2B3777F3F}" dt="2022-10-09T20:42:13.884" v="40" actId="20577"/>
          <ac:spMkLst>
            <pc:docMk/>
            <pc:sldMk cId="4266001865" sldId="292"/>
            <ac:spMk id="160" creationId="{18D432AD-492F-B94E-4197-E9F1CD0AFCB5}"/>
          </ac:spMkLst>
        </pc:spChg>
      </pc:sldChg>
      <pc:sldChg chg="modSp mod">
        <pc:chgData name="Omar El Demerdash" userId="5139f583bcc307eb" providerId="LiveId" clId="{DEC86A15-FE55-4BE3-ADE4-03E2B3777F3F}" dt="2022-10-09T20:42:22.839" v="42" actId="20577"/>
        <pc:sldMkLst>
          <pc:docMk/>
          <pc:sldMk cId="1770185473" sldId="293"/>
        </pc:sldMkLst>
        <pc:spChg chg="mod">
          <ac:chgData name="Omar El Demerdash" userId="5139f583bcc307eb" providerId="LiveId" clId="{DEC86A15-FE55-4BE3-ADE4-03E2B3777F3F}" dt="2022-10-09T20:42:22.839" v="42" actId="20577"/>
          <ac:spMkLst>
            <pc:docMk/>
            <pc:sldMk cId="1770185473" sldId="293"/>
            <ac:spMk id="160" creationId="{18D432AD-492F-B94E-4197-E9F1CD0AFCB5}"/>
          </ac:spMkLst>
        </pc:spChg>
      </pc:sldChg>
    </pc:docChg>
  </pc:docChgLst>
  <pc:docChgLst>
    <pc:chgData name="Omar El Demerdash" userId="5139f583bcc307eb" providerId="LiveId" clId="{22DE8BD7-55AF-48B2-8E7E-E6B018E8E065}"/>
    <pc:docChg chg="undo custSel addSld delSld modSld">
      <pc:chgData name="Omar El Demerdash" userId="5139f583bcc307eb" providerId="LiveId" clId="{22DE8BD7-55AF-48B2-8E7E-E6B018E8E065}" dt="2022-10-13T14:45:36.428" v="2970" actId="1076"/>
      <pc:docMkLst>
        <pc:docMk/>
      </pc:docMkLst>
      <pc:sldChg chg="addSp modSp mod">
        <pc:chgData name="Omar El Demerdash" userId="5139f583bcc307eb" providerId="LiveId" clId="{22DE8BD7-55AF-48B2-8E7E-E6B018E8E065}" dt="2022-10-13T14:45:08.880" v="2968" actId="207"/>
        <pc:sldMkLst>
          <pc:docMk/>
          <pc:sldMk cId="2305035915" sldId="257"/>
        </pc:sldMkLst>
        <pc:spChg chg="add mod">
          <ac:chgData name="Omar El Demerdash" userId="5139f583bcc307eb" providerId="LiveId" clId="{22DE8BD7-55AF-48B2-8E7E-E6B018E8E065}" dt="2022-10-13T14:45:08.880" v="2968" actId="207"/>
          <ac:spMkLst>
            <pc:docMk/>
            <pc:sldMk cId="2305035915" sldId="257"/>
            <ac:spMk id="2" creationId="{B4D134E0-B722-1149-6E71-A1EA7511E501}"/>
          </ac:spMkLst>
        </pc:spChg>
        <pc:spChg chg="add mod">
          <ac:chgData name="Omar El Demerdash" userId="5139f583bcc307eb" providerId="LiveId" clId="{22DE8BD7-55AF-48B2-8E7E-E6B018E8E065}" dt="2022-10-13T14:44:48.366" v="2930" actId="1076"/>
          <ac:spMkLst>
            <pc:docMk/>
            <pc:sldMk cId="2305035915" sldId="257"/>
            <ac:spMk id="3" creationId="{BA6711EC-933E-07E5-195F-4EC632B6C864}"/>
          </ac:spMkLst>
        </pc:spChg>
        <pc:spChg chg="mod">
          <ac:chgData name="Omar El Demerdash" userId="5139f583bcc307eb" providerId="LiveId" clId="{22DE8BD7-55AF-48B2-8E7E-E6B018E8E065}" dt="2022-10-13T14:44:44.541" v="2929" actId="1076"/>
          <ac:spMkLst>
            <pc:docMk/>
            <pc:sldMk cId="2305035915" sldId="257"/>
            <ac:spMk id="19" creationId="{574D0730-6498-EB70-2F20-EDABBC91E345}"/>
          </ac:spMkLst>
        </pc:spChg>
      </pc:sldChg>
      <pc:sldChg chg="del">
        <pc:chgData name="Omar El Demerdash" userId="5139f583bcc307eb" providerId="LiveId" clId="{22DE8BD7-55AF-48B2-8E7E-E6B018E8E065}" dt="2022-10-13T12:54:46.637" v="1731" actId="47"/>
        <pc:sldMkLst>
          <pc:docMk/>
          <pc:sldMk cId="1831420470" sldId="261"/>
        </pc:sldMkLst>
      </pc:sldChg>
      <pc:sldChg chg="del">
        <pc:chgData name="Omar El Demerdash" userId="5139f583bcc307eb" providerId="LiveId" clId="{22DE8BD7-55AF-48B2-8E7E-E6B018E8E065}" dt="2022-10-13T12:54:43.402" v="1730" actId="47"/>
        <pc:sldMkLst>
          <pc:docMk/>
          <pc:sldMk cId="4279570528" sldId="262"/>
        </pc:sldMkLst>
      </pc:sldChg>
      <pc:sldChg chg="addSp delSp del mod">
        <pc:chgData name="Omar El Demerdash" userId="5139f583bcc307eb" providerId="LiveId" clId="{22DE8BD7-55AF-48B2-8E7E-E6B018E8E065}" dt="2022-10-13T12:48:26.796" v="1551" actId="47"/>
        <pc:sldMkLst>
          <pc:docMk/>
          <pc:sldMk cId="438955528" sldId="263"/>
        </pc:sldMkLst>
        <pc:spChg chg="add del">
          <ac:chgData name="Omar El Demerdash" userId="5139f583bcc307eb" providerId="LiveId" clId="{22DE8BD7-55AF-48B2-8E7E-E6B018E8E065}" dt="2022-10-13T12:37:03.088" v="1227" actId="21"/>
          <ac:spMkLst>
            <pc:docMk/>
            <pc:sldMk cId="438955528" sldId="263"/>
            <ac:spMk id="65" creationId="{33975644-49F8-5D62-8010-0504D2C8D6E1}"/>
          </ac:spMkLst>
        </pc:spChg>
        <pc:spChg chg="add del">
          <ac:chgData name="Omar El Demerdash" userId="5139f583bcc307eb" providerId="LiveId" clId="{22DE8BD7-55AF-48B2-8E7E-E6B018E8E065}" dt="2022-10-13T12:37:03.088" v="1227" actId="21"/>
          <ac:spMkLst>
            <pc:docMk/>
            <pc:sldMk cId="438955528" sldId="263"/>
            <ac:spMk id="67" creationId="{7BCBFA4B-2E6A-448D-7995-4F51A78398E6}"/>
          </ac:spMkLst>
        </pc:spChg>
        <pc:spChg chg="add del">
          <ac:chgData name="Omar El Demerdash" userId="5139f583bcc307eb" providerId="LiveId" clId="{22DE8BD7-55AF-48B2-8E7E-E6B018E8E065}" dt="2022-10-13T12:37:03.088" v="1227" actId="21"/>
          <ac:spMkLst>
            <pc:docMk/>
            <pc:sldMk cId="438955528" sldId="263"/>
            <ac:spMk id="77" creationId="{9C26F6FF-4547-C253-7A8E-C54D1B1A488E}"/>
          </ac:spMkLst>
        </pc:spChg>
        <pc:spChg chg="add del">
          <ac:chgData name="Omar El Demerdash" userId="5139f583bcc307eb" providerId="LiveId" clId="{22DE8BD7-55AF-48B2-8E7E-E6B018E8E065}" dt="2022-10-13T12:37:03.088" v="1227" actId="21"/>
          <ac:spMkLst>
            <pc:docMk/>
            <pc:sldMk cId="438955528" sldId="263"/>
            <ac:spMk id="81" creationId="{47110798-13CC-DB0F-872E-FB6E644DFD6D}"/>
          </ac:spMkLst>
        </pc:spChg>
        <pc:spChg chg="add del">
          <ac:chgData name="Omar El Demerdash" userId="5139f583bcc307eb" providerId="LiveId" clId="{22DE8BD7-55AF-48B2-8E7E-E6B018E8E065}" dt="2022-10-13T12:37:03.088" v="1227" actId="21"/>
          <ac:spMkLst>
            <pc:docMk/>
            <pc:sldMk cId="438955528" sldId="263"/>
            <ac:spMk id="88" creationId="{FC462CF1-BF2D-F65B-6AC1-E76B29E91EFD}"/>
          </ac:spMkLst>
        </pc:spChg>
        <pc:spChg chg="add del">
          <ac:chgData name="Omar El Demerdash" userId="5139f583bcc307eb" providerId="LiveId" clId="{22DE8BD7-55AF-48B2-8E7E-E6B018E8E065}" dt="2022-10-13T12:37:03.088" v="1227" actId="21"/>
          <ac:spMkLst>
            <pc:docMk/>
            <pc:sldMk cId="438955528" sldId="263"/>
            <ac:spMk id="89" creationId="{87B597B3-255E-DEC2-C71B-A96E02E01B0B}"/>
          </ac:spMkLst>
        </pc:spChg>
        <pc:spChg chg="add del">
          <ac:chgData name="Omar El Demerdash" userId="5139f583bcc307eb" providerId="LiveId" clId="{22DE8BD7-55AF-48B2-8E7E-E6B018E8E065}" dt="2022-10-13T12:37:03.088" v="1227" actId="21"/>
          <ac:spMkLst>
            <pc:docMk/>
            <pc:sldMk cId="438955528" sldId="263"/>
            <ac:spMk id="90" creationId="{C7B0E46F-B8C5-6FCA-E464-6413E098B0D6}"/>
          </ac:spMkLst>
        </pc:spChg>
        <pc:spChg chg="add del">
          <ac:chgData name="Omar El Demerdash" userId="5139f583bcc307eb" providerId="LiveId" clId="{22DE8BD7-55AF-48B2-8E7E-E6B018E8E065}" dt="2022-10-13T12:37:03.088" v="1227" actId="21"/>
          <ac:spMkLst>
            <pc:docMk/>
            <pc:sldMk cId="438955528" sldId="263"/>
            <ac:spMk id="91" creationId="{8615E6B3-A2A5-94A2-A2EE-1A5184FE4E04}"/>
          </ac:spMkLst>
        </pc:spChg>
        <pc:spChg chg="add del">
          <ac:chgData name="Omar El Demerdash" userId="5139f583bcc307eb" providerId="LiveId" clId="{22DE8BD7-55AF-48B2-8E7E-E6B018E8E065}" dt="2022-10-13T12:37:03.088" v="1227" actId="21"/>
          <ac:spMkLst>
            <pc:docMk/>
            <pc:sldMk cId="438955528" sldId="263"/>
            <ac:spMk id="92" creationId="{2B585E3F-9C7D-873B-62DC-22BC039BCE02}"/>
          </ac:spMkLst>
        </pc:spChg>
        <pc:spChg chg="add del">
          <ac:chgData name="Omar El Demerdash" userId="5139f583bcc307eb" providerId="LiveId" clId="{22DE8BD7-55AF-48B2-8E7E-E6B018E8E065}" dt="2022-10-13T12:37:03.088" v="1227" actId="21"/>
          <ac:spMkLst>
            <pc:docMk/>
            <pc:sldMk cId="438955528" sldId="263"/>
            <ac:spMk id="93" creationId="{8A5182D7-2DD4-3BE3-A2A0-8014FC4129FC}"/>
          </ac:spMkLst>
        </pc:spChg>
        <pc:spChg chg="add del">
          <ac:chgData name="Omar El Demerdash" userId="5139f583bcc307eb" providerId="LiveId" clId="{22DE8BD7-55AF-48B2-8E7E-E6B018E8E065}" dt="2022-10-13T12:37:03.088" v="1227" actId="21"/>
          <ac:spMkLst>
            <pc:docMk/>
            <pc:sldMk cId="438955528" sldId="263"/>
            <ac:spMk id="94" creationId="{521370B7-0801-C620-912E-3151E80A5DF5}"/>
          </ac:spMkLst>
        </pc:spChg>
        <pc:spChg chg="add del">
          <ac:chgData name="Omar El Demerdash" userId="5139f583bcc307eb" providerId="LiveId" clId="{22DE8BD7-55AF-48B2-8E7E-E6B018E8E065}" dt="2022-10-13T12:37:03.088" v="1227" actId="21"/>
          <ac:spMkLst>
            <pc:docMk/>
            <pc:sldMk cId="438955528" sldId="263"/>
            <ac:spMk id="95" creationId="{683286A0-35CE-0D30-C348-B38E7178B049}"/>
          </ac:spMkLst>
        </pc:spChg>
        <pc:spChg chg="add del">
          <ac:chgData name="Omar El Demerdash" userId="5139f583bcc307eb" providerId="LiveId" clId="{22DE8BD7-55AF-48B2-8E7E-E6B018E8E065}" dt="2022-10-13T12:37:03.088" v="1227" actId="21"/>
          <ac:spMkLst>
            <pc:docMk/>
            <pc:sldMk cId="438955528" sldId="263"/>
            <ac:spMk id="96" creationId="{71761953-3925-B97F-7CA9-858A9AABDD54}"/>
          </ac:spMkLst>
        </pc:spChg>
        <pc:spChg chg="add del">
          <ac:chgData name="Omar El Demerdash" userId="5139f583bcc307eb" providerId="LiveId" clId="{22DE8BD7-55AF-48B2-8E7E-E6B018E8E065}" dt="2022-10-13T12:37:03.088" v="1227" actId="21"/>
          <ac:spMkLst>
            <pc:docMk/>
            <pc:sldMk cId="438955528" sldId="263"/>
            <ac:spMk id="97" creationId="{5E744478-545D-2F77-EA8B-B58F19A2F409}"/>
          </ac:spMkLst>
        </pc:spChg>
        <pc:spChg chg="add del">
          <ac:chgData name="Omar El Demerdash" userId="5139f583bcc307eb" providerId="LiveId" clId="{22DE8BD7-55AF-48B2-8E7E-E6B018E8E065}" dt="2022-10-13T12:37:03.088" v="1227" actId="21"/>
          <ac:spMkLst>
            <pc:docMk/>
            <pc:sldMk cId="438955528" sldId="263"/>
            <ac:spMk id="98" creationId="{121EB5C1-94A1-0E29-58A3-ABD0D01E3781}"/>
          </ac:spMkLst>
        </pc:spChg>
        <pc:spChg chg="add del">
          <ac:chgData name="Omar El Demerdash" userId="5139f583bcc307eb" providerId="LiveId" clId="{22DE8BD7-55AF-48B2-8E7E-E6B018E8E065}" dt="2022-10-13T12:37:03.088" v="1227" actId="21"/>
          <ac:spMkLst>
            <pc:docMk/>
            <pc:sldMk cId="438955528" sldId="263"/>
            <ac:spMk id="99" creationId="{EFDA42A8-EDFA-0B57-4322-1A68BF1586F1}"/>
          </ac:spMkLst>
        </pc:spChg>
        <pc:spChg chg="add del">
          <ac:chgData name="Omar El Demerdash" userId="5139f583bcc307eb" providerId="LiveId" clId="{22DE8BD7-55AF-48B2-8E7E-E6B018E8E065}" dt="2022-10-13T12:37:03.088" v="1227" actId="21"/>
          <ac:spMkLst>
            <pc:docMk/>
            <pc:sldMk cId="438955528" sldId="263"/>
            <ac:spMk id="100" creationId="{15131682-C093-2053-7D16-274824E42F2C}"/>
          </ac:spMkLst>
        </pc:spChg>
        <pc:spChg chg="add del">
          <ac:chgData name="Omar El Demerdash" userId="5139f583bcc307eb" providerId="LiveId" clId="{22DE8BD7-55AF-48B2-8E7E-E6B018E8E065}" dt="2022-10-13T12:37:03.088" v="1227" actId="21"/>
          <ac:spMkLst>
            <pc:docMk/>
            <pc:sldMk cId="438955528" sldId="263"/>
            <ac:spMk id="101" creationId="{61B04D71-54CB-FDA5-3452-51F898F30581}"/>
          </ac:spMkLst>
        </pc:spChg>
        <pc:spChg chg="add del">
          <ac:chgData name="Omar El Demerdash" userId="5139f583bcc307eb" providerId="LiveId" clId="{22DE8BD7-55AF-48B2-8E7E-E6B018E8E065}" dt="2022-10-13T12:37:03.088" v="1227" actId="21"/>
          <ac:spMkLst>
            <pc:docMk/>
            <pc:sldMk cId="438955528" sldId="263"/>
            <ac:spMk id="102" creationId="{DE9AE1A3-C5D1-A666-D7C6-444EA7C3F30B}"/>
          </ac:spMkLst>
        </pc:spChg>
        <pc:spChg chg="add del">
          <ac:chgData name="Omar El Demerdash" userId="5139f583bcc307eb" providerId="LiveId" clId="{22DE8BD7-55AF-48B2-8E7E-E6B018E8E065}" dt="2022-10-13T12:37:03.088" v="1227" actId="21"/>
          <ac:spMkLst>
            <pc:docMk/>
            <pc:sldMk cId="438955528" sldId="263"/>
            <ac:spMk id="103" creationId="{675AFF9E-E68F-F54C-8F04-7D5689E68B97}"/>
          </ac:spMkLst>
        </pc:spChg>
        <pc:spChg chg="add del">
          <ac:chgData name="Omar El Demerdash" userId="5139f583bcc307eb" providerId="LiveId" clId="{22DE8BD7-55AF-48B2-8E7E-E6B018E8E065}" dt="2022-10-13T12:37:03.088" v="1227" actId="21"/>
          <ac:spMkLst>
            <pc:docMk/>
            <pc:sldMk cId="438955528" sldId="263"/>
            <ac:spMk id="104" creationId="{BD4A2503-06D3-7609-868C-10F1CCB208D1}"/>
          </ac:spMkLst>
        </pc:spChg>
        <pc:spChg chg="add del">
          <ac:chgData name="Omar El Demerdash" userId="5139f583bcc307eb" providerId="LiveId" clId="{22DE8BD7-55AF-48B2-8E7E-E6B018E8E065}" dt="2022-10-13T12:37:03.088" v="1227" actId="21"/>
          <ac:spMkLst>
            <pc:docMk/>
            <pc:sldMk cId="438955528" sldId="263"/>
            <ac:spMk id="105" creationId="{8A400BB9-2856-7492-2891-57658A585A37}"/>
          </ac:spMkLst>
        </pc:spChg>
        <pc:spChg chg="add del">
          <ac:chgData name="Omar El Demerdash" userId="5139f583bcc307eb" providerId="LiveId" clId="{22DE8BD7-55AF-48B2-8E7E-E6B018E8E065}" dt="2022-10-13T12:37:03.088" v="1227" actId="21"/>
          <ac:spMkLst>
            <pc:docMk/>
            <pc:sldMk cId="438955528" sldId="263"/>
            <ac:spMk id="106" creationId="{F92B28B1-9CF8-E4AF-5C64-270FD47F7BE3}"/>
          </ac:spMkLst>
        </pc:spChg>
        <pc:spChg chg="add del">
          <ac:chgData name="Omar El Demerdash" userId="5139f583bcc307eb" providerId="LiveId" clId="{22DE8BD7-55AF-48B2-8E7E-E6B018E8E065}" dt="2022-10-13T12:37:03.088" v="1227" actId="21"/>
          <ac:spMkLst>
            <pc:docMk/>
            <pc:sldMk cId="438955528" sldId="263"/>
            <ac:spMk id="107" creationId="{C94F3228-4F4D-D529-00E2-10ED84624324}"/>
          </ac:spMkLst>
        </pc:spChg>
        <pc:spChg chg="add del">
          <ac:chgData name="Omar El Demerdash" userId="5139f583bcc307eb" providerId="LiveId" clId="{22DE8BD7-55AF-48B2-8E7E-E6B018E8E065}" dt="2022-10-13T12:37:03.088" v="1227" actId="21"/>
          <ac:spMkLst>
            <pc:docMk/>
            <pc:sldMk cId="438955528" sldId="263"/>
            <ac:spMk id="108" creationId="{29A34F90-BCD3-72D4-9E8F-922D8A9B0DBD}"/>
          </ac:spMkLst>
        </pc:spChg>
        <pc:spChg chg="add del">
          <ac:chgData name="Omar El Demerdash" userId="5139f583bcc307eb" providerId="LiveId" clId="{22DE8BD7-55AF-48B2-8E7E-E6B018E8E065}" dt="2022-10-13T12:37:03.088" v="1227" actId="21"/>
          <ac:spMkLst>
            <pc:docMk/>
            <pc:sldMk cId="438955528" sldId="263"/>
            <ac:spMk id="109" creationId="{026FC427-906B-B223-339A-35B3E041B41B}"/>
          </ac:spMkLst>
        </pc:spChg>
        <pc:spChg chg="add del">
          <ac:chgData name="Omar El Demerdash" userId="5139f583bcc307eb" providerId="LiveId" clId="{22DE8BD7-55AF-48B2-8E7E-E6B018E8E065}" dt="2022-10-13T12:37:03.088" v="1227" actId="21"/>
          <ac:spMkLst>
            <pc:docMk/>
            <pc:sldMk cId="438955528" sldId="263"/>
            <ac:spMk id="110" creationId="{C6AE8A0D-8386-00DC-823B-B6ABE5403A0A}"/>
          </ac:spMkLst>
        </pc:spChg>
        <pc:spChg chg="add del">
          <ac:chgData name="Omar El Demerdash" userId="5139f583bcc307eb" providerId="LiveId" clId="{22DE8BD7-55AF-48B2-8E7E-E6B018E8E065}" dt="2022-10-13T12:37:03.088" v="1227" actId="21"/>
          <ac:spMkLst>
            <pc:docMk/>
            <pc:sldMk cId="438955528" sldId="263"/>
            <ac:spMk id="111" creationId="{9EFCAF84-829E-7E71-6667-C77B7F09ECBC}"/>
          </ac:spMkLst>
        </pc:spChg>
        <pc:spChg chg="add del">
          <ac:chgData name="Omar El Demerdash" userId="5139f583bcc307eb" providerId="LiveId" clId="{22DE8BD7-55AF-48B2-8E7E-E6B018E8E065}" dt="2022-10-13T12:37:03.088" v="1227" actId="21"/>
          <ac:spMkLst>
            <pc:docMk/>
            <pc:sldMk cId="438955528" sldId="263"/>
            <ac:spMk id="112" creationId="{3F1EC563-860C-E566-A819-3F5BF81D2C74}"/>
          </ac:spMkLst>
        </pc:spChg>
        <pc:spChg chg="add del">
          <ac:chgData name="Omar El Demerdash" userId="5139f583bcc307eb" providerId="LiveId" clId="{22DE8BD7-55AF-48B2-8E7E-E6B018E8E065}" dt="2022-10-13T12:37:03.088" v="1227" actId="21"/>
          <ac:spMkLst>
            <pc:docMk/>
            <pc:sldMk cId="438955528" sldId="263"/>
            <ac:spMk id="113" creationId="{9F8A91DE-BD42-ED05-A128-8B96C955DDBA}"/>
          </ac:spMkLst>
        </pc:spChg>
        <pc:spChg chg="add del">
          <ac:chgData name="Omar El Demerdash" userId="5139f583bcc307eb" providerId="LiveId" clId="{22DE8BD7-55AF-48B2-8E7E-E6B018E8E065}" dt="2022-10-13T12:37:03.088" v="1227" actId="21"/>
          <ac:spMkLst>
            <pc:docMk/>
            <pc:sldMk cId="438955528" sldId="263"/>
            <ac:spMk id="114" creationId="{B1B6B37F-D009-D95D-C02B-F618778A15EC}"/>
          </ac:spMkLst>
        </pc:spChg>
        <pc:spChg chg="add del">
          <ac:chgData name="Omar El Demerdash" userId="5139f583bcc307eb" providerId="LiveId" clId="{22DE8BD7-55AF-48B2-8E7E-E6B018E8E065}" dt="2022-10-13T12:37:03.088" v="1227" actId="21"/>
          <ac:spMkLst>
            <pc:docMk/>
            <pc:sldMk cId="438955528" sldId="263"/>
            <ac:spMk id="115" creationId="{EB2D772F-A276-939F-744D-771F50E0B52E}"/>
          </ac:spMkLst>
        </pc:spChg>
        <pc:grpChg chg="add del">
          <ac:chgData name="Omar El Demerdash" userId="5139f583bcc307eb" providerId="LiveId" clId="{22DE8BD7-55AF-48B2-8E7E-E6B018E8E065}" dt="2022-10-13T12:37:03.088" v="1227" actId="21"/>
          <ac:grpSpMkLst>
            <pc:docMk/>
            <pc:sldMk cId="438955528" sldId="263"/>
            <ac:grpSpMk id="84" creationId="{2A447C18-D0AF-D8DC-9CD3-AC9CF861755A}"/>
          </ac:grpSpMkLst>
        </pc:grpChg>
        <pc:picChg chg="add del">
          <ac:chgData name="Omar El Demerdash" userId="5139f583bcc307eb" providerId="LiveId" clId="{22DE8BD7-55AF-48B2-8E7E-E6B018E8E065}" dt="2022-10-13T12:37:03.088" v="1227" actId="21"/>
          <ac:picMkLst>
            <pc:docMk/>
            <pc:sldMk cId="438955528" sldId="263"/>
            <ac:picMk id="80" creationId="{31E30E9F-E64B-4582-0FF6-3A9C634C2245}"/>
          </ac:picMkLst>
        </pc:picChg>
        <pc:picChg chg="add del">
          <ac:chgData name="Omar El Demerdash" userId="5139f583bcc307eb" providerId="LiveId" clId="{22DE8BD7-55AF-48B2-8E7E-E6B018E8E065}" dt="2022-10-13T12:37:03.088" v="1227" actId="21"/>
          <ac:picMkLst>
            <pc:docMk/>
            <pc:sldMk cId="438955528" sldId="263"/>
            <ac:picMk id="117" creationId="{2AF4AD70-EA75-B181-4CAE-68B11F1E4B33}"/>
          </ac:picMkLst>
        </pc:picChg>
        <pc:picChg chg="add del">
          <ac:chgData name="Omar El Demerdash" userId="5139f583bcc307eb" providerId="LiveId" clId="{22DE8BD7-55AF-48B2-8E7E-E6B018E8E065}" dt="2022-10-13T12:37:03.088" v="1227" actId="21"/>
          <ac:picMkLst>
            <pc:docMk/>
            <pc:sldMk cId="438955528" sldId="263"/>
            <ac:picMk id="118" creationId="{968A857E-B5DF-8955-F84F-D7C01420740B}"/>
          </ac:picMkLst>
        </pc:picChg>
        <pc:picChg chg="add del">
          <ac:chgData name="Omar El Demerdash" userId="5139f583bcc307eb" providerId="LiveId" clId="{22DE8BD7-55AF-48B2-8E7E-E6B018E8E065}" dt="2022-10-13T12:37:03.088" v="1227" actId="21"/>
          <ac:picMkLst>
            <pc:docMk/>
            <pc:sldMk cId="438955528" sldId="263"/>
            <ac:picMk id="119" creationId="{C8F487D0-ABA5-3A7B-D4B3-23575ED4542C}"/>
          </ac:picMkLst>
        </pc:picChg>
        <pc:picChg chg="add del">
          <ac:chgData name="Omar El Demerdash" userId="5139f583bcc307eb" providerId="LiveId" clId="{22DE8BD7-55AF-48B2-8E7E-E6B018E8E065}" dt="2022-10-13T12:37:03.088" v="1227" actId="21"/>
          <ac:picMkLst>
            <pc:docMk/>
            <pc:sldMk cId="438955528" sldId="263"/>
            <ac:picMk id="120" creationId="{F987086A-62A5-1DA0-59A8-F792CECC6779}"/>
          </ac:picMkLst>
        </pc:picChg>
        <pc:picChg chg="add del">
          <ac:chgData name="Omar El Demerdash" userId="5139f583bcc307eb" providerId="LiveId" clId="{22DE8BD7-55AF-48B2-8E7E-E6B018E8E065}" dt="2022-10-13T12:37:03.088" v="1227" actId="21"/>
          <ac:picMkLst>
            <pc:docMk/>
            <pc:sldMk cId="438955528" sldId="263"/>
            <ac:picMk id="121" creationId="{92A6BA4A-A434-936B-13A5-8CE3DEBC5C9E}"/>
          </ac:picMkLst>
        </pc:picChg>
        <pc:picChg chg="add del">
          <ac:chgData name="Omar El Demerdash" userId="5139f583bcc307eb" providerId="LiveId" clId="{22DE8BD7-55AF-48B2-8E7E-E6B018E8E065}" dt="2022-10-13T12:37:03.088" v="1227" actId="21"/>
          <ac:picMkLst>
            <pc:docMk/>
            <pc:sldMk cId="438955528" sldId="263"/>
            <ac:picMk id="122" creationId="{41EFE0BC-A60D-3F5F-647B-3CE2CF1A3A25}"/>
          </ac:picMkLst>
        </pc:picChg>
        <pc:picChg chg="add del">
          <ac:chgData name="Omar El Demerdash" userId="5139f583bcc307eb" providerId="LiveId" clId="{22DE8BD7-55AF-48B2-8E7E-E6B018E8E065}" dt="2022-10-13T12:37:03.088" v="1227" actId="21"/>
          <ac:picMkLst>
            <pc:docMk/>
            <pc:sldMk cId="438955528" sldId="263"/>
            <ac:picMk id="123" creationId="{E48BB09B-0814-75DC-89C2-C482AB17DB4B}"/>
          </ac:picMkLst>
        </pc:picChg>
        <pc:picChg chg="add del">
          <ac:chgData name="Omar El Demerdash" userId="5139f583bcc307eb" providerId="LiveId" clId="{22DE8BD7-55AF-48B2-8E7E-E6B018E8E065}" dt="2022-10-13T12:37:03.088" v="1227" actId="21"/>
          <ac:picMkLst>
            <pc:docMk/>
            <pc:sldMk cId="438955528" sldId="263"/>
            <ac:picMk id="124" creationId="{D8156960-9090-A300-9004-176ECB4B3648}"/>
          </ac:picMkLst>
        </pc:picChg>
        <pc:picChg chg="add del">
          <ac:chgData name="Omar El Demerdash" userId="5139f583bcc307eb" providerId="LiveId" clId="{22DE8BD7-55AF-48B2-8E7E-E6B018E8E065}" dt="2022-10-13T12:37:03.088" v="1227" actId="21"/>
          <ac:picMkLst>
            <pc:docMk/>
            <pc:sldMk cId="438955528" sldId="263"/>
            <ac:picMk id="125" creationId="{853C6921-6778-30CD-1869-4BDE22723FEC}"/>
          </ac:picMkLst>
        </pc:picChg>
        <pc:picChg chg="add del">
          <ac:chgData name="Omar El Demerdash" userId="5139f583bcc307eb" providerId="LiveId" clId="{22DE8BD7-55AF-48B2-8E7E-E6B018E8E065}" dt="2022-10-13T12:37:03.088" v="1227" actId="21"/>
          <ac:picMkLst>
            <pc:docMk/>
            <pc:sldMk cId="438955528" sldId="263"/>
            <ac:picMk id="126" creationId="{35FB80A7-6D3B-CD49-BCC6-99AAC1712F4B}"/>
          </ac:picMkLst>
        </pc:picChg>
        <pc:picChg chg="add del">
          <ac:chgData name="Omar El Demerdash" userId="5139f583bcc307eb" providerId="LiveId" clId="{22DE8BD7-55AF-48B2-8E7E-E6B018E8E065}" dt="2022-10-13T12:37:03.088" v="1227" actId="21"/>
          <ac:picMkLst>
            <pc:docMk/>
            <pc:sldMk cId="438955528" sldId="263"/>
            <ac:picMk id="127" creationId="{AA16539C-33E2-D812-F16B-155FD56C6FCE}"/>
          </ac:picMkLst>
        </pc:picChg>
        <pc:picChg chg="add del">
          <ac:chgData name="Omar El Demerdash" userId="5139f583bcc307eb" providerId="LiveId" clId="{22DE8BD7-55AF-48B2-8E7E-E6B018E8E065}" dt="2022-10-13T12:37:03.088" v="1227" actId="21"/>
          <ac:picMkLst>
            <pc:docMk/>
            <pc:sldMk cId="438955528" sldId="263"/>
            <ac:picMk id="128" creationId="{C7699C85-7622-DAAB-0901-A471A3BF4ABE}"/>
          </ac:picMkLst>
        </pc:picChg>
        <pc:picChg chg="add del">
          <ac:chgData name="Omar El Demerdash" userId="5139f583bcc307eb" providerId="LiveId" clId="{22DE8BD7-55AF-48B2-8E7E-E6B018E8E065}" dt="2022-10-13T12:37:03.088" v="1227" actId="21"/>
          <ac:picMkLst>
            <pc:docMk/>
            <pc:sldMk cId="438955528" sldId="263"/>
            <ac:picMk id="129" creationId="{09336D8D-38AF-4559-0FFA-7212EADA775B}"/>
          </ac:picMkLst>
        </pc:picChg>
        <pc:picChg chg="add del">
          <ac:chgData name="Omar El Demerdash" userId="5139f583bcc307eb" providerId="LiveId" clId="{22DE8BD7-55AF-48B2-8E7E-E6B018E8E065}" dt="2022-10-13T12:37:03.088" v="1227" actId="21"/>
          <ac:picMkLst>
            <pc:docMk/>
            <pc:sldMk cId="438955528" sldId="263"/>
            <ac:picMk id="130" creationId="{5B9E4E06-7E72-3818-4D04-C245C06912B1}"/>
          </ac:picMkLst>
        </pc:picChg>
        <pc:cxnChg chg="add del">
          <ac:chgData name="Omar El Demerdash" userId="5139f583bcc307eb" providerId="LiveId" clId="{22DE8BD7-55AF-48B2-8E7E-E6B018E8E065}" dt="2022-10-13T12:37:03.088" v="1227" actId="21"/>
          <ac:cxnSpMkLst>
            <pc:docMk/>
            <pc:sldMk cId="438955528" sldId="263"/>
            <ac:cxnSpMk id="64" creationId="{9151AB95-2502-1B6A-5A10-E2823E54B908}"/>
          </ac:cxnSpMkLst>
        </pc:cxnChg>
        <pc:cxnChg chg="add del">
          <ac:chgData name="Omar El Demerdash" userId="5139f583bcc307eb" providerId="LiveId" clId="{22DE8BD7-55AF-48B2-8E7E-E6B018E8E065}" dt="2022-10-13T12:37:03.088" v="1227" actId="21"/>
          <ac:cxnSpMkLst>
            <pc:docMk/>
            <pc:sldMk cId="438955528" sldId="263"/>
            <ac:cxnSpMk id="82" creationId="{F8AE5928-B389-DABC-7CDE-FDBE26102168}"/>
          </ac:cxnSpMkLst>
        </pc:cxnChg>
        <pc:cxnChg chg="add del">
          <ac:chgData name="Omar El Demerdash" userId="5139f583bcc307eb" providerId="LiveId" clId="{22DE8BD7-55AF-48B2-8E7E-E6B018E8E065}" dt="2022-10-13T12:37:03.088" v="1227" actId="21"/>
          <ac:cxnSpMkLst>
            <pc:docMk/>
            <pc:sldMk cId="438955528" sldId="263"/>
            <ac:cxnSpMk id="151" creationId="{6424D0BE-AD87-DA59-C91B-CE1A61B8688B}"/>
          </ac:cxnSpMkLst>
        </pc:cxnChg>
        <pc:cxnChg chg="add del">
          <ac:chgData name="Omar El Demerdash" userId="5139f583bcc307eb" providerId="LiveId" clId="{22DE8BD7-55AF-48B2-8E7E-E6B018E8E065}" dt="2022-10-13T12:37:03.088" v="1227" actId="21"/>
          <ac:cxnSpMkLst>
            <pc:docMk/>
            <pc:sldMk cId="438955528" sldId="263"/>
            <ac:cxnSpMk id="154" creationId="{7F07B2FF-A234-2EDE-9DBA-81291F2D1FD8}"/>
          </ac:cxnSpMkLst>
        </pc:cxnChg>
        <pc:cxnChg chg="add del">
          <ac:chgData name="Omar El Demerdash" userId="5139f583bcc307eb" providerId="LiveId" clId="{22DE8BD7-55AF-48B2-8E7E-E6B018E8E065}" dt="2022-10-13T12:37:03.088" v="1227" actId="21"/>
          <ac:cxnSpMkLst>
            <pc:docMk/>
            <pc:sldMk cId="438955528" sldId="263"/>
            <ac:cxnSpMk id="155" creationId="{1FFC48BA-B310-146A-9C88-EC2F907482A2}"/>
          </ac:cxnSpMkLst>
        </pc:cxnChg>
        <pc:cxnChg chg="add del">
          <ac:chgData name="Omar El Demerdash" userId="5139f583bcc307eb" providerId="LiveId" clId="{22DE8BD7-55AF-48B2-8E7E-E6B018E8E065}" dt="2022-10-13T12:37:03.088" v="1227" actId="21"/>
          <ac:cxnSpMkLst>
            <pc:docMk/>
            <pc:sldMk cId="438955528" sldId="263"/>
            <ac:cxnSpMk id="156" creationId="{E14AAFD4-CE9F-3E69-0FBC-B8A8D0F0C069}"/>
          </ac:cxnSpMkLst>
        </pc:cxnChg>
      </pc:sldChg>
      <pc:sldChg chg="del">
        <pc:chgData name="Omar El Demerdash" userId="5139f583bcc307eb" providerId="LiveId" clId="{22DE8BD7-55AF-48B2-8E7E-E6B018E8E065}" dt="2022-10-13T12:36:46.548" v="1223" actId="47"/>
        <pc:sldMkLst>
          <pc:docMk/>
          <pc:sldMk cId="566229067" sldId="264"/>
        </pc:sldMkLst>
      </pc:sldChg>
      <pc:sldChg chg="addSp delSp modSp del mod">
        <pc:chgData name="Omar El Demerdash" userId="5139f583bcc307eb" providerId="LiveId" clId="{22DE8BD7-55AF-48B2-8E7E-E6B018E8E065}" dt="2022-10-13T12:48:38.422" v="1553" actId="47"/>
        <pc:sldMkLst>
          <pc:docMk/>
          <pc:sldMk cId="3974587180" sldId="265"/>
        </pc:sldMkLst>
        <pc:spChg chg="add del mod">
          <ac:chgData name="Omar El Demerdash" userId="5139f583bcc307eb" providerId="LiveId" clId="{22DE8BD7-55AF-48B2-8E7E-E6B018E8E065}" dt="2022-10-13T12:43:16.208" v="1368" actId="164"/>
          <ac:spMkLst>
            <pc:docMk/>
            <pc:sldMk cId="3974587180" sldId="265"/>
            <ac:spMk id="7" creationId="{9598640A-2408-ABDD-A0DC-F714478D51BF}"/>
          </ac:spMkLst>
        </pc:spChg>
        <pc:spChg chg="add del mod">
          <ac:chgData name="Omar El Demerdash" userId="5139f583bcc307eb" providerId="LiveId" clId="{22DE8BD7-55AF-48B2-8E7E-E6B018E8E065}" dt="2022-10-13T12:43:19.416" v="1369" actId="164"/>
          <ac:spMkLst>
            <pc:docMk/>
            <pc:sldMk cId="3974587180" sldId="265"/>
            <ac:spMk id="8" creationId="{207DA7DE-95DE-7A49-41C8-C4EE483E76D2}"/>
          </ac:spMkLst>
        </pc:spChg>
        <pc:spChg chg="add del mod">
          <ac:chgData name="Omar El Demerdash" userId="5139f583bcc307eb" providerId="LiveId" clId="{22DE8BD7-55AF-48B2-8E7E-E6B018E8E065}" dt="2022-10-13T12:43:22.556" v="1370" actId="164"/>
          <ac:spMkLst>
            <pc:docMk/>
            <pc:sldMk cId="3974587180" sldId="265"/>
            <ac:spMk id="11" creationId="{A502B4E3-3534-3FD9-F182-A85C249BB9F8}"/>
          </ac:spMkLst>
        </pc:spChg>
        <pc:spChg chg="add del">
          <ac:chgData name="Omar El Demerdash" userId="5139f583bcc307eb" providerId="LiveId" clId="{22DE8BD7-55AF-48B2-8E7E-E6B018E8E065}" dt="2022-10-13T12:38:15.840" v="1253" actId="21"/>
          <ac:spMkLst>
            <pc:docMk/>
            <pc:sldMk cId="3974587180" sldId="265"/>
            <ac:spMk id="15" creationId="{896B481A-57FB-C29D-3FCC-2F19E099D134}"/>
          </ac:spMkLst>
        </pc:spChg>
        <pc:spChg chg="add del">
          <ac:chgData name="Omar El Demerdash" userId="5139f583bcc307eb" providerId="LiveId" clId="{22DE8BD7-55AF-48B2-8E7E-E6B018E8E065}" dt="2022-10-13T12:38:15.840" v="1253" actId="21"/>
          <ac:spMkLst>
            <pc:docMk/>
            <pc:sldMk cId="3974587180" sldId="265"/>
            <ac:spMk id="16" creationId="{20A87510-7719-BDDA-C4AA-882DDF953C14}"/>
          </ac:spMkLst>
        </pc:spChg>
        <pc:spChg chg="add del mod">
          <ac:chgData name="Omar El Demerdash" userId="5139f583bcc307eb" providerId="LiveId" clId="{22DE8BD7-55AF-48B2-8E7E-E6B018E8E065}" dt="2022-10-13T12:44:26.608" v="1390" actId="1076"/>
          <ac:spMkLst>
            <pc:docMk/>
            <pc:sldMk cId="3974587180" sldId="265"/>
            <ac:spMk id="36" creationId="{22BA1A14-ED44-AD08-D198-E9E95F464700}"/>
          </ac:spMkLst>
        </pc:spChg>
        <pc:spChg chg="add del">
          <ac:chgData name="Omar El Demerdash" userId="5139f583bcc307eb" providerId="LiveId" clId="{22DE8BD7-55AF-48B2-8E7E-E6B018E8E065}" dt="2022-10-13T12:38:15.840" v="1253" actId="21"/>
          <ac:spMkLst>
            <pc:docMk/>
            <pc:sldMk cId="3974587180" sldId="265"/>
            <ac:spMk id="37" creationId="{E46457A0-7475-0FAC-D37E-CA56507219E0}"/>
          </ac:spMkLst>
        </pc:spChg>
        <pc:spChg chg="add del">
          <ac:chgData name="Omar El Demerdash" userId="5139f583bcc307eb" providerId="LiveId" clId="{22DE8BD7-55AF-48B2-8E7E-E6B018E8E065}" dt="2022-10-13T12:38:15.840" v="1253" actId="21"/>
          <ac:spMkLst>
            <pc:docMk/>
            <pc:sldMk cId="3974587180" sldId="265"/>
            <ac:spMk id="43" creationId="{E1586AF3-199E-E15B-16C6-F3231C8F508C}"/>
          </ac:spMkLst>
        </pc:spChg>
        <pc:spChg chg="add del">
          <ac:chgData name="Omar El Demerdash" userId="5139f583bcc307eb" providerId="LiveId" clId="{22DE8BD7-55AF-48B2-8E7E-E6B018E8E065}" dt="2022-10-13T12:38:15.840" v="1253" actId="21"/>
          <ac:spMkLst>
            <pc:docMk/>
            <pc:sldMk cId="3974587180" sldId="265"/>
            <ac:spMk id="44" creationId="{F78B2205-5337-3159-840F-5CE71A520A86}"/>
          </ac:spMkLst>
        </pc:spChg>
        <pc:spChg chg="add del">
          <ac:chgData name="Omar El Demerdash" userId="5139f583bcc307eb" providerId="LiveId" clId="{22DE8BD7-55AF-48B2-8E7E-E6B018E8E065}" dt="2022-10-13T12:38:15.840" v="1253" actId="21"/>
          <ac:spMkLst>
            <pc:docMk/>
            <pc:sldMk cId="3974587180" sldId="265"/>
            <ac:spMk id="45" creationId="{C39B5E56-EB8C-6B74-2707-A96AA5DD4718}"/>
          </ac:spMkLst>
        </pc:spChg>
        <pc:spChg chg="add del">
          <ac:chgData name="Omar El Demerdash" userId="5139f583bcc307eb" providerId="LiveId" clId="{22DE8BD7-55AF-48B2-8E7E-E6B018E8E065}" dt="2022-10-13T12:38:15.840" v="1253" actId="21"/>
          <ac:spMkLst>
            <pc:docMk/>
            <pc:sldMk cId="3974587180" sldId="265"/>
            <ac:spMk id="46" creationId="{16964AEF-9728-3421-48F0-EC9B299CA885}"/>
          </ac:spMkLst>
        </pc:spChg>
        <pc:spChg chg="add del">
          <ac:chgData name="Omar El Demerdash" userId="5139f583bcc307eb" providerId="LiveId" clId="{22DE8BD7-55AF-48B2-8E7E-E6B018E8E065}" dt="2022-10-13T12:38:15.840" v="1253" actId="21"/>
          <ac:spMkLst>
            <pc:docMk/>
            <pc:sldMk cId="3974587180" sldId="265"/>
            <ac:spMk id="48" creationId="{72E08D2B-9B40-54C2-EA3A-29373B21351E}"/>
          </ac:spMkLst>
        </pc:spChg>
        <pc:spChg chg="add del">
          <ac:chgData name="Omar El Demerdash" userId="5139f583bcc307eb" providerId="LiveId" clId="{22DE8BD7-55AF-48B2-8E7E-E6B018E8E065}" dt="2022-10-13T12:38:15.840" v="1253" actId="21"/>
          <ac:spMkLst>
            <pc:docMk/>
            <pc:sldMk cId="3974587180" sldId="265"/>
            <ac:spMk id="49" creationId="{59FA4197-AF23-B730-2E72-EAC4C8D427C7}"/>
          </ac:spMkLst>
        </pc:spChg>
        <pc:spChg chg="add del">
          <ac:chgData name="Omar El Demerdash" userId="5139f583bcc307eb" providerId="LiveId" clId="{22DE8BD7-55AF-48B2-8E7E-E6B018E8E065}" dt="2022-10-13T12:38:15.840" v="1253" actId="21"/>
          <ac:spMkLst>
            <pc:docMk/>
            <pc:sldMk cId="3974587180" sldId="265"/>
            <ac:spMk id="50" creationId="{302BE1CE-E895-4D66-6D3E-F40F5C3C6389}"/>
          </ac:spMkLst>
        </pc:spChg>
        <pc:spChg chg="add del">
          <ac:chgData name="Omar El Demerdash" userId="5139f583bcc307eb" providerId="LiveId" clId="{22DE8BD7-55AF-48B2-8E7E-E6B018E8E065}" dt="2022-10-13T12:38:15.840" v="1253" actId="21"/>
          <ac:spMkLst>
            <pc:docMk/>
            <pc:sldMk cId="3974587180" sldId="265"/>
            <ac:spMk id="62" creationId="{9DC0433D-B2DE-184E-8893-22691DB70A23}"/>
          </ac:spMkLst>
        </pc:spChg>
        <pc:spChg chg="add del">
          <ac:chgData name="Omar El Demerdash" userId="5139f583bcc307eb" providerId="LiveId" clId="{22DE8BD7-55AF-48B2-8E7E-E6B018E8E065}" dt="2022-10-13T12:38:15.840" v="1253" actId="21"/>
          <ac:spMkLst>
            <pc:docMk/>
            <pc:sldMk cId="3974587180" sldId="265"/>
            <ac:spMk id="64" creationId="{52B07081-4E21-E07F-9156-0A34C2C2663D}"/>
          </ac:spMkLst>
        </pc:spChg>
        <pc:spChg chg="add del">
          <ac:chgData name="Omar El Demerdash" userId="5139f583bcc307eb" providerId="LiveId" clId="{22DE8BD7-55AF-48B2-8E7E-E6B018E8E065}" dt="2022-10-13T12:38:15.840" v="1253" actId="21"/>
          <ac:spMkLst>
            <pc:docMk/>
            <pc:sldMk cId="3974587180" sldId="265"/>
            <ac:spMk id="65" creationId="{89F9CC46-26A0-38D8-8BFA-37ECD970AA6A}"/>
          </ac:spMkLst>
        </pc:spChg>
        <pc:spChg chg="add del">
          <ac:chgData name="Omar El Demerdash" userId="5139f583bcc307eb" providerId="LiveId" clId="{22DE8BD7-55AF-48B2-8E7E-E6B018E8E065}" dt="2022-10-13T12:38:15.840" v="1253" actId="21"/>
          <ac:spMkLst>
            <pc:docMk/>
            <pc:sldMk cId="3974587180" sldId="265"/>
            <ac:spMk id="75" creationId="{7C0DB1C9-6195-C89E-AB97-0D07CE5D8C12}"/>
          </ac:spMkLst>
        </pc:spChg>
        <pc:spChg chg="add del">
          <ac:chgData name="Omar El Demerdash" userId="5139f583bcc307eb" providerId="LiveId" clId="{22DE8BD7-55AF-48B2-8E7E-E6B018E8E065}" dt="2022-10-13T12:38:15.840" v="1253" actId="21"/>
          <ac:spMkLst>
            <pc:docMk/>
            <pc:sldMk cId="3974587180" sldId="265"/>
            <ac:spMk id="76" creationId="{A17C935F-B1EA-177F-3058-F6C86F2C34E5}"/>
          </ac:spMkLst>
        </pc:spChg>
        <pc:grpChg chg="add mod">
          <ac:chgData name="Omar El Demerdash" userId="5139f583bcc307eb" providerId="LiveId" clId="{22DE8BD7-55AF-48B2-8E7E-E6B018E8E065}" dt="2022-10-13T12:43:16.208" v="1368" actId="164"/>
          <ac:grpSpMkLst>
            <pc:docMk/>
            <pc:sldMk cId="3974587180" sldId="265"/>
            <ac:grpSpMk id="2" creationId="{0FD9A524-1498-913D-7D9D-7180B26C0E9C}"/>
          </ac:grpSpMkLst>
        </pc:grpChg>
        <pc:grpChg chg="add mod">
          <ac:chgData name="Omar El Demerdash" userId="5139f583bcc307eb" providerId="LiveId" clId="{22DE8BD7-55AF-48B2-8E7E-E6B018E8E065}" dt="2022-10-13T12:43:19.416" v="1369" actId="164"/>
          <ac:grpSpMkLst>
            <pc:docMk/>
            <pc:sldMk cId="3974587180" sldId="265"/>
            <ac:grpSpMk id="3" creationId="{0316B9F3-03CB-B578-3384-5384E111261E}"/>
          </ac:grpSpMkLst>
        </pc:grpChg>
        <pc:grpChg chg="add mod">
          <ac:chgData name="Omar El Demerdash" userId="5139f583bcc307eb" providerId="LiveId" clId="{22DE8BD7-55AF-48B2-8E7E-E6B018E8E065}" dt="2022-10-13T12:43:22.556" v="1370" actId="164"/>
          <ac:grpSpMkLst>
            <pc:docMk/>
            <pc:sldMk cId="3974587180" sldId="265"/>
            <ac:grpSpMk id="4" creationId="{876A852E-C38B-9623-5668-D896EED9B19F}"/>
          </ac:grpSpMkLst>
        </pc:grpChg>
        <pc:grpChg chg="add del">
          <ac:chgData name="Omar El Demerdash" userId="5139f583bcc307eb" providerId="LiveId" clId="{22DE8BD7-55AF-48B2-8E7E-E6B018E8E065}" dt="2022-10-13T12:38:15.840" v="1253" actId="21"/>
          <ac:grpSpMkLst>
            <pc:docMk/>
            <pc:sldMk cId="3974587180" sldId="265"/>
            <ac:grpSpMk id="84" creationId="{4D718E9D-0589-9F68-5783-CCBDE72DE462}"/>
          </ac:grpSpMkLst>
        </pc:grpChg>
        <pc:grpChg chg="add del">
          <ac:chgData name="Omar El Demerdash" userId="5139f583bcc307eb" providerId="LiveId" clId="{22DE8BD7-55AF-48B2-8E7E-E6B018E8E065}" dt="2022-10-13T12:38:15.840" v="1253" actId="21"/>
          <ac:grpSpMkLst>
            <pc:docMk/>
            <pc:sldMk cId="3974587180" sldId="265"/>
            <ac:grpSpMk id="85" creationId="{7BD60A67-AE9F-43FA-C91A-D53FBE9C67E6}"/>
          </ac:grpSpMkLst>
        </pc:grpChg>
        <pc:grpChg chg="add del">
          <ac:chgData name="Omar El Demerdash" userId="5139f583bcc307eb" providerId="LiveId" clId="{22DE8BD7-55AF-48B2-8E7E-E6B018E8E065}" dt="2022-10-13T12:38:15.840" v="1253" actId="21"/>
          <ac:grpSpMkLst>
            <pc:docMk/>
            <pc:sldMk cId="3974587180" sldId="265"/>
            <ac:grpSpMk id="88" creationId="{821A8318-22BD-EF12-DCCD-B312D4D6E04A}"/>
          </ac:grpSpMkLst>
        </pc:grpChg>
        <pc:picChg chg="add del mod">
          <ac:chgData name="Omar El Demerdash" userId="5139f583bcc307eb" providerId="LiveId" clId="{22DE8BD7-55AF-48B2-8E7E-E6B018E8E065}" dt="2022-10-13T12:43:16.208" v="1368" actId="164"/>
          <ac:picMkLst>
            <pc:docMk/>
            <pc:sldMk cId="3974587180" sldId="265"/>
            <ac:picMk id="13" creationId="{670B8F8C-7B25-DC35-2373-91B8EF58EB30}"/>
          </ac:picMkLst>
        </pc:picChg>
        <pc:picChg chg="add del">
          <ac:chgData name="Omar El Demerdash" userId="5139f583bcc307eb" providerId="LiveId" clId="{22DE8BD7-55AF-48B2-8E7E-E6B018E8E065}" dt="2022-10-13T12:38:15.840" v="1253" actId="21"/>
          <ac:picMkLst>
            <pc:docMk/>
            <pc:sldMk cId="3974587180" sldId="265"/>
            <ac:picMk id="17" creationId="{C3E6180C-9D33-3369-457D-A7B5DA89C029}"/>
          </ac:picMkLst>
        </pc:picChg>
        <pc:picChg chg="add del mod">
          <ac:chgData name="Omar El Demerdash" userId="5139f583bcc307eb" providerId="LiveId" clId="{22DE8BD7-55AF-48B2-8E7E-E6B018E8E065}" dt="2022-10-13T12:43:19.416" v="1369" actId="164"/>
          <ac:picMkLst>
            <pc:docMk/>
            <pc:sldMk cId="3974587180" sldId="265"/>
            <ac:picMk id="31" creationId="{94F10A07-4601-182C-BDF9-837D73BA16D4}"/>
          </ac:picMkLst>
        </pc:picChg>
        <pc:picChg chg="add del mod">
          <ac:chgData name="Omar El Demerdash" userId="5139f583bcc307eb" providerId="LiveId" clId="{22DE8BD7-55AF-48B2-8E7E-E6B018E8E065}" dt="2022-10-13T12:43:22.556" v="1370" actId="164"/>
          <ac:picMkLst>
            <pc:docMk/>
            <pc:sldMk cId="3974587180" sldId="265"/>
            <ac:picMk id="35" creationId="{1C7EAEFB-68CE-A0FC-E892-3EEAFB76CB61}"/>
          </ac:picMkLst>
        </pc:picChg>
        <pc:cxnChg chg="add del">
          <ac:chgData name="Omar El Demerdash" userId="5139f583bcc307eb" providerId="LiveId" clId="{22DE8BD7-55AF-48B2-8E7E-E6B018E8E065}" dt="2022-10-13T12:38:15.840" v="1253" actId="21"/>
          <ac:cxnSpMkLst>
            <pc:docMk/>
            <pc:sldMk cId="3974587180" sldId="265"/>
            <ac:cxnSpMk id="71" creationId="{5A4F05FA-5D1A-011A-2D23-33D356E2A915}"/>
          </ac:cxnSpMkLst>
        </pc:cxnChg>
        <pc:cxnChg chg="add del">
          <ac:chgData name="Omar El Demerdash" userId="5139f583bcc307eb" providerId="LiveId" clId="{22DE8BD7-55AF-48B2-8E7E-E6B018E8E065}" dt="2022-10-13T12:38:15.840" v="1253" actId="21"/>
          <ac:cxnSpMkLst>
            <pc:docMk/>
            <pc:sldMk cId="3974587180" sldId="265"/>
            <ac:cxnSpMk id="78" creationId="{7CD69E61-C731-A275-2A0A-EE57641F5B2A}"/>
          </ac:cxnSpMkLst>
        </pc:cxnChg>
      </pc:sldChg>
      <pc:sldChg chg="del">
        <pc:chgData name="Omar El Demerdash" userId="5139f583bcc307eb" providerId="LiveId" clId="{22DE8BD7-55AF-48B2-8E7E-E6B018E8E065}" dt="2022-10-13T14:44:25.691" v="2925" actId="47"/>
        <pc:sldMkLst>
          <pc:docMk/>
          <pc:sldMk cId="2263227121" sldId="267"/>
        </pc:sldMkLst>
      </pc:sldChg>
      <pc:sldChg chg="del">
        <pc:chgData name="Omar El Demerdash" userId="5139f583bcc307eb" providerId="LiveId" clId="{22DE8BD7-55AF-48B2-8E7E-E6B018E8E065}" dt="2022-10-13T12:48:29.563" v="1552" actId="47"/>
        <pc:sldMkLst>
          <pc:docMk/>
          <pc:sldMk cId="2829569355" sldId="268"/>
        </pc:sldMkLst>
      </pc:sldChg>
      <pc:sldChg chg="del">
        <pc:chgData name="Omar El Demerdash" userId="5139f583bcc307eb" providerId="LiveId" clId="{22DE8BD7-55AF-48B2-8E7E-E6B018E8E065}" dt="2022-10-13T10:04:52.938" v="0" actId="47"/>
        <pc:sldMkLst>
          <pc:docMk/>
          <pc:sldMk cId="2828505523" sldId="279"/>
        </pc:sldMkLst>
      </pc:sldChg>
      <pc:sldChg chg="del">
        <pc:chgData name="Omar El Demerdash" userId="5139f583bcc307eb" providerId="LiveId" clId="{22DE8BD7-55AF-48B2-8E7E-E6B018E8E065}" dt="2022-10-13T12:51:15.625" v="1650" actId="47"/>
        <pc:sldMkLst>
          <pc:docMk/>
          <pc:sldMk cId="2586093403" sldId="280"/>
        </pc:sldMkLst>
      </pc:sldChg>
      <pc:sldChg chg="del">
        <pc:chgData name="Omar El Demerdash" userId="5139f583bcc307eb" providerId="LiveId" clId="{22DE8BD7-55AF-48B2-8E7E-E6B018E8E065}" dt="2022-10-13T10:40:03.021" v="385" actId="47"/>
        <pc:sldMkLst>
          <pc:docMk/>
          <pc:sldMk cId="4232984767" sldId="281"/>
        </pc:sldMkLst>
      </pc:sldChg>
      <pc:sldChg chg="modSp del mod">
        <pc:chgData name="Omar El Demerdash" userId="5139f583bcc307eb" providerId="LiveId" clId="{22DE8BD7-55AF-48B2-8E7E-E6B018E8E065}" dt="2022-10-13T10:40:00.814" v="384" actId="47"/>
        <pc:sldMkLst>
          <pc:docMk/>
          <pc:sldMk cId="1612470730" sldId="282"/>
        </pc:sldMkLst>
        <pc:spChg chg="mod">
          <ac:chgData name="Omar El Demerdash" userId="5139f583bcc307eb" providerId="LiveId" clId="{22DE8BD7-55AF-48B2-8E7E-E6B018E8E065}" dt="2022-10-13T10:06:15.607" v="23" actId="404"/>
          <ac:spMkLst>
            <pc:docMk/>
            <pc:sldMk cId="1612470730" sldId="282"/>
            <ac:spMk id="18" creationId="{08B806BB-0DE9-C2E5-738C-D829298B2E8E}"/>
          </ac:spMkLst>
        </pc:spChg>
        <pc:spChg chg="mod">
          <ac:chgData name="Omar El Demerdash" userId="5139f583bcc307eb" providerId="LiveId" clId="{22DE8BD7-55AF-48B2-8E7E-E6B018E8E065}" dt="2022-10-13T10:06:10.301" v="20" actId="14100"/>
          <ac:spMkLst>
            <pc:docMk/>
            <pc:sldMk cId="1612470730" sldId="282"/>
            <ac:spMk id="22" creationId="{D8AD7582-4880-6499-A464-80B70296047B}"/>
          </ac:spMkLst>
        </pc:spChg>
      </pc:sldChg>
      <pc:sldChg chg="addSp delSp del mod">
        <pc:chgData name="Omar El Demerdash" userId="5139f583bcc307eb" providerId="LiveId" clId="{22DE8BD7-55AF-48B2-8E7E-E6B018E8E065}" dt="2022-10-13T11:15:08.386" v="737" actId="47"/>
        <pc:sldMkLst>
          <pc:docMk/>
          <pc:sldMk cId="3426641758" sldId="283"/>
        </pc:sldMkLst>
        <pc:spChg chg="add del">
          <ac:chgData name="Omar El Demerdash" userId="5139f583bcc307eb" providerId="LiveId" clId="{22DE8BD7-55AF-48B2-8E7E-E6B018E8E065}" dt="2022-10-13T10:49:19.463" v="470" actId="21"/>
          <ac:spMkLst>
            <pc:docMk/>
            <pc:sldMk cId="3426641758" sldId="283"/>
            <ac:spMk id="10" creationId="{8FAD28A3-EF4D-C34E-801D-5BC0FC71835D}"/>
          </ac:spMkLst>
        </pc:spChg>
        <pc:spChg chg="add del">
          <ac:chgData name="Omar El Demerdash" userId="5139f583bcc307eb" providerId="LiveId" clId="{22DE8BD7-55AF-48B2-8E7E-E6B018E8E065}" dt="2022-10-13T10:49:19.463" v="470" actId="21"/>
          <ac:spMkLst>
            <pc:docMk/>
            <pc:sldMk cId="3426641758" sldId="283"/>
            <ac:spMk id="11" creationId="{813CE7BF-6EAA-99B9-A3BC-5D2AB953A3CF}"/>
          </ac:spMkLst>
        </pc:spChg>
        <pc:spChg chg="add del">
          <ac:chgData name="Omar El Demerdash" userId="5139f583bcc307eb" providerId="LiveId" clId="{22DE8BD7-55AF-48B2-8E7E-E6B018E8E065}" dt="2022-10-13T10:49:19.463" v="470" actId="21"/>
          <ac:spMkLst>
            <pc:docMk/>
            <pc:sldMk cId="3426641758" sldId="283"/>
            <ac:spMk id="12" creationId="{E0CBF90C-7242-CC47-F724-E546D6EAAA21}"/>
          </ac:spMkLst>
        </pc:spChg>
        <pc:spChg chg="add del">
          <ac:chgData name="Omar El Demerdash" userId="5139f583bcc307eb" providerId="LiveId" clId="{22DE8BD7-55AF-48B2-8E7E-E6B018E8E065}" dt="2022-10-13T10:49:19.463" v="470" actId="21"/>
          <ac:spMkLst>
            <pc:docMk/>
            <pc:sldMk cId="3426641758" sldId="283"/>
            <ac:spMk id="18" creationId="{CEA24CAD-B460-07FC-BC15-4A9A8B33BFF0}"/>
          </ac:spMkLst>
        </pc:spChg>
        <pc:spChg chg="add del">
          <ac:chgData name="Omar El Demerdash" userId="5139f583bcc307eb" providerId="LiveId" clId="{22DE8BD7-55AF-48B2-8E7E-E6B018E8E065}" dt="2022-10-13T10:49:19.463" v="470" actId="21"/>
          <ac:spMkLst>
            <pc:docMk/>
            <pc:sldMk cId="3426641758" sldId="283"/>
            <ac:spMk id="26" creationId="{B83995A2-5866-DDFD-2250-A3CDBE1EA963}"/>
          </ac:spMkLst>
        </pc:spChg>
        <pc:spChg chg="add del">
          <ac:chgData name="Omar El Demerdash" userId="5139f583bcc307eb" providerId="LiveId" clId="{22DE8BD7-55AF-48B2-8E7E-E6B018E8E065}" dt="2022-10-13T10:49:19.463" v="470" actId="21"/>
          <ac:spMkLst>
            <pc:docMk/>
            <pc:sldMk cId="3426641758" sldId="283"/>
            <ac:spMk id="35" creationId="{945AC61E-3DBB-AFEA-83B6-14D6BD253966}"/>
          </ac:spMkLst>
        </pc:spChg>
        <pc:cxnChg chg="add del">
          <ac:chgData name="Omar El Demerdash" userId="5139f583bcc307eb" providerId="LiveId" clId="{22DE8BD7-55AF-48B2-8E7E-E6B018E8E065}" dt="2022-10-13T10:49:19.463" v="470" actId="21"/>
          <ac:cxnSpMkLst>
            <pc:docMk/>
            <pc:sldMk cId="3426641758" sldId="283"/>
            <ac:cxnSpMk id="14" creationId="{4CDBCFDA-3FB7-CD1D-786D-6B7E5BB361E6}"/>
          </ac:cxnSpMkLst>
        </pc:cxnChg>
        <pc:cxnChg chg="add del">
          <ac:chgData name="Omar El Demerdash" userId="5139f583bcc307eb" providerId="LiveId" clId="{22DE8BD7-55AF-48B2-8E7E-E6B018E8E065}" dt="2022-10-13T10:49:19.463" v="470" actId="21"/>
          <ac:cxnSpMkLst>
            <pc:docMk/>
            <pc:sldMk cId="3426641758" sldId="283"/>
            <ac:cxnSpMk id="20" creationId="{2E64F52F-0AF0-C359-FF4A-AC847313493B}"/>
          </ac:cxnSpMkLst>
        </pc:cxnChg>
        <pc:cxnChg chg="add del">
          <ac:chgData name="Omar El Demerdash" userId="5139f583bcc307eb" providerId="LiveId" clId="{22DE8BD7-55AF-48B2-8E7E-E6B018E8E065}" dt="2022-10-13T10:49:19.463" v="470" actId="21"/>
          <ac:cxnSpMkLst>
            <pc:docMk/>
            <pc:sldMk cId="3426641758" sldId="283"/>
            <ac:cxnSpMk id="23" creationId="{7EB021FE-4890-9DEE-0960-1F1CC29E37F7}"/>
          </ac:cxnSpMkLst>
        </pc:cxnChg>
        <pc:cxnChg chg="add del">
          <ac:chgData name="Omar El Demerdash" userId="5139f583bcc307eb" providerId="LiveId" clId="{22DE8BD7-55AF-48B2-8E7E-E6B018E8E065}" dt="2022-10-13T10:49:19.463" v="470" actId="21"/>
          <ac:cxnSpMkLst>
            <pc:docMk/>
            <pc:sldMk cId="3426641758" sldId="283"/>
            <ac:cxnSpMk id="36" creationId="{F9FAC57A-7382-3BB5-8C15-B5DB57FF592E}"/>
          </ac:cxnSpMkLst>
        </pc:cxnChg>
      </pc:sldChg>
      <pc:sldChg chg="del">
        <pc:chgData name="Omar El Demerdash" userId="5139f583bcc307eb" providerId="LiveId" clId="{22DE8BD7-55AF-48B2-8E7E-E6B018E8E065}" dt="2022-10-13T12:36:44.887" v="1222" actId="47"/>
        <pc:sldMkLst>
          <pc:docMk/>
          <pc:sldMk cId="3489098229" sldId="284"/>
        </pc:sldMkLst>
      </pc:sldChg>
      <pc:sldChg chg="del">
        <pc:chgData name="Omar El Demerdash" userId="5139f583bcc307eb" providerId="LiveId" clId="{22DE8BD7-55AF-48B2-8E7E-E6B018E8E065}" dt="2022-10-13T12:51:06.309" v="1649" actId="47"/>
        <pc:sldMkLst>
          <pc:docMk/>
          <pc:sldMk cId="4194684914" sldId="285"/>
        </pc:sldMkLst>
      </pc:sldChg>
      <pc:sldChg chg="addSp delSp modSp del mod">
        <pc:chgData name="Omar El Demerdash" userId="5139f583bcc307eb" providerId="LiveId" clId="{22DE8BD7-55AF-48B2-8E7E-E6B018E8E065}" dt="2022-10-13T11:15:08.386" v="737" actId="47"/>
        <pc:sldMkLst>
          <pc:docMk/>
          <pc:sldMk cId="4030032194" sldId="287"/>
        </pc:sldMkLst>
        <pc:spChg chg="add del">
          <ac:chgData name="Omar El Demerdash" userId="5139f583bcc307eb" providerId="LiveId" clId="{22DE8BD7-55AF-48B2-8E7E-E6B018E8E065}" dt="2022-10-13T10:58:58.996" v="596" actId="21"/>
          <ac:spMkLst>
            <pc:docMk/>
            <pc:sldMk cId="4030032194" sldId="287"/>
            <ac:spMk id="2" creationId="{23D11D58-59CE-51E1-6F29-F68A2CD05145}"/>
          </ac:spMkLst>
        </pc:spChg>
        <pc:spChg chg="add del">
          <ac:chgData name="Omar El Demerdash" userId="5139f583bcc307eb" providerId="LiveId" clId="{22DE8BD7-55AF-48B2-8E7E-E6B018E8E065}" dt="2022-10-13T10:58:58.996" v="596" actId="21"/>
          <ac:spMkLst>
            <pc:docMk/>
            <pc:sldMk cId="4030032194" sldId="287"/>
            <ac:spMk id="3" creationId="{799606C1-38AE-B56D-89BA-8211FDD03867}"/>
          </ac:spMkLst>
        </pc:spChg>
        <pc:spChg chg="add del">
          <ac:chgData name="Omar El Demerdash" userId="5139f583bcc307eb" providerId="LiveId" clId="{22DE8BD7-55AF-48B2-8E7E-E6B018E8E065}" dt="2022-10-13T10:58:58.996" v="596" actId="21"/>
          <ac:spMkLst>
            <pc:docMk/>
            <pc:sldMk cId="4030032194" sldId="287"/>
            <ac:spMk id="4" creationId="{AD209E49-F0CE-ADE3-EED3-D970662DD5BE}"/>
          </ac:spMkLst>
        </pc:spChg>
        <pc:spChg chg="add del">
          <ac:chgData name="Omar El Demerdash" userId="5139f583bcc307eb" providerId="LiveId" clId="{22DE8BD7-55AF-48B2-8E7E-E6B018E8E065}" dt="2022-10-13T10:58:58.996" v="596" actId="21"/>
          <ac:spMkLst>
            <pc:docMk/>
            <pc:sldMk cId="4030032194" sldId="287"/>
            <ac:spMk id="15" creationId="{1E7C5D9C-E057-DDA6-00BC-20ADC2C171F4}"/>
          </ac:spMkLst>
        </pc:spChg>
        <pc:spChg chg="add del">
          <ac:chgData name="Omar El Demerdash" userId="5139f583bcc307eb" providerId="LiveId" clId="{22DE8BD7-55AF-48B2-8E7E-E6B018E8E065}" dt="2022-10-13T10:58:58.996" v="596" actId="21"/>
          <ac:spMkLst>
            <pc:docMk/>
            <pc:sldMk cId="4030032194" sldId="287"/>
            <ac:spMk id="18" creationId="{BEBAB575-11F0-349D-AD68-B4FC17F8AA85}"/>
          </ac:spMkLst>
        </pc:spChg>
        <pc:spChg chg="add del">
          <ac:chgData name="Omar El Demerdash" userId="5139f583bcc307eb" providerId="LiveId" clId="{22DE8BD7-55AF-48B2-8E7E-E6B018E8E065}" dt="2022-10-13T10:58:58.996" v="596" actId="21"/>
          <ac:spMkLst>
            <pc:docMk/>
            <pc:sldMk cId="4030032194" sldId="287"/>
            <ac:spMk id="22" creationId="{3E109434-A8AB-4816-BFE2-01D3AB2012DD}"/>
          </ac:spMkLst>
        </pc:spChg>
        <pc:spChg chg="add del">
          <ac:chgData name="Omar El Demerdash" userId="5139f583bcc307eb" providerId="LiveId" clId="{22DE8BD7-55AF-48B2-8E7E-E6B018E8E065}" dt="2022-10-13T10:58:58.996" v="596" actId="21"/>
          <ac:spMkLst>
            <pc:docMk/>
            <pc:sldMk cId="4030032194" sldId="287"/>
            <ac:spMk id="23" creationId="{9CCB993A-3D37-FDC2-4018-F5AC332A8E6D}"/>
          </ac:spMkLst>
        </pc:spChg>
        <pc:spChg chg="add del">
          <ac:chgData name="Omar El Demerdash" userId="5139f583bcc307eb" providerId="LiveId" clId="{22DE8BD7-55AF-48B2-8E7E-E6B018E8E065}" dt="2022-10-13T10:58:58.996" v="596" actId="21"/>
          <ac:spMkLst>
            <pc:docMk/>
            <pc:sldMk cId="4030032194" sldId="287"/>
            <ac:spMk id="24" creationId="{21AC4457-0C05-7D59-2320-F6320D5449F2}"/>
          </ac:spMkLst>
        </pc:spChg>
        <pc:spChg chg="add del">
          <ac:chgData name="Omar El Demerdash" userId="5139f583bcc307eb" providerId="LiveId" clId="{22DE8BD7-55AF-48B2-8E7E-E6B018E8E065}" dt="2022-10-13T10:58:58.996" v="596" actId="21"/>
          <ac:spMkLst>
            <pc:docMk/>
            <pc:sldMk cId="4030032194" sldId="287"/>
            <ac:spMk id="25" creationId="{F8FDC3EB-1EF3-5F73-685C-7C4183868A04}"/>
          </ac:spMkLst>
        </pc:spChg>
        <pc:spChg chg="add del">
          <ac:chgData name="Omar El Demerdash" userId="5139f583bcc307eb" providerId="LiveId" clId="{22DE8BD7-55AF-48B2-8E7E-E6B018E8E065}" dt="2022-10-13T10:58:58.996" v="596" actId="21"/>
          <ac:spMkLst>
            <pc:docMk/>
            <pc:sldMk cId="4030032194" sldId="287"/>
            <ac:spMk id="33" creationId="{73788E30-0994-0602-FA4A-C1FE0ED06B62}"/>
          </ac:spMkLst>
        </pc:spChg>
        <pc:spChg chg="add del">
          <ac:chgData name="Omar El Demerdash" userId="5139f583bcc307eb" providerId="LiveId" clId="{22DE8BD7-55AF-48B2-8E7E-E6B018E8E065}" dt="2022-10-13T10:58:58.996" v="596" actId="21"/>
          <ac:spMkLst>
            <pc:docMk/>
            <pc:sldMk cId="4030032194" sldId="287"/>
            <ac:spMk id="36" creationId="{33801BF1-DACD-AC72-2EA6-D86C914900D9}"/>
          </ac:spMkLst>
        </pc:spChg>
        <pc:spChg chg="add del">
          <ac:chgData name="Omar El Demerdash" userId="5139f583bcc307eb" providerId="LiveId" clId="{22DE8BD7-55AF-48B2-8E7E-E6B018E8E065}" dt="2022-10-13T10:58:58.996" v="596" actId="21"/>
          <ac:spMkLst>
            <pc:docMk/>
            <pc:sldMk cId="4030032194" sldId="287"/>
            <ac:spMk id="38" creationId="{2344B133-73EC-FF4E-9B1A-EA7A1826D1CE}"/>
          </ac:spMkLst>
        </pc:spChg>
        <pc:spChg chg="add del">
          <ac:chgData name="Omar El Demerdash" userId="5139f583bcc307eb" providerId="LiveId" clId="{22DE8BD7-55AF-48B2-8E7E-E6B018E8E065}" dt="2022-10-13T10:58:58.996" v="596" actId="21"/>
          <ac:spMkLst>
            <pc:docMk/>
            <pc:sldMk cId="4030032194" sldId="287"/>
            <ac:spMk id="39" creationId="{AEB64149-71B7-1C27-DA07-6A4EAE790BB5}"/>
          </ac:spMkLst>
        </pc:spChg>
        <pc:spChg chg="add del">
          <ac:chgData name="Omar El Demerdash" userId="5139f583bcc307eb" providerId="LiveId" clId="{22DE8BD7-55AF-48B2-8E7E-E6B018E8E065}" dt="2022-10-13T10:58:58.996" v="596" actId="21"/>
          <ac:spMkLst>
            <pc:docMk/>
            <pc:sldMk cId="4030032194" sldId="287"/>
            <ac:spMk id="40" creationId="{E33EA2FB-4772-AFA5-245C-7588D6A577E4}"/>
          </ac:spMkLst>
        </pc:spChg>
        <pc:spChg chg="add del">
          <ac:chgData name="Omar El Demerdash" userId="5139f583bcc307eb" providerId="LiveId" clId="{22DE8BD7-55AF-48B2-8E7E-E6B018E8E065}" dt="2022-10-13T10:58:58.996" v="596" actId="21"/>
          <ac:spMkLst>
            <pc:docMk/>
            <pc:sldMk cId="4030032194" sldId="287"/>
            <ac:spMk id="41" creationId="{A104F337-69EC-09F1-9A5A-128A4B15D20F}"/>
          </ac:spMkLst>
        </pc:spChg>
        <pc:spChg chg="add del">
          <ac:chgData name="Omar El Demerdash" userId="5139f583bcc307eb" providerId="LiveId" clId="{22DE8BD7-55AF-48B2-8E7E-E6B018E8E065}" dt="2022-10-13T10:58:58.996" v="596" actId="21"/>
          <ac:spMkLst>
            <pc:docMk/>
            <pc:sldMk cId="4030032194" sldId="287"/>
            <ac:spMk id="42" creationId="{56E21483-0B31-1459-32B6-0946CC98DBC1}"/>
          </ac:spMkLst>
        </pc:spChg>
        <pc:spChg chg="add del">
          <ac:chgData name="Omar El Demerdash" userId="5139f583bcc307eb" providerId="LiveId" clId="{22DE8BD7-55AF-48B2-8E7E-E6B018E8E065}" dt="2022-10-13T10:58:58.996" v="596" actId="21"/>
          <ac:spMkLst>
            <pc:docMk/>
            <pc:sldMk cId="4030032194" sldId="287"/>
            <ac:spMk id="43" creationId="{ADDF7B17-B540-CCF5-07C5-2811A607A29C}"/>
          </ac:spMkLst>
        </pc:spChg>
        <pc:spChg chg="add del">
          <ac:chgData name="Omar El Demerdash" userId="5139f583bcc307eb" providerId="LiveId" clId="{22DE8BD7-55AF-48B2-8E7E-E6B018E8E065}" dt="2022-10-13T10:58:58.996" v="596" actId="21"/>
          <ac:spMkLst>
            <pc:docMk/>
            <pc:sldMk cId="4030032194" sldId="287"/>
            <ac:spMk id="44" creationId="{C2BD44AB-C016-2DDC-41DB-BFEF16028EAC}"/>
          </ac:spMkLst>
        </pc:spChg>
        <pc:spChg chg="add del">
          <ac:chgData name="Omar El Demerdash" userId="5139f583bcc307eb" providerId="LiveId" clId="{22DE8BD7-55AF-48B2-8E7E-E6B018E8E065}" dt="2022-10-13T10:58:58.996" v="596" actId="21"/>
          <ac:spMkLst>
            <pc:docMk/>
            <pc:sldMk cId="4030032194" sldId="287"/>
            <ac:spMk id="45" creationId="{1474F5BC-8CDD-7152-B5DF-7C6E298F54AB}"/>
          </ac:spMkLst>
        </pc:spChg>
        <pc:spChg chg="add del">
          <ac:chgData name="Omar El Demerdash" userId="5139f583bcc307eb" providerId="LiveId" clId="{22DE8BD7-55AF-48B2-8E7E-E6B018E8E065}" dt="2022-10-13T10:58:58.996" v="596" actId="21"/>
          <ac:spMkLst>
            <pc:docMk/>
            <pc:sldMk cId="4030032194" sldId="287"/>
            <ac:spMk id="48" creationId="{AE47361D-18B8-28FF-9293-D1288DD918BB}"/>
          </ac:spMkLst>
        </pc:spChg>
        <pc:spChg chg="add del">
          <ac:chgData name="Omar El Demerdash" userId="5139f583bcc307eb" providerId="LiveId" clId="{22DE8BD7-55AF-48B2-8E7E-E6B018E8E065}" dt="2022-10-13T10:58:58.996" v="596" actId="21"/>
          <ac:spMkLst>
            <pc:docMk/>
            <pc:sldMk cId="4030032194" sldId="287"/>
            <ac:spMk id="63" creationId="{AFE1CAB7-9CB1-6D55-C3F8-21709E51ECAD}"/>
          </ac:spMkLst>
        </pc:spChg>
        <pc:spChg chg="add del">
          <ac:chgData name="Omar El Demerdash" userId="5139f583bcc307eb" providerId="LiveId" clId="{22DE8BD7-55AF-48B2-8E7E-E6B018E8E065}" dt="2022-10-13T10:58:58.996" v="596" actId="21"/>
          <ac:spMkLst>
            <pc:docMk/>
            <pc:sldMk cId="4030032194" sldId="287"/>
            <ac:spMk id="66" creationId="{06531D62-A353-3FD6-8630-3E061D81A5A7}"/>
          </ac:spMkLst>
        </pc:spChg>
        <pc:spChg chg="add del">
          <ac:chgData name="Omar El Demerdash" userId="5139f583bcc307eb" providerId="LiveId" clId="{22DE8BD7-55AF-48B2-8E7E-E6B018E8E065}" dt="2022-10-13T10:58:58.996" v="596" actId="21"/>
          <ac:spMkLst>
            <pc:docMk/>
            <pc:sldMk cId="4030032194" sldId="287"/>
            <ac:spMk id="67" creationId="{E74B78D5-FB2D-F29E-7597-BF2A9E7C486C}"/>
          </ac:spMkLst>
        </pc:spChg>
        <pc:spChg chg="add del">
          <ac:chgData name="Omar El Demerdash" userId="5139f583bcc307eb" providerId="LiveId" clId="{22DE8BD7-55AF-48B2-8E7E-E6B018E8E065}" dt="2022-10-13T10:58:58.996" v="596" actId="21"/>
          <ac:spMkLst>
            <pc:docMk/>
            <pc:sldMk cId="4030032194" sldId="287"/>
            <ac:spMk id="68" creationId="{4B19CE0C-2132-E669-C434-68A1CC522DD7}"/>
          </ac:spMkLst>
        </pc:spChg>
        <pc:spChg chg="add del">
          <ac:chgData name="Omar El Demerdash" userId="5139f583bcc307eb" providerId="LiveId" clId="{22DE8BD7-55AF-48B2-8E7E-E6B018E8E065}" dt="2022-10-13T10:58:58.996" v="596" actId="21"/>
          <ac:spMkLst>
            <pc:docMk/>
            <pc:sldMk cId="4030032194" sldId="287"/>
            <ac:spMk id="74" creationId="{0D116210-B5F4-1670-2A6C-801B4725BA00}"/>
          </ac:spMkLst>
        </pc:spChg>
        <pc:spChg chg="add del">
          <ac:chgData name="Omar El Demerdash" userId="5139f583bcc307eb" providerId="LiveId" clId="{22DE8BD7-55AF-48B2-8E7E-E6B018E8E065}" dt="2022-10-13T10:58:58.996" v="596" actId="21"/>
          <ac:spMkLst>
            <pc:docMk/>
            <pc:sldMk cId="4030032194" sldId="287"/>
            <ac:spMk id="75" creationId="{F5229F87-4AA4-5EE3-C877-612E703F6D7D}"/>
          </ac:spMkLst>
        </pc:spChg>
        <pc:spChg chg="add del">
          <ac:chgData name="Omar El Demerdash" userId="5139f583bcc307eb" providerId="LiveId" clId="{22DE8BD7-55AF-48B2-8E7E-E6B018E8E065}" dt="2022-10-13T10:58:58.996" v="596" actId="21"/>
          <ac:spMkLst>
            <pc:docMk/>
            <pc:sldMk cId="4030032194" sldId="287"/>
            <ac:spMk id="76" creationId="{FB556C5D-D125-8101-800E-D591A3642788}"/>
          </ac:spMkLst>
        </pc:spChg>
        <pc:spChg chg="mod">
          <ac:chgData name="Omar El Demerdash" userId="5139f583bcc307eb" providerId="LiveId" clId="{22DE8BD7-55AF-48B2-8E7E-E6B018E8E065}" dt="2022-10-13T10:58:41.503" v="592" actId="1076"/>
          <ac:spMkLst>
            <pc:docMk/>
            <pc:sldMk cId="4030032194" sldId="287"/>
            <ac:spMk id="82" creationId="{F96E046B-2C45-49B8-A204-5CD8E418311F}"/>
          </ac:spMkLst>
        </pc:spChg>
        <pc:cxnChg chg="add del">
          <ac:chgData name="Omar El Demerdash" userId="5139f583bcc307eb" providerId="LiveId" clId="{22DE8BD7-55AF-48B2-8E7E-E6B018E8E065}" dt="2022-10-13T10:58:58.996" v="596" actId="21"/>
          <ac:cxnSpMkLst>
            <pc:docMk/>
            <pc:sldMk cId="4030032194" sldId="287"/>
            <ac:cxnSpMk id="55" creationId="{AFC13EB7-FEF1-9D76-0AF9-A57C791FE742}"/>
          </ac:cxnSpMkLst>
        </pc:cxnChg>
        <pc:cxnChg chg="add del">
          <ac:chgData name="Omar El Demerdash" userId="5139f583bcc307eb" providerId="LiveId" clId="{22DE8BD7-55AF-48B2-8E7E-E6B018E8E065}" dt="2022-10-13T10:58:58.996" v="596" actId="21"/>
          <ac:cxnSpMkLst>
            <pc:docMk/>
            <pc:sldMk cId="4030032194" sldId="287"/>
            <ac:cxnSpMk id="56" creationId="{E2DD1B9F-D3F3-167F-B786-B8CDD8538EB8}"/>
          </ac:cxnSpMkLst>
        </pc:cxnChg>
        <pc:cxnChg chg="add del">
          <ac:chgData name="Omar El Demerdash" userId="5139f583bcc307eb" providerId="LiveId" clId="{22DE8BD7-55AF-48B2-8E7E-E6B018E8E065}" dt="2022-10-13T10:58:58.996" v="596" actId="21"/>
          <ac:cxnSpMkLst>
            <pc:docMk/>
            <pc:sldMk cId="4030032194" sldId="287"/>
            <ac:cxnSpMk id="77" creationId="{F0865993-E027-B03A-748B-1469130DE5EA}"/>
          </ac:cxnSpMkLst>
        </pc:cxnChg>
        <pc:cxnChg chg="add del">
          <ac:chgData name="Omar El Demerdash" userId="5139f583bcc307eb" providerId="LiveId" clId="{22DE8BD7-55AF-48B2-8E7E-E6B018E8E065}" dt="2022-10-13T10:58:58.996" v="596" actId="21"/>
          <ac:cxnSpMkLst>
            <pc:docMk/>
            <pc:sldMk cId="4030032194" sldId="287"/>
            <ac:cxnSpMk id="78" creationId="{19D4A341-AD14-06B2-5649-4F3EF449FB6B}"/>
          </ac:cxnSpMkLst>
        </pc:cxnChg>
      </pc:sldChg>
      <pc:sldChg chg="addSp delSp del mod">
        <pc:chgData name="Omar El Demerdash" userId="5139f583bcc307eb" providerId="LiveId" clId="{22DE8BD7-55AF-48B2-8E7E-E6B018E8E065}" dt="2022-10-13T13:01:35.027" v="1921" actId="47"/>
        <pc:sldMkLst>
          <pc:docMk/>
          <pc:sldMk cId="3359184672" sldId="289"/>
        </pc:sldMkLst>
        <pc:spChg chg="add del">
          <ac:chgData name="Omar El Demerdash" userId="5139f583bcc307eb" providerId="LiveId" clId="{22DE8BD7-55AF-48B2-8E7E-E6B018E8E065}" dt="2022-10-13T13:00:24.375" v="1892" actId="21"/>
          <ac:spMkLst>
            <pc:docMk/>
            <pc:sldMk cId="3359184672" sldId="289"/>
            <ac:spMk id="6" creationId="{8C64E1EE-A329-6BED-8C38-1E65E3C0966C}"/>
          </ac:spMkLst>
        </pc:spChg>
        <pc:spChg chg="add del">
          <ac:chgData name="Omar El Demerdash" userId="5139f583bcc307eb" providerId="LiveId" clId="{22DE8BD7-55AF-48B2-8E7E-E6B018E8E065}" dt="2022-10-13T13:00:24.375" v="1892" actId="21"/>
          <ac:spMkLst>
            <pc:docMk/>
            <pc:sldMk cId="3359184672" sldId="289"/>
            <ac:spMk id="27" creationId="{1740A4A6-878D-D96E-CD82-C982697E402A}"/>
          </ac:spMkLst>
        </pc:spChg>
        <pc:spChg chg="add del">
          <ac:chgData name="Omar El Demerdash" userId="5139f583bcc307eb" providerId="LiveId" clId="{22DE8BD7-55AF-48B2-8E7E-E6B018E8E065}" dt="2022-10-13T13:00:24.375" v="1892" actId="21"/>
          <ac:spMkLst>
            <pc:docMk/>
            <pc:sldMk cId="3359184672" sldId="289"/>
            <ac:spMk id="28" creationId="{FF863F41-AB39-BD85-35C5-8DCBBE45EBF2}"/>
          </ac:spMkLst>
        </pc:spChg>
        <pc:spChg chg="add del">
          <ac:chgData name="Omar El Demerdash" userId="5139f583bcc307eb" providerId="LiveId" clId="{22DE8BD7-55AF-48B2-8E7E-E6B018E8E065}" dt="2022-10-13T13:00:24.375" v="1892" actId="21"/>
          <ac:spMkLst>
            <pc:docMk/>
            <pc:sldMk cId="3359184672" sldId="289"/>
            <ac:spMk id="29" creationId="{347E56A6-0C84-96EB-3710-4CC5C3D6E271}"/>
          </ac:spMkLst>
        </pc:spChg>
        <pc:spChg chg="add del">
          <ac:chgData name="Omar El Demerdash" userId="5139f583bcc307eb" providerId="LiveId" clId="{22DE8BD7-55AF-48B2-8E7E-E6B018E8E065}" dt="2022-10-13T13:00:24.375" v="1892" actId="21"/>
          <ac:spMkLst>
            <pc:docMk/>
            <pc:sldMk cId="3359184672" sldId="289"/>
            <ac:spMk id="39" creationId="{DA3B98A0-31BA-9A91-5FB4-975753055F72}"/>
          </ac:spMkLst>
        </pc:spChg>
        <pc:spChg chg="add del">
          <ac:chgData name="Omar El Demerdash" userId="5139f583bcc307eb" providerId="LiveId" clId="{22DE8BD7-55AF-48B2-8E7E-E6B018E8E065}" dt="2022-10-13T13:00:24.375" v="1892" actId="21"/>
          <ac:spMkLst>
            <pc:docMk/>
            <pc:sldMk cId="3359184672" sldId="289"/>
            <ac:spMk id="40" creationId="{B6BCB887-F1A8-077C-F426-65B640DE40C6}"/>
          </ac:spMkLst>
        </pc:spChg>
        <pc:spChg chg="add del">
          <ac:chgData name="Omar El Demerdash" userId="5139f583bcc307eb" providerId="LiveId" clId="{22DE8BD7-55AF-48B2-8E7E-E6B018E8E065}" dt="2022-10-13T13:00:24.375" v="1892" actId="21"/>
          <ac:spMkLst>
            <pc:docMk/>
            <pc:sldMk cId="3359184672" sldId="289"/>
            <ac:spMk id="41" creationId="{AD1D7DB5-857C-095D-B162-D65C45687D2D}"/>
          </ac:spMkLst>
        </pc:spChg>
        <pc:picChg chg="add del">
          <ac:chgData name="Omar El Demerdash" userId="5139f583bcc307eb" providerId="LiveId" clId="{22DE8BD7-55AF-48B2-8E7E-E6B018E8E065}" dt="2022-10-13T13:00:24.375" v="1892" actId="21"/>
          <ac:picMkLst>
            <pc:docMk/>
            <pc:sldMk cId="3359184672" sldId="289"/>
            <ac:picMk id="30" creationId="{D1BD35AE-A517-7A75-9167-AF4568081D45}"/>
          </ac:picMkLst>
        </pc:picChg>
        <pc:picChg chg="add del">
          <ac:chgData name="Omar El Demerdash" userId="5139f583bcc307eb" providerId="LiveId" clId="{22DE8BD7-55AF-48B2-8E7E-E6B018E8E065}" dt="2022-10-13T13:00:24.375" v="1892" actId="21"/>
          <ac:picMkLst>
            <pc:docMk/>
            <pc:sldMk cId="3359184672" sldId="289"/>
            <ac:picMk id="42" creationId="{70A0739F-B657-F3E8-F3D5-1B1E2C2275ED}"/>
          </ac:picMkLst>
        </pc:picChg>
        <pc:picChg chg="add del">
          <ac:chgData name="Omar El Demerdash" userId="5139f583bcc307eb" providerId="LiveId" clId="{22DE8BD7-55AF-48B2-8E7E-E6B018E8E065}" dt="2022-10-13T13:00:24.375" v="1892" actId="21"/>
          <ac:picMkLst>
            <pc:docMk/>
            <pc:sldMk cId="3359184672" sldId="289"/>
            <ac:picMk id="52" creationId="{B3E4670C-2306-0CF8-2934-B3426E93168B}"/>
          </ac:picMkLst>
        </pc:picChg>
        <pc:picChg chg="add del">
          <ac:chgData name="Omar El Demerdash" userId="5139f583bcc307eb" providerId="LiveId" clId="{22DE8BD7-55AF-48B2-8E7E-E6B018E8E065}" dt="2022-10-13T13:00:24.375" v="1892" actId="21"/>
          <ac:picMkLst>
            <pc:docMk/>
            <pc:sldMk cId="3359184672" sldId="289"/>
            <ac:picMk id="104" creationId="{4D0DF822-7E52-5382-4D2E-76D5970F5B5B}"/>
          </ac:picMkLst>
        </pc:picChg>
        <pc:picChg chg="add del">
          <ac:chgData name="Omar El Demerdash" userId="5139f583bcc307eb" providerId="LiveId" clId="{22DE8BD7-55AF-48B2-8E7E-E6B018E8E065}" dt="2022-10-13T13:00:24.375" v="1892" actId="21"/>
          <ac:picMkLst>
            <pc:docMk/>
            <pc:sldMk cId="3359184672" sldId="289"/>
            <ac:picMk id="105" creationId="{CE575B6A-EAA6-D804-C26C-356A9F2B5794}"/>
          </ac:picMkLst>
        </pc:picChg>
        <pc:picChg chg="add del">
          <ac:chgData name="Omar El Demerdash" userId="5139f583bcc307eb" providerId="LiveId" clId="{22DE8BD7-55AF-48B2-8E7E-E6B018E8E065}" dt="2022-10-13T13:00:24.375" v="1892" actId="21"/>
          <ac:picMkLst>
            <pc:docMk/>
            <pc:sldMk cId="3359184672" sldId="289"/>
            <ac:picMk id="106" creationId="{3EB92E94-8DEC-C5AD-F083-BAA74D7BDF11}"/>
          </ac:picMkLst>
        </pc:picChg>
      </pc:sldChg>
      <pc:sldChg chg="del">
        <pc:chgData name="Omar El Demerdash" userId="5139f583bcc307eb" providerId="LiveId" clId="{22DE8BD7-55AF-48B2-8E7E-E6B018E8E065}" dt="2022-10-13T12:57:32.628" v="1804" actId="47"/>
        <pc:sldMkLst>
          <pc:docMk/>
          <pc:sldMk cId="3189476244" sldId="290"/>
        </pc:sldMkLst>
      </pc:sldChg>
      <pc:sldChg chg="del">
        <pc:chgData name="Omar El Demerdash" userId="5139f583bcc307eb" providerId="LiveId" clId="{22DE8BD7-55AF-48B2-8E7E-E6B018E8E065}" dt="2022-10-13T13:01:36.904" v="1922" actId="47"/>
        <pc:sldMkLst>
          <pc:docMk/>
          <pc:sldMk cId="1871692858" sldId="291"/>
        </pc:sldMkLst>
      </pc:sldChg>
      <pc:sldChg chg="del">
        <pc:chgData name="Omar El Demerdash" userId="5139f583bcc307eb" providerId="LiveId" clId="{22DE8BD7-55AF-48B2-8E7E-E6B018E8E065}" dt="2022-10-13T12:48:41.128" v="1554" actId="47"/>
        <pc:sldMkLst>
          <pc:docMk/>
          <pc:sldMk cId="4266001865" sldId="292"/>
        </pc:sldMkLst>
      </pc:sldChg>
      <pc:sldChg chg="del">
        <pc:chgData name="Omar El Demerdash" userId="5139f583bcc307eb" providerId="LiveId" clId="{22DE8BD7-55AF-48B2-8E7E-E6B018E8E065}" dt="2022-10-13T12:48:41.847" v="1555" actId="47"/>
        <pc:sldMkLst>
          <pc:docMk/>
          <pc:sldMk cId="1770185473" sldId="293"/>
        </pc:sldMkLst>
      </pc:sldChg>
      <pc:sldChg chg="del">
        <pc:chgData name="Omar El Demerdash" userId="5139f583bcc307eb" providerId="LiveId" clId="{22DE8BD7-55AF-48B2-8E7E-E6B018E8E065}" dt="2022-10-13T13:01:42.313" v="1923" actId="47"/>
        <pc:sldMkLst>
          <pc:docMk/>
          <pc:sldMk cId="565134235" sldId="294"/>
        </pc:sldMkLst>
      </pc:sldChg>
      <pc:sldChg chg="del">
        <pc:chgData name="Omar El Demerdash" userId="5139f583bcc307eb" providerId="LiveId" clId="{22DE8BD7-55AF-48B2-8E7E-E6B018E8E065}" dt="2022-10-13T13:01:43.386" v="1924" actId="47"/>
        <pc:sldMkLst>
          <pc:docMk/>
          <pc:sldMk cId="2913149830" sldId="295"/>
        </pc:sldMkLst>
      </pc:sldChg>
      <pc:sldChg chg="addSp delSp add del mod">
        <pc:chgData name="Omar El Demerdash" userId="5139f583bcc307eb" providerId="LiveId" clId="{22DE8BD7-55AF-48B2-8E7E-E6B018E8E065}" dt="2022-10-13T13:13:20.351" v="2179" actId="47"/>
        <pc:sldMkLst>
          <pc:docMk/>
          <pc:sldMk cId="3799037714" sldId="296"/>
        </pc:sldMkLst>
        <pc:spChg chg="add del">
          <ac:chgData name="Omar El Demerdash" userId="5139f583bcc307eb" providerId="LiveId" clId="{22DE8BD7-55AF-48B2-8E7E-E6B018E8E065}" dt="2022-10-13T13:02:42.815" v="1938" actId="21"/>
          <ac:spMkLst>
            <pc:docMk/>
            <pc:sldMk cId="3799037714" sldId="296"/>
            <ac:spMk id="3" creationId="{F6A6D22F-F752-D235-C427-6F8A7C7E45F3}"/>
          </ac:spMkLst>
        </pc:spChg>
        <pc:spChg chg="add del">
          <ac:chgData name="Omar El Demerdash" userId="5139f583bcc307eb" providerId="LiveId" clId="{22DE8BD7-55AF-48B2-8E7E-E6B018E8E065}" dt="2022-10-13T13:02:42.815" v="1938" actId="21"/>
          <ac:spMkLst>
            <pc:docMk/>
            <pc:sldMk cId="3799037714" sldId="296"/>
            <ac:spMk id="4" creationId="{BFC098F3-7530-9043-3D06-BFEEEC67FE42}"/>
          </ac:spMkLst>
        </pc:spChg>
        <pc:spChg chg="add del">
          <ac:chgData name="Omar El Demerdash" userId="5139f583bcc307eb" providerId="LiveId" clId="{22DE8BD7-55AF-48B2-8E7E-E6B018E8E065}" dt="2022-10-13T13:02:42.815" v="1938" actId="21"/>
          <ac:spMkLst>
            <pc:docMk/>
            <pc:sldMk cId="3799037714" sldId="296"/>
            <ac:spMk id="5" creationId="{EB0C17A8-E1A2-E6E4-7788-02F76964502C}"/>
          </ac:spMkLst>
        </pc:spChg>
        <pc:spChg chg="add del">
          <ac:chgData name="Omar El Demerdash" userId="5139f583bcc307eb" providerId="LiveId" clId="{22DE8BD7-55AF-48B2-8E7E-E6B018E8E065}" dt="2022-10-13T13:02:42.815" v="1938" actId="21"/>
          <ac:spMkLst>
            <pc:docMk/>
            <pc:sldMk cId="3799037714" sldId="296"/>
            <ac:spMk id="7" creationId="{08CF5FA0-DB77-3C44-DC96-485B79AFB695}"/>
          </ac:spMkLst>
        </pc:spChg>
        <pc:spChg chg="add del">
          <ac:chgData name="Omar El Demerdash" userId="5139f583bcc307eb" providerId="LiveId" clId="{22DE8BD7-55AF-48B2-8E7E-E6B018E8E065}" dt="2022-10-13T13:02:42.815" v="1938" actId="21"/>
          <ac:spMkLst>
            <pc:docMk/>
            <pc:sldMk cId="3799037714" sldId="296"/>
            <ac:spMk id="8" creationId="{BADDF00A-C295-CDC9-05EC-E4E10B3C9BF3}"/>
          </ac:spMkLst>
        </pc:spChg>
        <pc:spChg chg="add del">
          <ac:chgData name="Omar El Demerdash" userId="5139f583bcc307eb" providerId="LiveId" clId="{22DE8BD7-55AF-48B2-8E7E-E6B018E8E065}" dt="2022-10-13T13:02:42.815" v="1938" actId="21"/>
          <ac:spMkLst>
            <pc:docMk/>
            <pc:sldMk cId="3799037714" sldId="296"/>
            <ac:spMk id="15" creationId="{6B141509-30C6-302E-B939-6D9F4B23DEF9}"/>
          </ac:spMkLst>
        </pc:spChg>
        <pc:spChg chg="add del">
          <ac:chgData name="Omar El Demerdash" userId="5139f583bcc307eb" providerId="LiveId" clId="{22DE8BD7-55AF-48B2-8E7E-E6B018E8E065}" dt="2022-10-13T13:02:42.815" v="1938" actId="21"/>
          <ac:spMkLst>
            <pc:docMk/>
            <pc:sldMk cId="3799037714" sldId="296"/>
            <ac:spMk id="16" creationId="{8D0C17F1-A5E3-F6F9-D1F7-B3C34EBD868E}"/>
          </ac:spMkLst>
        </pc:spChg>
        <pc:spChg chg="add del">
          <ac:chgData name="Omar El Demerdash" userId="5139f583bcc307eb" providerId="LiveId" clId="{22DE8BD7-55AF-48B2-8E7E-E6B018E8E065}" dt="2022-10-13T13:02:42.815" v="1938" actId="21"/>
          <ac:spMkLst>
            <pc:docMk/>
            <pc:sldMk cId="3799037714" sldId="296"/>
            <ac:spMk id="18" creationId="{00624399-E736-C80E-C8F3-7F4181C39131}"/>
          </ac:spMkLst>
        </pc:spChg>
        <pc:spChg chg="add del">
          <ac:chgData name="Omar El Demerdash" userId="5139f583bcc307eb" providerId="LiveId" clId="{22DE8BD7-55AF-48B2-8E7E-E6B018E8E065}" dt="2022-10-13T13:02:42.815" v="1938" actId="21"/>
          <ac:spMkLst>
            <pc:docMk/>
            <pc:sldMk cId="3799037714" sldId="296"/>
            <ac:spMk id="21" creationId="{0B193CDE-F908-CACE-E408-70F39F06947F}"/>
          </ac:spMkLst>
        </pc:spChg>
        <pc:spChg chg="add del">
          <ac:chgData name="Omar El Demerdash" userId="5139f583bcc307eb" providerId="LiveId" clId="{22DE8BD7-55AF-48B2-8E7E-E6B018E8E065}" dt="2022-10-13T13:02:42.815" v="1938" actId="21"/>
          <ac:spMkLst>
            <pc:docMk/>
            <pc:sldMk cId="3799037714" sldId="296"/>
            <ac:spMk id="22" creationId="{89D57F23-5AF2-2521-C042-33E0E86AF5AB}"/>
          </ac:spMkLst>
        </pc:spChg>
        <pc:spChg chg="add del">
          <ac:chgData name="Omar El Demerdash" userId="5139f583bcc307eb" providerId="LiveId" clId="{22DE8BD7-55AF-48B2-8E7E-E6B018E8E065}" dt="2022-10-13T13:02:42.815" v="1938" actId="21"/>
          <ac:spMkLst>
            <pc:docMk/>
            <pc:sldMk cId="3799037714" sldId="296"/>
            <ac:spMk id="24" creationId="{87B2FDC3-0927-9C43-9099-23D5DDC3DE5F}"/>
          </ac:spMkLst>
        </pc:spChg>
        <pc:spChg chg="add del">
          <ac:chgData name="Omar El Demerdash" userId="5139f583bcc307eb" providerId="LiveId" clId="{22DE8BD7-55AF-48B2-8E7E-E6B018E8E065}" dt="2022-10-13T13:02:42.815" v="1938" actId="21"/>
          <ac:spMkLst>
            <pc:docMk/>
            <pc:sldMk cId="3799037714" sldId="296"/>
            <ac:spMk id="25" creationId="{72E8E39B-E117-3C23-F12B-4454ECFBC35D}"/>
          </ac:spMkLst>
        </pc:spChg>
        <pc:spChg chg="add del">
          <ac:chgData name="Omar El Demerdash" userId="5139f583bcc307eb" providerId="LiveId" clId="{22DE8BD7-55AF-48B2-8E7E-E6B018E8E065}" dt="2022-10-13T13:02:42.815" v="1938" actId="21"/>
          <ac:spMkLst>
            <pc:docMk/>
            <pc:sldMk cId="3799037714" sldId="296"/>
            <ac:spMk id="26" creationId="{A1C459E3-CCB2-5574-17C3-C5FF956BAFCA}"/>
          </ac:spMkLst>
        </pc:spChg>
        <pc:spChg chg="add del">
          <ac:chgData name="Omar El Demerdash" userId="5139f583bcc307eb" providerId="LiveId" clId="{22DE8BD7-55AF-48B2-8E7E-E6B018E8E065}" dt="2022-10-13T13:02:42.815" v="1938" actId="21"/>
          <ac:spMkLst>
            <pc:docMk/>
            <pc:sldMk cId="3799037714" sldId="296"/>
            <ac:spMk id="27" creationId="{E00598B8-2E2C-5257-0479-2E127AE422DF}"/>
          </ac:spMkLst>
        </pc:spChg>
        <pc:spChg chg="add del">
          <ac:chgData name="Omar El Demerdash" userId="5139f583bcc307eb" providerId="LiveId" clId="{22DE8BD7-55AF-48B2-8E7E-E6B018E8E065}" dt="2022-10-13T13:02:42.815" v="1938" actId="21"/>
          <ac:spMkLst>
            <pc:docMk/>
            <pc:sldMk cId="3799037714" sldId="296"/>
            <ac:spMk id="28" creationId="{3D3C970F-17DA-295A-7E93-73882C951E56}"/>
          </ac:spMkLst>
        </pc:spChg>
        <pc:spChg chg="add del">
          <ac:chgData name="Omar El Demerdash" userId="5139f583bcc307eb" providerId="LiveId" clId="{22DE8BD7-55AF-48B2-8E7E-E6B018E8E065}" dt="2022-10-13T13:02:42.815" v="1938" actId="21"/>
          <ac:spMkLst>
            <pc:docMk/>
            <pc:sldMk cId="3799037714" sldId="296"/>
            <ac:spMk id="29" creationId="{3B1952E1-C4EC-AEC6-9044-95961FFD830C}"/>
          </ac:spMkLst>
        </pc:spChg>
        <pc:spChg chg="add del">
          <ac:chgData name="Omar El Demerdash" userId="5139f583bcc307eb" providerId="LiveId" clId="{22DE8BD7-55AF-48B2-8E7E-E6B018E8E065}" dt="2022-10-13T13:02:42.815" v="1938" actId="21"/>
          <ac:spMkLst>
            <pc:docMk/>
            <pc:sldMk cId="3799037714" sldId="296"/>
            <ac:spMk id="30" creationId="{B8001A74-D08B-68FC-D0B9-76F46C091CDA}"/>
          </ac:spMkLst>
        </pc:spChg>
        <pc:spChg chg="add del">
          <ac:chgData name="Omar El Demerdash" userId="5139f583bcc307eb" providerId="LiveId" clId="{22DE8BD7-55AF-48B2-8E7E-E6B018E8E065}" dt="2022-10-13T13:02:42.815" v="1938" actId="21"/>
          <ac:spMkLst>
            <pc:docMk/>
            <pc:sldMk cId="3799037714" sldId="296"/>
            <ac:spMk id="31" creationId="{57B001CE-D6A2-C207-D1B4-2B96917A6487}"/>
          </ac:spMkLst>
        </pc:spChg>
        <pc:spChg chg="add del">
          <ac:chgData name="Omar El Demerdash" userId="5139f583bcc307eb" providerId="LiveId" clId="{22DE8BD7-55AF-48B2-8E7E-E6B018E8E065}" dt="2022-10-13T13:02:42.815" v="1938" actId="21"/>
          <ac:spMkLst>
            <pc:docMk/>
            <pc:sldMk cId="3799037714" sldId="296"/>
            <ac:spMk id="32" creationId="{6D4ECECD-3988-3F39-F1D7-218075060308}"/>
          </ac:spMkLst>
        </pc:spChg>
        <pc:spChg chg="add del">
          <ac:chgData name="Omar El Demerdash" userId="5139f583bcc307eb" providerId="LiveId" clId="{22DE8BD7-55AF-48B2-8E7E-E6B018E8E065}" dt="2022-10-13T13:02:42.815" v="1938" actId="21"/>
          <ac:spMkLst>
            <pc:docMk/>
            <pc:sldMk cId="3799037714" sldId="296"/>
            <ac:spMk id="33" creationId="{B445EBA5-880F-DCC4-DFE4-248248FA8AF5}"/>
          </ac:spMkLst>
        </pc:spChg>
        <pc:spChg chg="add del">
          <ac:chgData name="Omar El Demerdash" userId="5139f583bcc307eb" providerId="LiveId" clId="{22DE8BD7-55AF-48B2-8E7E-E6B018E8E065}" dt="2022-10-13T13:02:42.815" v="1938" actId="21"/>
          <ac:spMkLst>
            <pc:docMk/>
            <pc:sldMk cId="3799037714" sldId="296"/>
            <ac:spMk id="37" creationId="{AD2CD18D-D5DC-DA59-3901-D6D623046A60}"/>
          </ac:spMkLst>
        </pc:spChg>
        <pc:spChg chg="add del">
          <ac:chgData name="Omar El Demerdash" userId="5139f583bcc307eb" providerId="LiveId" clId="{22DE8BD7-55AF-48B2-8E7E-E6B018E8E065}" dt="2022-10-13T13:05:56.093" v="2019" actId="21"/>
          <ac:spMkLst>
            <pc:docMk/>
            <pc:sldMk cId="3799037714" sldId="296"/>
            <ac:spMk id="38" creationId="{7CBD7510-7E9F-E5CC-E3C4-C27F0A32A74F}"/>
          </ac:spMkLst>
        </pc:spChg>
        <pc:spChg chg="add del">
          <ac:chgData name="Omar El Demerdash" userId="5139f583bcc307eb" providerId="LiveId" clId="{22DE8BD7-55AF-48B2-8E7E-E6B018E8E065}" dt="2022-10-13T13:05:56.093" v="2019" actId="21"/>
          <ac:spMkLst>
            <pc:docMk/>
            <pc:sldMk cId="3799037714" sldId="296"/>
            <ac:spMk id="39" creationId="{B9242C00-4610-F0C9-9AFF-B53DC17DCD54}"/>
          </ac:spMkLst>
        </pc:spChg>
        <pc:spChg chg="add del">
          <ac:chgData name="Omar El Demerdash" userId="5139f583bcc307eb" providerId="LiveId" clId="{22DE8BD7-55AF-48B2-8E7E-E6B018E8E065}" dt="2022-10-13T13:07:12.272" v="2038" actId="21"/>
          <ac:spMkLst>
            <pc:docMk/>
            <pc:sldMk cId="3799037714" sldId="296"/>
            <ac:spMk id="40" creationId="{666D8301-2946-4E6C-A467-640ABB7D935A}"/>
          </ac:spMkLst>
        </pc:spChg>
        <pc:spChg chg="add del">
          <ac:chgData name="Omar El Demerdash" userId="5139f583bcc307eb" providerId="LiveId" clId="{22DE8BD7-55AF-48B2-8E7E-E6B018E8E065}" dt="2022-10-13T13:07:12.272" v="2038" actId="21"/>
          <ac:spMkLst>
            <pc:docMk/>
            <pc:sldMk cId="3799037714" sldId="296"/>
            <ac:spMk id="41" creationId="{57C334CB-738D-9E9E-5F2B-5EDB80EB31DC}"/>
          </ac:spMkLst>
        </pc:spChg>
        <pc:spChg chg="add del">
          <ac:chgData name="Omar El Demerdash" userId="5139f583bcc307eb" providerId="LiveId" clId="{22DE8BD7-55AF-48B2-8E7E-E6B018E8E065}" dt="2022-10-13T13:02:42.815" v="1938" actId="21"/>
          <ac:spMkLst>
            <pc:docMk/>
            <pc:sldMk cId="3799037714" sldId="296"/>
            <ac:spMk id="42" creationId="{39D0621A-9EA5-F23C-EC3C-3205DC1BF669}"/>
          </ac:spMkLst>
        </pc:spChg>
        <pc:spChg chg="add del">
          <ac:chgData name="Omar El Demerdash" userId="5139f583bcc307eb" providerId="LiveId" clId="{22DE8BD7-55AF-48B2-8E7E-E6B018E8E065}" dt="2022-10-13T13:05:56.093" v="2019" actId="21"/>
          <ac:spMkLst>
            <pc:docMk/>
            <pc:sldMk cId="3799037714" sldId="296"/>
            <ac:spMk id="44" creationId="{DC7A5825-090A-76DB-FC39-02FB4803C56D}"/>
          </ac:spMkLst>
        </pc:spChg>
        <pc:spChg chg="add del">
          <ac:chgData name="Omar El Demerdash" userId="5139f583bcc307eb" providerId="LiveId" clId="{22DE8BD7-55AF-48B2-8E7E-E6B018E8E065}" dt="2022-10-13T13:05:56.093" v="2019" actId="21"/>
          <ac:spMkLst>
            <pc:docMk/>
            <pc:sldMk cId="3799037714" sldId="296"/>
            <ac:spMk id="45" creationId="{D817FCB1-D541-94D0-3DC0-34788C7D9DF8}"/>
          </ac:spMkLst>
        </pc:spChg>
        <pc:spChg chg="add del">
          <ac:chgData name="Omar El Demerdash" userId="5139f583bcc307eb" providerId="LiveId" clId="{22DE8BD7-55AF-48B2-8E7E-E6B018E8E065}" dt="2022-10-13T13:06:24.416" v="2025" actId="21"/>
          <ac:spMkLst>
            <pc:docMk/>
            <pc:sldMk cId="3799037714" sldId="296"/>
            <ac:spMk id="47" creationId="{6091D11C-38D5-1B81-3146-EEDB87DDBB66}"/>
          </ac:spMkLst>
        </pc:spChg>
        <pc:spChg chg="add del">
          <ac:chgData name="Omar El Demerdash" userId="5139f583bcc307eb" providerId="LiveId" clId="{22DE8BD7-55AF-48B2-8E7E-E6B018E8E065}" dt="2022-10-13T13:06:24.416" v="2025" actId="21"/>
          <ac:spMkLst>
            <pc:docMk/>
            <pc:sldMk cId="3799037714" sldId="296"/>
            <ac:spMk id="52" creationId="{2D04DA2F-0AD9-B14B-CF93-CE85F512DB4E}"/>
          </ac:spMkLst>
        </pc:spChg>
        <pc:spChg chg="add del">
          <ac:chgData name="Omar El Demerdash" userId="5139f583bcc307eb" providerId="LiveId" clId="{22DE8BD7-55AF-48B2-8E7E-E6B018E8E065}" dt="2022-10-13T13:06:24.416" v="2025" actId="21"/>
          <ac:spMkLst>
            <pc:docMk/>
            <pc:sldMk cId="3799037714" sldId="296"/>
            <ac:spMk id="53" creationId="{8DAB92B9-FE8A-4ABC-1664-D1A7E9D70EEA}"/>
          </ac:spMkLst>
        </pc:spChg>
        <pc:spChg chg="add del">
          <ac:chgData name="Omar El Demerdash" userId="5139f583bcc307eb" providerId="LiveId" clId="{22DE8BD7-55AF-48B2-8E7E-E6B018E8E065}" dt="2022-10-13T13:06:24.416" v="2025" actId="21"/>
          <ac:spMkLst>
            <pc:docMk/>
            <pc:sldMk cId="3799037714" sldId="296"/>
            <ac:spMk id="54" creationId="{2B7CF7A6-D715-822B-0363-3435073D970E}"/>
          </ac:spMkLst>
        </pc:spChg>
        <pc:spChg chg="add del">
          <ac:chgData name="Omar El Demerdash" userId="5139f583bcc307eb" providerId="LiveId" clId="{22DE8BD7-55AF-48B2-8E7E-E6B018E8E065}" dt="2022-10-13T13:06:24.416" v="2025" actId="21"/>
          <ac:spMkLst>
            <pc:docMk/>
            <pc:sldMk cId="3799037714" sldId="296"/>
            <ac:spMk id="57" creationId="{C656B57E-014B-30BB-28DD-9E4334E62BDA}"/>
          </ac:spMkLst>
        </pc:spChg>
        <pc:spChg chg="add del">
          <ac:chgData name="Omar El Demerdash" userId="5139f583bcc307eb" providerId="LiveId" clId="{22DE8BD7-55AF-48B2-8E7E-E6B018E8E065}" dt="2022-10-13T13:02:42.815" v="1938" actId="21"/>
          <ac:spMkLst>
            <pc:docMk/>
            <pc:sldMk cId="3799037714" sldId="296"/>
            <ac:spMk id="58" creationId="{7347ABC2-4EC4-6F88-54A5-7C0E96ACBE6F}"/>
          </ac:spMkLst>
        </pc:spChg>
        <pc:spChg chg="add del">
          <ac:chgData name="Omar El Demerdash" userId="5139f583bcc307eb" providerId="LiveId" clId="{22DE8BD7-55AF-48B2-8E7E-E6B018E8E065}" dt="2022-10-13T13:02:42.815" v="1938" actId="21"/>
          <ac:spMkLst>
            <pc:docMk/>
            <pc:sldMk cId="3799037714" sldId="296"/>
            <ac:spMk id="59" creationId="{82278A59-8658-2459-3A92-FE3492E3DC53}"/>
          </ac:spMkLst>
        </pc:spChg>
        <pc:spChg chg="add del">
          <ac:chgData name="Omar El Demerdash" userId="5139f583bcc307eb" providerId="LiveId" clId="{22DE8BD7-55AF-48B2-8E7E-E6B018E8E065}" dt="2022-10-13T13:07:12.272" v="2038" actId="21"/>
          <ac:spMkLst>
            <pc:docMk/>
            <pc:sldMk cId="3799037714" sldId="296"/>
            <ac:spMk id="66" creationId="{21C7B38A-3F31-6A38-DD8C-E0C67C9C63E2}"/>
          </ac:spMkLst>
        </pc:spChg>
        <pc:spChg chg="add del">
          <ac:chgData name="Omar El Demerdash" userId="5139f583bcc307eb" providerId="LiveId" clId="{22DE8BD7-55AF-48B2-8E7E-E6B018E8E065}" dt="2022-10-13T13:07:12.272" v="2038" actId="21"/>
          <ac:spMkLst>
            <pc:docMk/>
            <pc:sldMk cId="3799037714" sldId="296"/>
            <ac:spMk id="67" creationId="{E8309EF4-B777-57E7-BC56-A0D3F87E459D}"/>
          </ac:spMkLst>
        </pc:spChg>
        <pc:spChg chg="add del">
          <ac:chgData name="Omar El Demerdash" userId="5139f583bcc307eb" providerId="LiveId" clId="{22DE8BD7-55AF-48B2-8E7E-E6B018E8E065}" dt="2022-10-13T13:07:12.272" v="2038" actId="21"/>
          <ac:spMkLst>
            <pc:docMk/>
            <pc:sldMk cId="3799037714" sldId="296"/>
            <ac:spMk id="68" creationId="{41150A94-40D4-4964-7433-41DA4A7441CF}"/>
          </ac:spMkLst>
        </pc:spChg>
        <pc:spChg chg="add del">
          <ac:chgData name="Omar El Demerdash" userId="5139f583bcc307eb" providerId="LiveId" clId="{22DE8BD7-55AF-48B2-8E7E-E6B018E8E065}" dt="2022-10-13T13:07:12.272" v="2038" actId="21"/>
          <ac:spMkLst>
            <pc:docMk/>
            <pc:sldMk cId="3799037714" sldId="296"/>
            <ac:spMk id="69" creationId="{C434101A-DE54-C7BC-4182-BC23956BF31A}"/>
          </ac:spMkLst>
        </pc:spChg>
        <pc:spChg chg="add del">
          <ac:chgData name="Omar El Demerdash" userId="5139f583bcc307eb" providerId="LiveId" clId="{22DE8BD7-55AF-48B2-8E7E-E6B018E8E065}" dt="2022-10-13T13:07:12.272" v="2038" actId="21"/>
          <ac:spMkLst>
            <pc:docMk/>
            <pc:sldMk cId="3799037714" sldId="296"/>
            <ac:spMk id="70" creationId="{1621AE44-2E52-3150-4B4C-C72294B13B5A}"/>
          </ac:spMkLst>
        </pc:spChg>
        <pc:spChg chg="add del">
          <ac:chgData name="Omar El Demerdash" userId="5139f583bcc307eb" providerId="LiveId" clId="{22DE8BD7-55AF-48B2-8E7E-E6B018E8E065}" dt="2022-10-13T13:02:42.815" v="1938" actId="21"/>
          <ac:spMkLst>
            <pc:docMk/>
            <pc:sldMk cId="3799037714" sldId="296"/>
            <ac:spMk id="72" creationId="{4D8BE198-5337-58F1-CD25-63B1AA84A1AF}"/>
          </ac:spMkLst>
        </pc:spChg>
        <pc:spChg chg="add del">
          <ac:chgData name="Omar El Demerdash" userId="5139f583bcc307eb" providerId="LiveId" clId="{22DE8BD7-55AF-48B2-8E7E-E6B018E8E065}" dt="2022-10-13T13:05:56.093" v="2019" actId="21"/>
          <ac:spMkLst>
            <pc:docMk/>
            <pc:sldMk cId="3799037714" sldId="296"/>
            <ac:spMk id="73" creationId="{BAE41204-10E8-FE60-AC60-2F9A602C441B}"/>
          </ac:spMkLst>
        </pc:spChg>
        <pc:spChg chg="add del">
          <ac:chgData name="Omar El Demerdash" userId="5139f583bcc307eb" providerId="LiveId" clId="{22DE8BD7-55AF-48B2-8E7E-E6B018E8E065}" dt="2022-10-13T13:07:12.272" v="2038" actId="21"/>
          <ac:spMkLst>
            <pc:docMk/>
            <pc:sldMk cId="3799037714" sldId="296"/>
            <ac:spMk id="74" creationId="{74A25E70-D2B9-F390-852B-738F85F2EA0B}"/>
          </ac:spMkLst>
        </pc:spChg>
        <pc:picChg chg="add del">
          <ac:chgData name="Omar El Demerdash" userId="5139f583bcc307eb" providerId="LiveId" clId="{22DE8BD7-55AF-48B2-8E7E-E6B018E8E065}" dt="2022-10-13T13:06:24.416" v="2025" actId="21"/>
          <ac:picMkLst>
            <pc:docMk/>
            <pc:sldMk cId="3799037714" sldId="296"/>
            <ac:picMk id="2" creationId="{46F8FA05-A697-F92A-0329-C4904B710EAE}"/>
          </ac:picMkLst>
        </pc:picChg>
        <pc:picChg chg="add del">
          <ac:chgData name="Omar El Demerdash" userId="5139f583bcc307eb" providerId="LiveId" clId="{22DE8BD7-55AF-48B2-8E7E-E6B018E8E065}" dt="2022-10-13T13:02:42.815" v="1938" actId="21"/>
          <ac:picMkLst>
            <pc:docMk/>
            <pc:sldMk cId="3799037714" sldId="296"/>
            <ac:picMk id="11" creationId="{73271D0F-D52E-B700-3ABD-6247FA164B92}"/>
          </ac:picMkLst>
        </pc:picChg>
        <pc:picChg chg="add del">
          <ac:chgData name="Omar El Demerdash" userId="5139f583bcc307eb" providerId="LiveId" clId="{22DE8BD7-55AF-48B2-8E7E-E6B018E8E065}" dt="2022-10-13T13:02:42.815" v="1938" actId="21"/>
          <ac:picMkLst>
            <pc:docMk/>
            <pc:sldMk cId="3799037714" sldId="296"/>
            <ac:picMk id="13" creationId="{B4FC3616-4680-3BC1-3783-F29C8CF36D69}"/>
          </ac:picMkLst>
        </pc:picChg>
        <pc:picChg chg="add del">
          <ac:chgData name="Omar El Demerdash" userId="5139f583bcc307eb" providerId="LiveId" clId="{22DE8BD7-55AF-48B2-8E7E-E6B018E8E065}" dt="2022-10-13T13:02:42.815" v="1938" actId="21"/>
          <ac:picMkLst>
            <pc:docMk/>
            <pc:sldMk cId="3799037714" sldId="296"/>
            <ac:picMk id="14" creationId="{5D3D75C0-4A7A-7E5E-D87F-A409FA872C42}"/>
          </ac:picMkLst>
        </pc:picChg>
        <pc:picChg chg="add del">
          <ac:chgData name="Omar El Demerdash" userId="5139f583bcc307eb" providerId="LiveId" clId="{22DE8BD7-55AF-48B2-8E7E-E6B018E8E065}" dt="2022-10-13T13:02:42.815" v="1938" actId="21"/>
          <ac:picMkLst>
            <pc:docMk/>
            <pc:sldMk cId="3799037714" sldId="296"/>
            <ac:picMk id="19" creationId="{3880D5D1-A8A7-54E2-2E4A-48D4974D336B}"/>
          </ac:picMkLst>
        </pc:picChg>
        <pc:picChg chg="add del">
          <ac:chgData name="Omar El Demerdash" userId="5139f583bcc307eb" providerId="LiveId" clId="{22DE8BD7-55AF-48B2-8E7E-E6B018E8E065}" dt="2022-10-13T13:02:42.815" v="1938" actId="21"/>
          <ac:picMkLst>
            <pc:docMk/>
            <pc:sldMk cId="3799037714" sldId="296"/>
            <ac:picMk id="20" creationId="{D3B92171-F9B6-7850-F91C-B9C24FF63545}"/>
          </ac:picMkLst>
        </pc:picChg>
        <pc:picChg chg="add del">
          <ac:chgData name="Omar El Demerdash" userId="5139f583bcc307eb" providerId="LiveId" clId="{22DE8BD7-55AF-48B2-8E7E-E6B018E8E065}" dt="2022-10-13T13:02:42.815" v="1938" actId="21"/>
          <ac:picMkLst>
            <pc:docMk/>
            <pc:sldMk cId="3799037714" sldId="296"/>
            <ac:picMk id="23" creationId="{60B6628D-4C29-7A86-2303-8FFEB6234520}"/>
          </ac:picMkLst>
        </pc:picChg>
        <pc:picChg chg="add del">
          <ac:chgData name="Omar El Demerdash" userId="5139f583bcc307eb" providerId="LiveId" clId="{22DE8BD7-55AF-48B2-8E7E-E6B018E8E065}" dt="2022-10-13T13:02:42.815" v="1938" actId="21"/>
          <ac:picMkLst>
            <pc:docMk/>
            <pc:sldMk cId="3799037714" sldId="296"/>
            <ac:picMk id="34" creationId="{4523921D-01DC-A9AC-0680-A4105C7C31CF}"/>
          </ac:picMkLst>
        </pc:picChg>
        <pc:picChg chg="add del">
          <ac:chgData name="Omar El Demerdash" userId="5139f583bcc307eb" providerId="LiveId" clId="{22DE8BD7-55AF-48B2-8E7E-E6B018E8E065}" dt="2022-10-13T13:02:42.815" v="1938" actId="21"/>
          <ac:picMkLst>
            <pc:docMk/>
            <pc:sldMk cId="3799037714" sldId="296"/>
            <ac:picMk id="35" creationId="{4FF8289E-BB72-2EF1-2720-DBB0261EBA72}"/>
          </ac:picMkLst>
        </pc:picChg>
        <pc:picChg chg="add del">
          <ac:chgData name="Omar El Demerdash" userId="5139f583bcc307eb" providerId="LiveId" clId="{22DE8BD7-55AF-48B2-8E7E-E6B018E8E065}" dt="2022-10-13T13:02:42.815" v="1938" actId="21"/>
          <ac:picMkLst>
            <pc:docMk/>
            <pc:sldMk cId="3799037714" sldId="296"/>
            <ac:picMk id="36" creationId="{1725C911-A9F2-C2F1-A518-49CB174CE790}"/>
          </ac:picMkLst>
        </pc:picChg>
        <pc:picChg chg="add del">
          <ac:chgData name="Omar El Demerdash" userId="5139f583bcc307eb" providerId="LiveId" clId="{22DE8BD7-55AF-48B2-8E7E-E6B018E8E065}" dt="2022-10-13T13:05:56.093" v="2019" actId="21"/>
          <ac:picMkLst>
            <pc:docMk/>
            <pc:sldMk cId="3799037714" sldId="296"/>
            <ac:picMk id="43" creationId="{C5BB64BA-ACFE-1EF3-D3DE-1DBC31F9D2CD}"/>
          </ac:picMkLst>
        </pc:picChg>
        <pc:picChg chg="add del">
          <ac:chgData name="Omar El Demerdash" userId="5139f583bcc307eb" providerId="LiveId" clId="{22DE8BD7-55AF-48B2-8E7E-E6B018E8E065}" dt="2022-10-13T13:06:24.416" v="2025" actId="21"/>
          <ac:picMkLst>
            <pc:docMk/>
            <pc:sldMk cId="3799037714" sldId="296"/>
            <ac:picMk id="60" creationId="{C1E3DCD8-1417-D407-B11C-F456DFD86A92}"/>
          </ac:picMkLst>
        </pc:picChg>
        <pc:picChg chg="add del">
          <ac:chgData name="Omar El Demerdash" userId="5139f583bcc307eb" providerId="LiveId" clId="{22DE8BD7-55AF-48B2-8E7E-E6B018E8E065}" dt="2022-10-13T13:06:24.416" v="2025" actId="21"/>
          <ac:picMkLst>
            <pc:docMk/>
            <pc:sldMk cId="3799037714" sldId="296"/>
            <ac:picMk id="61" creationId="{BFE03995-8D40-7D66-C6C0-4440834ECBC4}"/>
          </ac:picMkLst>
        </pc:picChg>
        <pc:picChg chg="add del">
          <ac:chgData name="Omar El Demerdash" userId="5139f583bcc307eb" providerId="LiveId" clId="{22DE8BD7-55AF-48B2-8E7E-E6B018E8E065}" dt="2022-10-13T13:02:42.815" v="1938" actId="21"/>
          <ac:picMkLst>
            <pc:docMk/>
            <pc:sldMk cId="3799037714" sldId="296"/>
            <ac:picMk id="62" creationId="{CC567A9D-657E-E284-93BB-B27243809FE0}"/>
          </ac:picMkLst>
        </pc:picChg>
        <pc:picChg chg="add del">
          <ac:chgData name="Omar El Demerdash" userId="5139f583bcc307eb" providerId="LiveId" clId="{22DE8BD7-55AF-48B2-8E7E-E6B018E8E065}" dt="2022-10-13T13:02:42.815" v="1938" actId="21"/>
          <ac:picMkLst>
            <pc:docMk/>
            <pc:sldMk cId="3799037714" sldId="296"/>
            <ac:picMk id="63" creationId="{9C2C4F60-D10B-DDEE-EE2E-4079614E56EA}"/>
          </ac:picMkLst>
        </pc:picChg>
        <pc:picChg chg="add del">
          <ac:chgData name="Omar El Demerdash" userId="5139f583bcc307eb" providerId="LiveId" clId="{22DE8BD7-55AF-48B2-8E7E-E6B018E8E065}" dt="2022-10-13T13:07:12.272" v="2038" actId="21"/>
          <ac:picMkLst>
            <pc:docMk/>
            <pc:sldMk cId="3799037714" sldId="296"/>
            <ac:picMk id="64" creationId="{5937C7DA-86FB-64CC-B455-EAF2323A4932}"/>
          </ac:picMkLst>
        </pc:picChg>
        <pc:picChg chg="add del">
          <ac:chgData name="Omar El Demerdash" userId="5139f583bcc307eb" providerId="LiveId" clId="{22DE8BD7-55AF-48B2-8E7E-E6B018E8E065}" dt="2022-10-13T13:07:12.272" v="2038" actId="21"/>
          <ac:picMkLst>
            <pc:docMk/>
            <pc:sldMk cId="3799037714" sldId="296"/>
            <ac:picMk id="65" creationId="{96141722-36DA-8A61-3E4F-4EEF36F0B624}"/>
          </ac:picMkLst>
        </pc:picChg>
        <pc:picChg chg="add del">
          <ac:chgData name="Omar El Demerdash" userId="5139f583bcc307eb" providerId="LiveId" clId="{22DE8BD7-55AF-48B2-8E7E-E6B018E8E065}" dt="2022-10-13T13:02:42.815" v="1938" actId="21"/>
          <ac:picMkLst>
            <pc:docMk/>
            <pc:sldMk cId="3799037714" sldId="296"/>
            <ac:picMk id="71" creationId="{4CA1EAE1-8E5E-8190-1DC3-1A853AAFBAF4}"/>
          </ac:picMkLst>
        </pc:picChg>
        <pc:cxnChg chg="add del">
          <ac:chgData name="Omar El Demerdash" userId="5139f583bcc307eb" providerId="LiveId" clId="{22DE8BD7-55AF-48B2-8E7E-E6B018E8E065}" dt="2022-10-13T13:02:42.815" v="1938" actId="21"/>
          <ac:cxnSpMkLst>
            <pc:docMk/>
            <pc:sldMk cId="3799037714" sldId="296"/>
            <ac:cxnSpMk id="6" creationId="{7B5D551E-E2E3-59B4-B13C-3223DEA564CC}"/>
          </ac:cxnSpMkLst>
        </pc:cxnChg>
      </pc:sldChg>
      <pc:sldChg chg="addSp delSp modSp del mod">
        <pc:chgData name="Omar El Demerdash" userId="5139f583bcc307eb" providerId="LiveId" clId="{22DE8BD7-55AF-48B2-8E7E-E6B018E8E065}" dt="2022-10-13T14:37:24.128" v="2741" actId="47"/>
        <pc:sldMkLst>
          <pc:docMk/>
          <pc:sldMk cId="4271882152" sldId="297"/>
        </pc:sldMkLst>
        <pc:spChg chg="del">
          <ac:chgData name="Omar El Demerdash" userId="5139f583bcc307eb" providerId="LiveId" clId="{22DE8BD7-55AF-48B2-8E7E-E6B018E8E065}" dt="2022-10-13T13:02:17.276" v="1927" actId="478"/>
          <ac:spMkLst>
            <pc:docMk/>
            <pc:sldMk cId="4271882152" sldId="297"/>
            <ac:spMk id="2" creationId="{397F1583-5F08-783F-C13B-AE0F53282DE3}"/>
          </ac:spMkLst>
        </pc:spChg>
        <pc:spChg chg="add del mod topLvl">
          <ac:chgData name="Omar El Demerdash" userId="5139f583bcc307eb" providerId="LiveId" clId="{22DE8BD7-55AF-48B2-8E7E-E6B018E8E065}" dt="2022-10-13T14:15:47.269" v="2383" actId="478"/>
          <ac:spMkLst>
            <pc:docMk/>
            <pc:sldMk cId="4271882152" sldId="297"/>
            <ac:spMk id="4" creationId="{164732F0-1DD4-CA60-919E-C94C797230A9}"/>
          </ac:spMkLst>
        </pc:spChg>
        <pc:spChg chg="add del mod topLvl">
          <ac:chgData name="Omar El Demerdash" userId="5139f583bcc307eb" providerId="LiveId" clId="{22DE8BD7-55AF-48B2-8E7E-E6B018E8E065}" dt="2022-10-13T14:15:47.269" v="2383" actId="478"/>
          <ac:spMkLst>
            <pc:docMk/>
            <pc:sldMk cId="4271882152" sldId="297"/>
            <ac:spMk id="5" creationId="{6EA4667E-21D5-E69A-53F1-58D3B9514696}"/>
          </ac:spMkLst>
        </pc:spChg>
        <pc:spChg chg="add mod">
          <ac:chgData name="Omar El Demerdash" userId="5139f583bcc307eb" providerId="LiveId" clId="{22DE8BD7-55AF-48B2-8E7E-E6B018E8E065}" dt="2022-10-13T14:15:37.844" v="2381"/>
          <ac:spMkLst>
            <pc:docMk/>
            <pc:sldMk cId="4271882152" sldId="297"/>
            <ac:spMk id="7" creationId="{3727A1E9-6320-D38C-A5CE-5CD89C12646E}"/>
          </ac:spMkLst>
        </pc:spChg>
        <pc:spChg chg="add del mod topLvl">
          <ac:chgData name="Omar El Demerdash" userId="5139f583bcc307eb" providerId="LiveId" clId="{22DE8BD7-55AF-48B2-8E7E-E6B018E8E065}" dt="2022-10-13T13:04:54.145" v="2002" actId="478"/>
          <ac:spMkLst>
            <pc:docMk/>
            <pc:sldMk cId="4271882152" sldId="297"/>
            <ac:spMk id="7" creationId="{B4A04A4B-9B36-D161-EC3F-85C7D915DD39}"/>
          </ac:spMkLst>
        </pc:spChg>
        <pc:spChg chg="add del mod topLvl">
          <ac:chgData name="Omar El Demerdash" userId="5139f583bcc307eb" providerId="LiveId" clId="{22DE8BD7-55AF-48B2-8E7E-E6B018E8E065}" dt="2022-10-13T13:04:54.145" v="2002" actId="478"/>
          <ac:spMkLst>
            <pc:docMk/>
            <pc:sldMk cId="4271882152" sldId="297"/>
            <ac:spMk id="8" creationId="{01189877-FD74-EE94-43B5-933D3DC4FF07}"/>
          </ac:spMkLst>
        </pc:spChg>
        <pc:spChg chg="add del mod topLvl">
          <ac:chgData name="Omar El Demerdash" userId="5139f583bcc307eb" providerId="LiveId" clId="{22DE8BD7-55AF-48B2-8E7E-E6B018E8E065}" dt="2022-10-13T13:04:54.145" v="2002" actId="478"/>
          <ac:spMkLst>
            <pc:docMk/>
            <pc:sldMk cId="4271882152" sldId="297"/>
            <ac:spMk id="9" creationId="{913B5FA8-0C82-EAE8-C944-40E4ADA11690}"/>
          </ac:spMkLst>
        </pc:spChg>
        <pc:spChg chg="add mod">
          <ac:chgData name="Omar El Demerdash" userId="5139f583bcc307eb" providerId="LiveId" clId="{22DE8BD7-55AF-48B2-8E7E-E6B018E8E065}" dt="2022-10-13T14:15:37.844" v="2381"/>
          <ac:spMkLst>
            <pc:docMk/>
            <pc:sldMk cId="4271882152" sldId="297"/>
            <ac:spMk id="10" creationId="{937DFECA-A15C-6F99-13AE-5E1CD67FBE0A}"/>
          </ac:spMkLst>
        </pc:spChg>
        <pc:spChg chg="add del mod topLvl">
          <ac:chgData name="Omar El Demerdash" userId="5139f583bcc307eb" providerId="LiveId" clId="{22DE8BD7-55AF-48B2-8E7E-E6B018E8E065}" dt="2022-10-13T13:04:54.145" v="2002" actId="478"/>
          <ac:spMkLst>
            <pc:docMk/>
            <pc:sldMk cId="4271882152" sldId="297"/>
            <ac:spMk id="11" creationId="{6CFFE4FD-B0F8-3974-2FE1-0D54FACA165C}"/>
          </ac:spMkLst>
        </pc:spChg>
        <pc:spChg chg="add del mod topLvl">
          <ac:chgData name="Omar El Demerdash" userId="5139f583bcc307eb" providerId="LiveId" clId="{22DE8BD7-55AF-48B2-8E7E-E6B018E8E065}" dt="2022-10-13T13:04:54.145" v="2002" actId="478"/>
          <ac:spMkLst>
            <pc:docMk/>
            <pc:sldMk cId="4271882152" sldId="297"/>
            <ac:spMk id="12" creationId="{E29CD66F-4E30-7987-62FC-890A78A75C7F}"/>
          </ac:spMkLst>
        </pc:spChg>
        <pc:spChg chg="add del mod topLvl">
          <ac:chgData name="Omar El Demerdash" userId="5139f583bcc307eb" providerId="LiveId" clId="{22DE8BD7-55AF-48B2-8E7E-E6B018E8E065}" dt="2022-10-13T14:15:47.269" v="2383" actId="478"/>
          <ac:spMkLst>
            <pc:docMk/>
            <pc:sldMk cId="4271882152" sldId="297"/>
            <ac:spMk id="15" creationId="{896B481A-57FB-C29D-3FCC-2F19E099D134}"/>
          </ac:spMkLst>
        </pc:spChg>
        <pc:spChg chg="add del mod topLvl">
          <ac:chgData name="Omar El Demerdash" userId="5139f583bcc307eb" providerId="LiveId" clId="{22DE8BD7-55AF-48B2-8E7E-E6B018E8E065}" dt="2022-10-13T14:15:47.269" v="2383" actId="478"/>
          <ac:spMkLst>
            <pc:docMk/>
            <pc:sldMk cId="4271882152" sldId="297"/>
            <ac:spMk id="16" creationId="{20A87510-7719-BDDA-C4AA-882DDF953C14}"/>
          </ac:spMkLst>
        </pc:spChg>
        <pc:spChg chg="add del mod topLvl">
          <ac:chgData name="Omar El Demerdash" userId="5139f583bcc307eb" providerId="LiveId" clId="{22DE8BD7-55AF-48B2-8E7E-E6B018E8E065}" dt="2022-10-13T13:04:54.145" v="2002" actId="478"/>
          <ac:spMkLst>
            <pc:docMk/>
            <pc:sldMk cId="4271882152" sldId="297"/>
            <ac:spMk id="18" creationId="{D86CF8B5-7EC3-E546-3CE0-C36CD4EAC575}"/>
          </ac:spMkLst>
        </pc:spChg>
        <pc:spChg chg="add del mod topLvl">
          <ac:chgData name="Omar El Demerdash" userId="5139f583bcc307eb" providerId="LiveId" clId="{22DE8BD7-55AF-48B2-8E7E-E6B018E8E065}" dt="2022-10-13T13:04:54.145" v="2002" actId="478"/>
          <ac:spMkLst>
            <pc:docMk/>
            <pc:sldMk cId="4271882152" sldId="297"/>
            <ac:spMk id="19" creationId="{A6952F1A-C12C-4A44-B504-279D37721D03}"/>
          </ac:spMkLst>
        </pc:spChg>
        <pc:spChg chg="add del mod topLvl">
          <ac:chgData name="Omar El Demerdash" userId="5139f583bcc307eb" providerId="LiveId" clId="{22DE8BD7-55AF-48B2-8E7E-E6B018E8E065}" dt="2022-10-13T13:04:54.145" v="2002" actId="478"/>
          <ac:spMkLst>
            <pc:docMk/>
            <pc:sldMk cId="4271882152" sldId="297"/>
            <ac:spMk id="20" creationId="{C5CCA39F-6E6A-F7A2-8431-DE0081427C33}"/>
          </ac:spMkLst>
        </pc:spChg>
        <pc:spChg chg="add del mod topLvl">
          <ac:chgData name="Omar El Demerdash" userId="5139f583bcc307eb" providerId="LiveId" clId="{22DE8BD7-55AF-48B2-8E7E-E6B018E8E065}" dt="2022-10-13T14:15:47.269" v="2383" actId="478"/>
          <ac:spMkLst>
            <pc:docMk/>
            <pc:sldMk cId="4271882152" sldId="297"/>
            <ac:spMk id="23" creationId="{F2A15A10-05CC-0145-DC2B-A0B4AE10793B}"/>
          </ac:spMkLst>
        </pc:spChg>
        <pc:spChg chg="add del mod topLvl">
          <ac:chgData name="Omar El Demerdash" userId="5139f583bcc307eb" providerId="LiveId" clId="{22DE8BD7-55AF-48B2-8E7E-E6B018E8E065}" dt="2022-10-13T14:15:47.269" v="2383" actId="478"/>
          <ac:spMkLst>
            <pc:docMk/>
            <pc:sldMk cId="4271882152" sldId="297"/>
            <ac:spMk id="24" creationId="{63309200-B9EE-D048-5D80-18108A5593B9}"/>
          </ac:spMkLst>
        </pc:spChg>
        <pc:spChg chg="add del mod topLvl">
          <ac:chgData name="Omar El Demerdash" userId="5139f583bcc307eb" providerId="LiveId" clId="{22DE8BD7-55AF-48B2-8E7E-E6B018E8E065}" dt="2022-10-13T14:14:31.015" v="2360" actId="478"/>
          <ac:spMkLst>
            <pc:docMk/>
            <pc:sldMk cId="4271882152" sldId="297"/>
            <ac:spMk id="25" creationId="{625A8125-02DB-A88B-85DC-B923285DBFE4}"/>
          </ac:spMkLst>
        </pc:spChg>
        <pc:spChg chg="add del mod topLvl">
          <ac:chgData name="Omar El Demerdash" userId="5139f583bcc307eb" providerId="LiveId" clId="{22DE8BD7-55AF-48B2-8E7E-E6B018E8E065}" dt="2022-10-13T14:15:47.269" v="2383" actId="478"/>
          <ac:spMkLst>
            <pc:docMk/>
            <pc:sldMk cId="4271882152" sldId="297"/>
            <ac:spMk id="26" creationId="{1BB77386-A94E-9AAB-F902-4CB5FBF1BC1D}"/>
          </ac:spMkLst>
        </pc:spChg>
        <pc:spChg chg="add del mod topLvl">
          <ac:chgData name="Omar El Demerdash" userId="5139f583bcc307eb" providerId="LiveId" clId="{22DE8BD7-55AF-48B2-8E7E-E6B018E8E065}" dt="2022-10-13T14:15:47.269" v="2383" actId="478"/>
          <ac:spMkLst>
            <pc:docMk/>
            <pc:sldMk cId="4271882152" sldId="297"/>
            <ac:spMk id="27" creationId="{3F8AEF03-1345-675E-DF49-1CB43B5FCEFC}"/>
          </ac:spMkLst>
        </pc:spChg>
        <pc:spChg chg="add del mod topLvl">
          <ac:chgData name="Omar El Demerdash" userId="5139f583bcc307eb" providerId="LiveId" clId="{22DE8BD7-55AF-48B2-8E7E-E6B018E8E065}" dt="2022-10-13T14:15:47.269" v="2383" actId="478"/>
          <ac:spMkLst>
            <pc:docMk/>
            <pc:sldMk cId="4271882152" sldId="297"/>
            <ac:spMk id="28" creationId="{2D885043-FCB5-C138-5473-EEEEAFD3EFF7}"/>
          </ac:spMkLst>
        </pc:spChg>
        <pc:spChg chg="add del mod topLvl">
          <ac:chgData name="Omar El Demerdash" userId="5139f583bcc307eb" providerId="LiveId" clId="{22DE8BD7-55AF-48B2-8E7E-E6B018E8E065}" dt="2022-10-13T14:15:47.269" v="2383" actId="478"/>
          <ac:spMkLst>
            <pc:docMk/>
            <pc:sldMk cId="4271882152" sldId="297"/>
            <ac:spMk id="29" creationId="{435F0A4F-C4C9-1889-3062-E3E2CCE4BBA0}"/>
          </ac:spMkLst>
        </pc:spChg>
        <pc:spChg chg="add del mod topLvl">
          <ac:chgData name="Omar El Demerdash" userId="5139f583bcc307eb" providerId="LiveId" clId="{22DE8BD7-55AF-48B2-8E7E-E6B018E8E065}" dt="2022-10-13T14:15:47.269" v="2383" actId="478"/>
          <ac:spMkLst>
            <pc:docMk/>
            <pc:sldMk cId="4271882152" sldId="297"/>
            <ac:spMk id="30" creationId="{4750C61B-E952-0F5B-70F0-0EEFC76048E9}"/>
          </ac:spMkLst>
        </pc:spChg>
        <pc:spChg chg="add del mod topLvl">
          <ac:chgData name="Omar El Demerdash" userId="5139f583bcc307eb" providerId="LiveId" clId="{22DE8BD7-55AF-48B2-8E7E-E6B018E8E065}" dt="2022-10-13T14:15:47.269" v="2383" actId="478"/>
          <ac:spMkLst>
            <pc:docMk/>
            <pc:sldMk cId="4271882152" sldId="297"/>
            <ac:spMk id="31" creationId="{0F98869E-715D-ED77-2D3E-AC6E02E2CCC0}"/>
          </ac:spMkLst>
        </pc:spChg>
        <pc:spChg chg="add del mod topLvl">
          <ac:chgData name="Omar El Demerdash" userId="5139f583bcc307eb" providerId="LiveId" clId="{22DE8BD7-55AF-48B2-8E7E-E6B018E8E065}" dt="2022-10-13T14:15:47.269" v="2383" actId="478"/>
          <ac:spMkLst>
            <pc:docMk/>
            <pc:sldMk cId="4271882152" sldId="297"/>
            <ac:spMk id="32" creationId="{00E7E4A5-490D-4117-8C18-4C4C7A866B0C}"/>
          </ac:spMkLst>
        </pc:spChg>
        <pc:spChg chg="add del mod topLvl">
          <ac:chgData name="Omar El Demerdash" userId="5139f583bcc307eb" providerId="LiveId" clId="{22DE8BD7-55AF-48B2-8E7E-E6B018E8E065}" dt="2022-10-13T14:14:25.811" v="2357" actId="478"/>
          <ac:spMkLst>
            <pc:docMk/>
            <pc:sldMk cId="4271882152" sldId="297"/>
            <ac:spMk id="36" creationId="{7C25FDC3-1EBC-57A5-FB3C-67F104DEE3CA}"/>
          </ac:spMkLst>
        </pc:spChg>
        <pc:spChg chg="add del mod topLvl">
          <ac:chgData name="Omar El Demerdash" userId="5139f583bcc307eb" providerId="LiveId" clId="{22DE8BD7-55AF-48B2-8E7E-E6B018E8E065}" dt="2022-10-13T14:15:47.269" v="2383" actId="478"/>
          <ac:spMkLst>
            <pc:docMk/>
            <pc:sldMk cId="4271882152" sldId="297"/>
            <ac:spMk id="38" creationId="{4E1ACE78-F254-B53A-4177-886BF5B021CC}"/>
          </ac:spMkLst>
        </pc:spChg>
        <pc:spChg chg="add del mod topLvl">
          <ac:chgData name="Omar El Demerdash" userId="5139f583bcc307eb" providerId="LiveId" clId="{22DE8BD7-55AF-48B2-8E7E-E6B018E8E065}" dt="2022-10-13T14:15:47.269" v="2383" actId="478"/>
          <ac:spMkLst>
            <pc:docMk/>
            <pc:sldMk cId="4271882152" sldId="297"/>
            <ac:spMk id="39" creationId="{A02B656E-4CBA-A547-CE27-45B3465DF930}"/>
          </ac:spMkLst>
        </pc:spChg>
        <pc:spChg chg="add del mod topLvl">
          <ac:chgData name="Omar El Demerdash" userId="5139f583bcc307eb" providerId="LiveId" clId="{22DE8BD7-55AF-48B2-8E7E-E6B018E8E065}" dt="2022-10-13T14:15:47.269" v="2383" actId="478"/>
          <ac:spMkLst>
            <pc:docMk/>
            <pc:sldMk cId="4271882152" sldId="297"/>
            <ac:spMk id="40" creationId="{18DDF06E-4D6F-69E7-CC46-7661C9C079E0}"/>
          </ac:spMkLst>
        </pc:spChg>
        <pc:spChg chg="add del mod topLvl">
          <ac:chgData name="Omar El Demerdash" userId="5139f583bcc307eb" providerId="LiveId" clId="{22DE8BD7-55AF-48B2-8E7E-E6B018E8E065}" dt="2022-10-13T14:15:10.165" v="2377" actId="478"/>
          <ac:spMkLst>
            <pc:docMk/>
            <pc:sldMk cId="4271882152" sldId="297"/>
            <ac:spMk id="41" creationId="{0FAE2D28-48B1-25FF-AA3E-052335C8E6F8}"/>
          </ac:spMkLst>
        </pc:spChg>
        <pc:spChg chg="add del mod topLvl">
          <ac:chgData name="Omar El Demerdash" userId="5139f583bcc307eb" providerId="LiveId" clId="{22DE8BD7-55AF-48B2-8E7E-E6B018E8E065}" dt="2022-10-13T14:15:47.269" v="2383" actId="478"/>
          <ac:spMkLst>
            <pc:docMk/>
            <pc:sldMk cId="4271882152" sldId="297"/>
            <ac:spMk id="42" creationId="{AC4D528E-0DF1-5E39-0012-0EE473109766}"/>
          </ac:spMkLst>
        </pc:spChg>
        <pc:spChg chg="add del mod topLvl">
          <ac:chgData name="Omar El Demerdash" userId="5139f583bcc307eb" providerId="LiveId" clId="{22DE8BD7-55AF-48B2-8E7E-E6B018E8E065}" dt="2022-10-13T14:15:47.269" v="2383" actId="478"/>
          <ac:spMkLst>
            <pc:docMk/>
            <pc:sldMk cId="4271882152" sldId="297"/>
            <ac:spMk id="43" creationId="{5119F010-3AAD-5B8A-BEA0-AFFF92A03C22}"/>
          </ac:spMkLst>
        </pc:spChg>
        <pc:spChg chg="add del mod topLvl">
          <ac:chgData name="Omar El Demerdash" userId="5139f583bcc307eb" providerId="LiveId" clId="{22DE8BD7-55AF-48B2-8E7E-E6B018E8E065}" dt="2022-10-13T14:15:09.411" v="2376" actId="478"/>
          <ac:spMkLst>
            <pc:docMk/>
            <pc:sldMk cId="4271882152" sldId="297"/>
            <ac:spMk id="44" creationId="{F5D66A37-0A20-8DA0-4680-B1514D09553F}"/>
          </ac:spMkLst>
        </pc:spChg>
        <pc:spChg chg="add del mod topLvl">
          <ac:chgData name="Omar El Demerdash" userId="5139f583bcc307eb" providerId="LiveId" clId="{22DE8BD7-55AF-48B2-8E7E-E6B018E8E065}" dt="2022-10-13T14:15:08.343" v="2375" actId="478"/>
          <ac:spMkLst>
            <pc:docMk/>
            <pc:sldMk cId="4271882152" sldId="297"/>
            <ac:spMk id="45" creationId="{17B431AE-07A0-6F5F-9D2D-9FCB3FA5248F}"/>
          </ac:spMkLst>
        </pc:spChg>
        <pc:spChg chg="del">
          <ac:chgData name="Omar El Demerdash" userId="5139f583bcc307eb" providerId="LiveId" clId="{22DE8BD7-55AF-48B2-8E7E-E6B018E8E065}" dt="2022-10-13T14:15:36.719" v="2380" actId="478"/>
          <ac:spMkLst>
            <pc:docMk/>
            <pc:sldMk cId="4271882152" sldId="297"/>
            <ac:spMk id="46" creationId="{D73801EE-EADE-A8E2-3590-C30F09873622}"/>
          </ac:spMkLst>
        </pc:spChg>
        <pc:spChg chg="add del mod topLvl">
          <ac:chgData name="Omar El Demerdash" userId="5139f583bcc307eb" providerId="LiveId" clId="{22DE8BD7-55AF-48B2-8E7E-E6B018E8E065}" dt="2022-10-13T14:15:47.269" v="2383" actId="478"/>
          <ac:spMkLst>
            <pc:docMk/>
            <pc:sldMk cId="4271882152" sldId="297"/>
            <ac:spMk id="59" creationId="{54E871AE-9B95-1AB4-3E7B-154FC2987F4E}"/>
          </ac:spMkLst>
        </pc:spChg>
        <pc:spChg chg="add del mod topLvl">
          <ac:chgData name="Omar El Demerdash" userId="5139f583bcc307eb" providerId="LiveId" clId="{22DE8BD7-55AF-48B2-8E7E-E6B018E8E065}" dt="2022-10-13T14:15:47.269" v="2383" actId="478"/>
          <ac:spMkLst>
            <pc:docMk/>
            <pc:sldMk cId="4271882152" sldId="297"/>
            <ac:spMk id="60" creationId="{05E2C795-93D6-1B6B-69E6-73D79ACEB287}"/>
          </ac:spMkLst>
        </pc:spChg>
        <pc:spChg chg="add del mod topLvl">
          <ac:chgData name="Omar El Demerdash" userId="5139f583bcc307eb" providerId="LiveId" clId="{22DE8BD7-55AF-48B2-8E7E-E6B018E8E065}" dt="2022-10-13T14:15:47.269" v="2383" actId="478"/>
          <ac:spMkLst>
            <pc:docMk/>
            <pc:sldMk cId="4271882152" sldId="297"/>
            <ac:spMk id="200" creationId="{1B4F3405-E197-3A11-A63F-F5130D664A64}"/>
          </ac:spMkLst>
        </pc:spChg>
        <pc:spChg chg="add del mod topLvl">
          <ac:chgData name="Omar El Demerdash" userId="5139f583bcc307eb" providerId="LiveId" clId="{22DE8BD7-55AF-48B2-8E7E-E6B018E8E065}" dt="2022-10-13T13:04:54.145" v="2002" actId="478"/>
          <ac:spMkLst>
            <pc:docMk/>
            <pc:sldMk cId="4271882152" sldId="297"/>
            <ac:spMk id="201" creationId="{F4E094F0-DD7C-6919-B457-15E322282B4B}"/>
          </ac:spMkLst>
        </pc:spChg>
        <pc:spChg chg="add del mod topLvl">
          <ac:chgData name="Omar El Demerdash" userId="5139f583bcc307eb" providerId="LiveId" clId="{22DE8BD7-55AF-48B2-8E7E-E6B018E8E065}" dt="2022-10-13T13:04:54.145" v="2002" actId="478"/>
          <ac:spMkLst>
            <pc:docMk/>
            <pc:sldMk cId="4271882152" sldId="297"/>
            <ac:spMk id="202" creationId="{6881B10C-2CD7-AF5D-F4F5-179F3E349FFB}"/>
          </ac:spMkLst>
        </pc:spChg>
        <pc:spChg chg="add del mod topLvl">
          <ac:chgData name="Omar El Demerdash" userId="5139f583bcc307eb" providerId="LiveId" clId="{22DE8BD7-55AF-48B2-8E7E-E6B018E8E065}" dt="2022-10-13T13:04:54.145" v="2002" actId="478"/>
          <ac:spMkLst>
            <pc:docMk/>
            <pc:sldMk cId="4271882152" sldId="297"/>
            <ac:spMk id="203" creationId="{E10ED00A-4319-7AC0-20EC-9170AD564633}"/>
          </ac:spMkLst>
        </pc:spChg>
        <pc:spChg chg="add del mod topLvl">
          <ac:chgData name="Omar El Demerdash" userId="5139f583bcc307eb" providerId="LiveId" clId="{22DE8BD7-55AF-48B2-8E7E-E6B018E8E065}" dt="2022-10-13T13:04:54.145" v="2002" actId="478"/>
          <ac:spMkLst>
            <pc:docMk/>
            <pc:sldMk cId="4271882152" sldId="297"/>
            <ac:spMk id="204" creationId="{BF25FE95-017D-25BB-2725-BD2EFA93F947}"/>
          </ac:spMkLst>
        </pc:spChg>
        <pc:spChg chg="add del mod topLvl">
          <ac:chgData name="Omar El Demerdash" userId="5139f583bcc307eb" providerId="LiveId" clId="{22DE8BD7-55AF-48B2-8E7E-E6B018E8E065}" dt="2022-10-13T13:04:54.145" v="2002" actId="478"/>
          <ac:spMkLst>
            <pc:docMk/>
            <pc:sldMk cId="4271882152" sldId="297"/>
            <ac:spMk id="205" creationId="{D41A2978-1A45-4B8D-A87B-79D1F8A455EF}"/>
          </ac:spMkLst>
        </pc:spChg>
        <pc:spChg chg="add del mod topLvl">
          <ac:chgData name="Omar El Demerdash" userId="5139f583bcc307eb" providerId="LiveId" clId="{22DE8BD7-55AF-48B2-8E7E-E6B018E8E065}" dt="2022-10-13T13:04:54.145" v="2002" actId="478"/>
          <ac:spMkLst>
            <pc:docMk/>
            <pc:sldMk cId="4271882152" sldId="297"/>
            <ac:spMk id="206" creationId="{C39DC125-96AD-DAB3-2A77-74C9A3D58430}"/>
          </ac:spMkLst>
        </pc:spChg>
        <pc:spChg chg="add del mod topLvl">
          <ac:chgData name="Omar El Demerdash" userId="5139f583bcc307eb" providerId="LiveId" clId="{22DE8BD7-55AF-48B2-8E7E-E6B018E8E065}" dt="2022-10-13T13:04:54.145" v="2002" actId="478"/>
          <ac:spMkLst>
            <pc:docMk/>
            <pc:sldMk cId="4271882152" sldId="297"/>
            <ac:spMk id="207" creationId="{CAF6E8AD-CF5B-0EDB-1202-7A375DED915B}"/>
          </ac:spMkLst>
        </pc:spChg>
        <pc:spChg chg="add del mod topLvl">
          <ac:chgData name="Omar El Demerdash" userId="5139f583bcc307eb" providerId="LiveId" clId="{22DE8BD7-55AF-48B2-8E7E-E6B018E8E065}" dt="2022-10-13T13:04:54.145" v="2002" actId="478"/>
          <ac:spMkLst>
            <pc:docMk/>
            <pc:sldMk cId="4271882152" sldId="297"/>
            <ac:spMk id="208" creationId="{8E696FFB-C4F1-F342-296A-ABCD6F10724F}"/>
          </ac:spMkLst>
        </pc:spChg>
        <pc:spChg chg="add del mod topLvl">
          <ac:chgData name="Omar El Demerdash" userId="5139f583bcc307eb" providerId="LiveId" clId="{22DE8BD7-55AF-48B2-8E7E-E6B018E8E065}" dt="2022-10-13T13:04:54.145" v="2002" actId="478"/>
          <ac:spMkLst>
            <pc:docMk/>
            <pc:sldMk cId="4271882152" sldId="297"/>
            <ac:spMk id="209" creationId="{8853F327-C4CD-AE2B-BC09-526A55066B87}"/>
          </ac:spMkLst>
        </pc:spChg>
        <pc:spChg chg="add del mod topLvl">
          <ac:chgData name="Omar El Demerdash" userId="5139f583bcc307eb" providerId="LiveId" clId="{22DE8BD7-55AF-48B2-8E7E-E6B018E8E065}" dt="2022-10-13T13:04:54.145" v="2002" actId="478"/>
          <ac:spMkLst>
            <pc:docMk/>
            <pc:sldMk cId="4271882152" sldId="297"/>
            <ac:spMk id="210" creationId="{52166ED7-7774-32A0-E3DC-4E016FD07FD5}"/>
          </ac:spMkLst>
        </pc:spChg>
        <pc:spChg chg="add del mod topLvl">
          <ac:chgData name="Omar El Demerdash" userId="5139f583bcc307eb" providerId="LiveId" clId="{22DE8BD7-55AF-48B2-8E7E-E6B018E8E065}" dt="2022-10-13T13:04:54.145" v="2002" actId="478"/>
          <ac:spMkLst>
            <pc:docMk/>
            <pc:sldMk cId="4271882152" sldId="297"/>
            <ac:spMk id="214" creationId="{51534091-C48F-3016-F2DD-0013A4957B22}"/>
          </ac:spMkLst>
        </pc:spChg>
        <pc:spChg chg="add del mod topLvl">
          <ac:chgData name="Omar El Demerdash" userId="5139f583bcc307eb" providerId="LiveId" clId="{22DE8BD7-55AF-48B2-8E7E-E6B018E8E065}" dt="2022-10-13T13:05:44.221" v="2017" actId="478"/>
          <ac:spMkLst>
            <pc:docMk/>
            <pc:sldMk cId="4271882152" sldId="297"/>
            <ac:spMk id="215" creationId="{90696ECE-52E7-866D-97D7-299ED5B281C6}"/>
          </ac:spMkLst>
        </pc:spChg>
        <pc:spChg chg="add del mod topLvl">
          <ac:chgData name="Omar El Demerdash" userId="5139f583bcc307eb" providerId="LiveId" clId="{22DE8BD7-55AF-48B2-8E7E-E6B018E8E065}" dt="2022-10-13T13:05:44.221" v="2017" actId="478"/>
          <ac:spMkLst>
            <pc:docMk/>
            <pc:sldMk cId="4271882152" sldId="297"/>
            <ac:spMk id="216" creationId="{7F0A79EF-F8D6-F6B8-9EF6-CFEF4ACFEECB}"/>
          </ac:spMkLst>
        </pc:spChg>
        <pc:spChg chg="add del mod topLvl">
          <ac:chgData name="Omar El Demerdash" userId="5139f583bcc307eb" providerId="LiveId" clId="{22DE8BD7-55AF-48B2-8E7E-E6B018E8E065}" dt="2022-10-13T13:05:44.221" v="2017" actId="478"/>
          <ac:spMkLst>
            <pc:docMk/>
            <pc:sldMk cId="4271882152" sldId="297"/>
            <ac:spMk id="217" creationId="{F2E61A88-600A-22D8-D471-483836FB54F0}"/>
          </ac:spMkLst>
        </pc:spChg>
        <pc:spChg chg="add del mod topLvl">
          <ac:chgData name="Omar El Demerdash" userId="5139f583bcc307eb" providerId="LiveId" clId="{22DE8BD7-55AF-48B2-8E7E-E6B018E8E065}" dt="2022-10-13T13:05:44.221" v="2017" actId="478"/>
          <ac:spMkLst>
            <pc:docMk/>
            <pc:sldMk cId="4271882152" sldId="297"/>
            <ac:spMk id="218" creationId="{E5AEC994-3976-99D2-3BF4-B6EA294AC03A}"/>
          </ac:spMkLst>
        </pc:spChg>
        <pc:spChg chg="add del mod topLvl">
          <ac:chgData name="Omar El Demerdash" userId="5139f583bcc307eb" providerId="LiveId" clId="{22DE8BD7-55AF-48B2-8E7E-E6B018E8E065}" dt="2022-10-13T13:04:54.145" v="2002" actId="478"/>
          <ac:spMkLst>
            <pc:docMk/>
            <pc:sldMk cId="4271882152" sldId="297"/>
            <ac:spMk id="219" creationId="{091C8AEC-F913-E0E6-9926-A93C65F6349B}"/>
          </ac:spMkLst>
        </pc:spChg>
        <pc:spChg chg="add del mod topLvl">
          <ac:chgData name="Omar El Demerdash" userId="5139f583bcc307eb" providerId="LiveId" clId="{22DE8BD7-55AF-48B2-8E7E-E6B018E8E065}" dt="2022-10-13T13:05:44.221" v="2017" actId="478"/>
          <ac:spMkLst>
            <pc:docMk/>
            <pc:sldMk cId="4271882152" sldId="297"/>
            <ac:spMk id="221" creationId="{BC8BF30E-DCA0-AE5C-1D43-BE54DF975C9D}"/>
          </ac:spMkLst>
        </pc:spChg>
        <pc:spChg chg="add del mod topLvl">
          <ac:chgData name="Omar El Demerdash" userId="5139f583bcc307eb" providerId="LiveId" clId="{22DE8BD7-55AF-48B2-8E7E-E6B018E8E065}" dt="2022-10-13T13:05:44.221" v="2017" actId="478"/>
          <ac:spMkLst>
            <pc:docMk/>
            <pc:sldMk cId="4271882152" sldId="297"/>
            <ac:spMk id="222" creationId="{50D87153-0697-BED2-82D2-21AC8B89146D}"/>
          </ac:spMkLst>
        </pc:spChg>
        <pc:spChg chg="add del mod topLvl">
          <ac:chgData name="Omar El Demerdash" userId="5139f583bcc307eb" providerId="LiveId" clId="{22DE8BD7-55AF-48B2-8E7E-E6B018E8E065}" dt="2022-10-13T13:05:42.190" v="2016" actId="478"/>
          <ac:spMkLst>
            <pc:docMk/>
            <pc:sldMk cId="4271882152" sldId="297"/>
            <ac:spMk id="223" creationId="{0DF84D20-D78A-054B-12A7-CD3DF434811B}"/>
          </ac:spMkLst>
        </pc:spChg>
        <pc:spChg chg="add del mod topLvl">
          <ac:chgData name="Omar El Demerdash" userId="5139f583bcc307eb" providerId="LiveId" clId="{22DE8BD7-55AF-48B2-8E7E-E6B018E8E065}" dt="2022-10-13T13:05:42.190" v="2016" actId="478"/>
          <ac:spMkLst>
            <pc:docMk/>
            <pc:sldMk cId="4271882152" sldId="297"/>
            <ac:spMk id="224" creationId="{84ACFEE9-C34D-D9B7-F22A-A337AD6A3BD3}"/>
          </ac:spMkLst>
        </pc:spChg>
        <pc:spChg chg="add del mod topLvl">
          <ac:chgData name="Omar El Demerdash" userId="5139f583bcc307eb" providerId="LiveId" clId="{22DE8BD7-55AF-48B2-8E7E-E6B018E8E065}" dt="2022-10-13T13:05:42.190" v="2016" actId="478"/>
          <ac:spMkLst>
            <pc:docMk/>
            <pc:sldMk cId="4271882152" sldId="297"/>
            <ac:spMk id="225" creationId="{3C6CB8DC-4523-6C09-BB1B-C6B018E50A08}"/>
          </ac:spMkLst>
        </pc:spChg>
        <pc:spChg chg="add del mod topLvl">
          <ac:chgData name="Omar El Demerdash" userId="5139f583bcc307eb" providerId="LiveId" clId="{22DE8BD7-55AF-48B2-8E7E-E6B018E8E065}" dt="2022-10-13T13:05:42.190" v="2016" actId="478"/>
          <ac:spMkLst>
            <pc:docMk/>
            <pc:sldMk cId="4271882152" sldId="297"/>
            <ac:spMk id="226" creationId="{1321ECF8-8636-6991-9127-D3EFADD23959}"/>
          </ac:spMkLst>
        </pc:spChg>
        <pc:spChg chg="add del mod topLvl">
          <ac:chgData name="Omar El Demerdash" userId="5139f583bcc307eb" providerId="LiveId" clId="{22DE8BD7-55AF-48B2-8E7E-E6B018E8E065}" dt="2022-10-13T14:14:28.924" v="2359" actId="478"/>
          <ac:spMkLst>
            <pc:docMk/>
            <pc:sldMk cId="4271882152" sldId="297"/>
            <ac:spMk id="227" creationId="{0E0F7E84-8734-DEF7-BF93-62AAA9645BDD}"/>
          </ac:spMkLst>
        </pc:spChg>
        <pc:spChg chg="add del mod topLvl">
          <ac:chgData name="Omar El Demerdash" userId="5139f583bcc307eb" providerId="LiveId" clId="{22DE8BD7-55AF-48B2-8E7E-E6B018E8E065}" dt="2022-10-13T13:05:42.190" v="2016" actId="478"/>
          <ac:spMkLst>
            <pc:docMk/>
            <pc:sldMk cId="4271882152" sldId="297"/>
            <ac:spMk id="228" creationId="{09FC5184-DBD3-6CC5-543B-A49105B9F409}"/>
          </ac:spMkLst>
        </pc:spChg>
        <pc:spChg chg="add del mod topLvl">
          <ac:chgData name="Omar El Demerdash" userId="5139f583bcc307eb" providerId="LiveId" clId="{22DE8BD7-55AF-48B2-8E7E-E6B018E8E065}" dt="2022-10-13T13:05:42.190" v="2016" actId="478"/>
          <ac:spMkLst>
            <pc:docMk/>
            <pc:sldMk cId="4271882152" sldId="297"/>
            <ac:spMk id="229" creationId="{6AC0EA38-A9E2-8B20-06A0-C18035DC5F9D}"/>
          </ac:spMkLst>
        </pc:spChg>
        <pc:spChg chg="add del mod topLvl">
          <ac:chgData name="Omar El Demerdash" userId="5139f583bcc307eb" providerId="LiveId" clId="{22DE8BD7-55AF-48B2-8E7E-E6B018E8E065}" dt="2022-10-13T13:05:42.190" v="2016" actId="478"/>
          <ac:spMkLst>
            <pc:docMk/>
            <pc:sldMk cId="4271882152" sldId="297"/>
            <ac:spMk id="230" creationId="{BA2C64EA-1D74-FA36-4C3B-1261C3C329D7}"/>
          </ac:spMkLst>
        </pc:spChg>
        <pc:spChg chg="add del mod topLvl">
          <ac:chgData name="Omar El Demerdash" userId="5139f583bcc307eb" providerId="LiveId" clId="{22DE8BD7-55AF-48B2-8E7E-E6B018E8E065}" dt="2022-10-13T13:05:44.221" v="2017" actId="478"/>
          <ac:spMkLst>
            <pc:docMk/>
            <pc:sldMk cId="4271882152" sldId="297"/>
            <ac:spMk id="237" creationId="{107A09B7-E97F-C500-9886-1F758065EB31}"/>
          </ac:spMkLst>
        </pc:spChg>
        <pc:spChg chg="add del mod topLvl">
          <ac:chgData name="Omar El Demerdash" userId="5139f583bcc307eb" providerId="LiveId" clId="{22DE8BD7-55AF-48B2-8E7E-E6B018E8E065}" dt="2022-10-13T13:05:44.221" v="2017" actId="478"/>
          <ac:spMkLst>
            <pc:docMk/>
            <pc:sldMk cId="4271882152" sldId="297"/>
            <ac:spMk id="238" creationId="{C5FF63CE-A640-31A3-5774-1B1A2CC52810}"/>
          </ac:spMkLst>
        </pc:spChg>
        <pc:spChg chg="add del mod topLvl">
          <ac:chgData name="Omar El Demerdash" userId="5139f583bcc307eb" providerId="LiveId" clId="{22DE8BD7-55AF-48B2-8E7E-E6B018E8E065}" dt="2022-10-13T13:05:44.221" v="2017" actId="478"/>
          <ac:spMkLst>
            <pc:docMk/>
            <pc:sldMk cId="4271882152" sldId="297"/>
            <ac:spMk id="239" creationId="{5585E380-7E6C-6455-83CF-281D49779028}"/>
          </ac:spMkLst>
        </pc:spChg>
        <pc:spChg chg="add del mod topLvl">
          <ac:chgData name="Omar El Demerdash" userId="5139f583bcc307eb" providerId="LiveId" clId="{22DE8BD7-55AF-48B2-8E7E-E6B018E8E065}" dt="2022-10-13T13:05:44.221" v="2017" actId="478"/>
          <ac:spMkLst>
            <pc:docMk/>
            <pc:sldMk cId="4271882152" sldId="297"/>
            <ac:spMk id="240" creationId="{7AEFD84C-EFB4-3403-2056-127ECCCF9594}"/>
          </ac:spMkLst>
        </pc:spChg>
        <pc:spChg chg="add del mod topLvl">
          <ac:chgData name="Omar El Demerdash" userId="5139f583bcc307eb" providerId="LiveId" clId="{22DE8BD7-55AF-48B2-8E7E-E6B018E8E065}" dt="2022-10-13T13:05:44.221" v="2017" actId="478"/>
          <ac:spMkLst>
            <pc:docMk/>
            <pc:sldMk cId="4271882152" sldId="297"/>
            <ac:spMk id="241" creationId="{D2D258FA-B968-3795-5187-57A7FB9352F6}"/>
          </ac:spMkLst>
        </pc:spChg>
        <pc:spChg chg="add del mod topLvl">
          <ac:chgData name="Omar El Demerdash" userId="5139f583bcc307eb" providerId="LiveId" clId="{22DE8BD7-55AF-48B2-8E7E-E6B018E8E065}" dt="2022-10-13T13:04:54.145" v="2002" actId="478"/>
          <ac:spMkLst>
            <pc:docMk/>
            <pc:sldMk cId="4271882152" sldId="297"/>
            <ac:spMk id="243" creationId="{B385AB7A-355F-BA1D-8A78-5E60FD9BC236}"/>
          </ac:spMkLst>
        </pc:spChg>
        <pc:spChg chg="add del mod topLvl">
          <ac:chgData name="Omar El Demerdash" userId="5139f583bcc307eb" providerId="LiveId" clId="{22DE8BD7-55AF-48B2-8E7E-E6B018E8E065}" dt="2022-10-13T13:05:44.221" v="2017" actId="478"/>
          <ac:spMkLst>
            <pc:docMk/>
            <pc:sldMk cId="4271882152" sldId="297"/>
            <ac:spMk id="244" creationId="{1CB68954-8C68-C7C9-06D1-E568088E9B2F}"/>
          </ac:spMkLst>
        </pc:spChg>
        <pc:spChg chg="add del mod topLvl">
          <ac:chgData name="Omar El Demerdash" userId="5139f583bcc307eb" providerId="LiveId" clId="{22DE8BD7-55AF-48B2-8E7E-E6B018E8E065}" dt="2022-10-13T13:05:44.221" v="2017" actId="478"/>
          <ac:spMkLst>
            <pc:docMk/>
            <pc:sldMk cId="4271882152" sldId="297"/>
            <ac:spMk id="245" creationId="{9A3C6C1B-14A0-8037-A300-FF91DCBFA0D5}"/>
          </ac:spMkLst>
        </pc:spChg>
        <pc:spChg chg="add del mod">
          <ac:chgData name="Omar El Demerdash" userId="5139f583bcc307eb" providerId="LiveId" clId="{22DE8BD7-55AF-48B2-8E7E-E6B018E8E065}" dt="2022-10-13T14:15:47.269" v="2383" actId="478"/>
          <ac:spMkLst>
            <pc:docMk/>
            <pc:sldMk cId="4271882152" sldId="297"/>
            <ac:spMk id="248" creationId="{C68F0E4E-969E-BEFC-F3DF-B600D51D5403}"/>
          </ac:spMkLst>
        </pc:spChg>
        <pc:spChg chg="add del mod">
          <ac:chgData name="Omar El Demerdash" userId="5139f583bcc307eb" providerId="LiveId" clId="{22DE8BD7-55AF-48B2-8E7E-E6B018E8E065}" dt="2022-10-13T14:15:47.269" v="2383" actId="478"/>
          <ac:spMkLst>
            <pc:docMk/>
            <pc:sldMk cId="4271882152" sldId="297"/>
            <ac:spMk id="249" creationId="{A64E296B-D690-423F-ACFE-95E8A4FE659E}"/>
          </ac:spMkLst>
        </pc:spChg>
        <pc:spChg chg="add del mod topLvl">
          <ac:chgData name="Omar El Demerdash" userId="5139f583bcc307eb" providerId="LiveId" clId="{22DE8BD7-55AF-48B2-8E7E-E6B018E8E065}" dt="2022-10-13T14:14:27.154" v="2358" actId="478"/>
          <ac:spMkLst>
            <pc:docMk/>
            <pc:sldMk cId="4271882152" sldId="297"/>
            <ac:spMk id="250" creationId="{6233023E-A6D9-039F-9ABB-0DBED8010DAD}"/>
          </ac:spMkLst>
        </pc:spChg>
        <pc:spChg chg="add del mod topLvl">
          <ac:chgData name="Omar El Demerdash" userId="5139f583bcc307eb" providerId="LiveId" clId="{22DE8BD7-55AF-48B2-8E7E-E6B018E8E065}" dt="2022-10-13T14:15:47.269" v="2383" actId="478"/>
          <ac:spMkLst>
            <pc:docMk/>
            <pc:sldMk cId="4271882152" sldId="297"/>
            <ac:spMk id="251" creationId="{A81C1FD9-9938-200A-DFB2-E5CBA04800BD}"/>
          </ac:spMkLst>
        </pc:spChg>
        <pc:spChg chg="add del mod topLvl">
          <ac:chgData name="Omar El Demerdash" userId="5139f583bcc307eb" providerId="LiveId" clId="{22DE8BD7-55AF-48B2-8E7E-E6B018E8E065}" dt="2022-10-13T14:15:47.269" v="2383" actId="478"/>
          <ac:spMkLst>
            <pc:docMk/>
            <pc:sldMk cId="4271882152" sldId="297"/>
            <ac:spMk id="252" creationId="{518142DF-F915-DA2E-9621-3E7FC30EB67E}"/>
          </ac:spMkLst>
        </pc:spChg>
        <pc:spChg chg="add del mod topLvl">
          <ac:chgData name="Omar El Demerdash" userId="5139f583bcc307eb" providerId="LiveId" clId="{22DE8BD7-55AF-48B2-8E7E-E6B018E8E065}" dt="2022-10-13T14:15:47.269" v="2383" actId="478"/>
          <ac:spMkLst>
            <pc:docMk/>
            <pc:sldMk cId="4271882152" sldId="297"/>
            <ac:spMk id="253" creationId="{0223CD09-6714-1714-2063-E5BE6ADD5D1F}"/>
          </ac:spMkLst>
        </pc:spChg>
        <pc:spChg chg="add del mod topLvl">
          <ac:chgData name="Omar El Demerdash" userId="5139f583bcc307eb" providerId="LiveId" clId="{22DE8BD7-55AF-48B2-8E7E-E6B018E8E065}" dt="2022-10-13T14:15:47.269" v="2383" actId="478"/>
          <ac:spMkLst>
            <pc:docMk/>
            <pc:sldMk cId="4271882152" sldId="297"/>
            <ac:spMk id="254" creationId="{58622302-589B-5C48-CF4A-6F5583F4A150}"/>
          </ac:spMkLst>
        </pc:spChg>
        <pc:spChg chg="add del mod topLvl">
          <ac:chgData name="Omar El Demerdash" userId="5139f583bcc307eb" providerId="LiveId" clId="{22DE8BD7-55AF-48B2-8E7E-E6B018E8E065}" dt="2022-10-13T14:15:47.269" v="2383" actId="478"/>
          <ac:spMkLst>
            <pc:docMk/>
            <pc:sldMk cId="4271882152" sldId="297"/>
            <ac:spMk id="255" creationId="{F0591BBA-DB20-8B56-D6D5-69ABA333BF0D}"/>
          </ac:spMkLst>
        </pc:spChg>
        <pc:spChg chg="add del mod topLvl">
          <ac:chgData name="Omar El Demerdash" userId="5139f583bcc307eb" providerId="LiveId" clId="{22DE8BD7-55AF-48B2-8E7E-E6B018E8E065}" dt="2022-10-13T14:15:47.269" v="2383" actId="478"/>
          <ac:spMkLst>
            <pc:docMk/>
            <pc:sldMk cId="4271882152" sldId="297"/>
            <ac:spMk id="256" creationId="{7A5A1542-72C1-C144-128F-063CD748A9DA}"/>
          </ac:spMkLst>
        </pc:spChg>
        <pc:spChg chg="add del mod topLvl">
          <ac:chgData name="Omar El Demerdash" userId="5139f583bcc307eb" providerId="LiveId" clId="{22DE8BD7-55AF-48B2-8E7E-E6B018E8E065}" dt="2022-10-13T14:15:47.269" v="2383" actId="478"/>
          <ac:spMkLst>
            <pc:docMk/>
            <pc:sldMk cId="4271882152" sldId="297"/>
            <ac:spMk id="257" creationId="{D44AFCB9-86A9-4BA0-5463-850CF8ACB954}"/>
          </ac:spMkLst>
        </pc:spChg>
        <pc:spChg chg="add del mod topLvl">
          <ac:chgData name="Omar El Demerdash" userId="5139f583bcc307eb" providerId="LiveId" clId="{22DE8BD7-55AF-48B2-8E7E-E6B018E8E065}" dt="2022-10-13T14:15:47.269" v="2383" actId="478"/>
          <ac:spMkLst>
            <pc:docMk/>
            <pc:sldMk cId="4271882152" sldId="297"/>
            <ac:spMk id="258" creationId="{64116B85-3780-78B5-8A42-BD0BF74AACDF}"/>
          </ac:spMkLst>
        </pc:spChg>
        <pc:spChg chg="add del mod topLvl">
          <ac:chgData name="Omar El Demerdash" userId="5139f583bcc307eb" providerId="LiveId" clId="{22DE8BD7-55AF-48B2-8E7E-E6B018E8E065}" dt="2022-10-13T14:15:47.269" v="2383" actId="478"/>
          <ac:spMkLst>
            <pc:docMk/>
            <pc:sldMk cId="4271882152" sldId="297"/>
            <ac:spMk id="259" creationId="{FFB605EA-C9EE-471B-AFE8-C2195AE918FA}"/>
          </ac:spMkLst>
        </pc:spChg>
        <pc:spChg chg="add del mod topLvl">
          <ac:chgData name="Omar El Demerdash" userId="5139f583bcc307eb" providerId="LiveId" clId="{22DE8BD7-55AF-48B2-8E7E-E6B018E8E065}" dt="2022-10-13T14:15:47.269" v="2383" actId="478"/>
          <ac:spMkLst>
            <pc:docMk/>
            <pc:sldMk cId="4271882152" sldId="297"/>
            <ac:spMk id="260" creationId="{2E32A9EC-3609-EFE6-DFC0-3081A5B47C06}"/>
          </ac:spMkLst>
        </pc:spChg>
        <pc:spChg chg="add del mod topLvl">
          <ac:chgData name="Omar El Demerdash" userId="5139f583bcc307eb" providerId="LiveId" clId="{22DE8BD7-55AF-48B2-8E7E-E6B018E8E065}" dt="2022-10-13T14:15:47.269" v="2383" actId="478"/>
          <ac:spMkLst>
            <pc:docMk/>
            <pc:sldMk cId="4271882152" sldId="297"/>
            <ac:spMk id="261" creationId="{848C5CF7-EF86-ACDF-5D93-15E030950123}"/>
          </ac:spMkLst>
        </pc:spChg>
        <pc:spChg chg="add del mod topLvl">
          <ac:chgData name="Omar El Demerdash" userId="5139f583bcc307eb" providerId="LiveId" clId="{22DE8BD7-55AF-48B2-8E7E-E6B018E8E065}" dt="2022-10-13T14:15:47.269" v="2383" actId="478"/>
          <ac:spMkLst>
            <pc:docMk/>
            <pc:sldMk cId="4271882152" sldId="297"/>
            <ac:spMk id="262" creationId="{35660F1D-DB41-8AEF-8DB3-95A7682D1728}"/>
          </ac:spMkLst>
        </pc:spChg>
        <pc:spChg chg="add del mod topLvl">
          <ac:chgData name="Omar El Demerdash" userId="5139f583bcc307eb" providerId="LiveId" clId="{22DE8BD7-55AF-48B2-8E7E-E6B018E8E065}" dt="2022-10-13T14:15:47.269" v="2383" actId="478"/>
          <ac:spMkLst>
            <pc:docMk/>
            <pc:sldMk cId="4271882152" sldId="297"/>
            <ac:spMk id="263" creationId="{BE3F4C83-F5A6-83A5-87ED-C7B464AB087C}"/>
          </ac:spMkLst>
        </pc:spChg>
        <pc:spChg chg="add del mod topLvl">
          <ac:chgData name="Omar El Demerdash" userId="5139f583bcc307eb" providerId="LiveId" clId="{22DE8BD7-55AF-48B2-8E7E-E6B018E8E065}" dt="2022-10-13T14:15:47.269" v="2383" actId="478"/>
          <ac:spMkLst>
            <pc:docMk/>
            <pc:sldMk cId="4271882152" sldId="297"/>
            <ac:spMk id="264" creationId="{179C3D4B-8D26-0F5F-FD55-5E28BA9D4F75}"/>
          </ac:spMkLst>
        </pc:spChg>
        <pc:spChg chg="add del mod topLvl">
          <ac:chgData name="Omar El Demerdash" userId="5139f583bcc307eb" providerId="LiveId" clId="{22DE8BD7-55AF-48B2-8E7E-E6B018E8E065}" dt="2022-10-13T14:15:47.269" v="2383" actId="478"/>
          <ac:spMkLst>
            <pc:docMk/>
            <pc:sldMk cId="4271882152" sldId="297"/>
            <ac:spMk id="265" creationId="{6C77938A-5F13-D96B-AFCC-087C022E54AF}"/>
          </ac:spMkLst>
        </pc:spChg>
        <pc:spChg chg="add del mod topLvl">
          <ac:chgData name="Omar El Demerdash" userId="5139f583bcc307eb" providerId="LiveId" clId="{22DE8BD7-55AF-48B2-8E7E-E6B018E8E065}" dt="2022-10-13T14:15:47.269" v="2383" actId="478"/>
          <ac:spMkLst>
            <pc:docMk/>
            <pc:sldMk cId="4271882152" sldId="297"/>
            <ac:spMk id="266" creationId="{B3553073-58B2-65A9-E059-6F3DB20DDE9F}"/>
          </ac:spMkLst>
        </pc:spChg>
        <pc:spChg chg="add del mod topLvl">
          <ac:chgData name="Omar El Demerdash" userId="5139f583bcc307eb" providerId="LiveId" clId="{22DE8BD7-55AF-48B2-8E7E-E6B018E8E065}" dt="2022-10-13T14:15:47.269" v="2383" actId="478"/>
          <ac:spMkLst>
            <pc:docMk/>
            <pc:sldMk cId="4271882152" sldId="297"/>
            <ac:spMk id="267" creationId="{E30A9A04-9620-10B6-2795-0B43B56C35E1}"/>
          </ac:spMkLst>
        </pc:spChg>
        <pc:spChg chg="add del mod topLvl">
          <ac:chgData name="Omar El Demerdash" userId="5139f583bcc307eb" providerId="LiveId" clId="{22DE8BD7-55AF-48B2-8E7E-E6B018E8E065}" dt="2022-10-13T14:15:47.269" v="2383" actId="478"/>
          <ac:spMkLst>
            <pc:docMk/>
            <pc:sldMk cId="4271882152" sldId="297"/>
            <ac:spMk id="268" creationId="{FD6264B7-00C9-BDB6-57F5-A07780421CE8}"/>
          </ac:spMkLst>
        </pc:spChg>
        <pc:spChg chg="add del mod topLvl">
          <ac:chgData name="Omar El Demerdash" userId="5139f583bcc307eb" providerId="LiveId" clId="{22DE8BD7-55AF-48B2-8E7E-E6B018E8E065}" dt="2022-10-13T14:15:47.269" v="2383" actId="478"/>
          <ac:spMkLst>
            <pc:docMk/>
            <pc:sldMk cId="4271882152" sldId="297"/>
            <ac:spMk id="269" creationId="{890612F7-6E97-E47D-B1D5-960BD2B6CFAA}"/>
          </ac:spMkLst>
        </pc:spChg>
        <pc:spChg chg="add del mod topLvl">
          <ac:chgData name="Omar El Demerdash" userId="5139f583bcc307eb" providerId="LiveId" clId="{22DE8BD7-55AF-48B2-8E7E-E6B018E8E065}" dt="2022-10-13T14:15:47.269" v="2383" actId="478"/>
          <ac:spMkLst>
            <pc:docMk/>
            <pc:sldMk cId="4271882152" sldId="297"/>
            <ac:spMk id="270" creationId="{7EE1444C-405E-4EE4-663C-79A07422DD37}"/>
          </ac:spMkLst>
        </pc:spChg>
        <pc:spChg chg="add del mod">
          <ac:chgData name="Omar El Demerdash" userId="5139f583bcc307eb" providerId="LiveId" clId="{22DE8BD7-55AF-48B2-8E7E-E6B018E8E065}" dt="2022-10-13T14:15:47.269" v="2383" actId="478"/>
          <ac:spMkLst>
            <pc:docMk/>
            <pc:sldMk cId="4271882152" sldId="297"/>
            <ac:spMk id="271" creationId="{27A7B132-E13E-06CE-A781-6BEE99A2B98C}"/>
          </ac:spMkLst>
        </pc:spChg>
        <pc:spChg chg="add del mod">
          <ac:chgData name="Omar El Demerdash" userId="5139f583bcc307eb" providerId="LiveId" clId="{22DE8BD7-55AF-48B2-8E7E-E6B018E8E065}" dt="2022-10-13T14:15:47.269" v="2383" actId="478"/>
          <ac:spMkLst>
            <pc:docMk/>
            <pc:sldMk cId="4271882152" sldId="297"/>
            <ac:spMk id="273" creationId="{F15BE1C1-4EE9-A301-E5CE-137779FFA021}"/>
          </ac:spMkLst>
        </pc:spChg>
        <pc:spChg chg="add del mod">
          <ac:chgData name="Omar El Demerdash" userId="5139f583bcc307eb" providerId="LiveId" clId="{22DE8BD7-55AF-48B2-8E7E-E6B018E8E065}" dt="2022-10-13T14:15:47.269" v="2383" actId="478"/>
          <ac:spMkLst>
            <pc:docMk/>
            <pc:sldMk cId="4271882152" sldId="297"/>
            <ac:spMk id="274" creationId="{89828818-D92C-99D6-B26B-5102597EA3C6}"/>
          </ac:spMkLst>
        </pc:spChg>
        <pc:spChg chg="add del mod">
          <ac:chgData name="Omar El Demerdash" userId="5139f583bcc307eb" providerId="LiveId" clId="{22DE8BD7-55AF-48B2-8E7E-E6B018E8E065}" dt="2022-10-13T14:15:47.269" v="2383" actId="478"/>
          <ac:spMkLst>
            <pc:docMk/>
            <pc:sldMk cId="4271882152" sldId="297"/>
            <ac:spMk id="278" creationId="{03FB35A9-DBC5-DC7F-CFEA-727B6894712A}"/>
          </ac:spMkLst>
        </pc:spChg>
        <pc:spChg chg="add del mod">
          <ac:chgData name="Omar El Demerdash" userId="5139f583bcc307eb" providerId="LiveId" clId="{22DE8BD7-55AF-48B2-8E7E-E6B018E8E065}" dt="2022-10-13T14:15:47.269" v="2383" actId="478"/>
          <ac:spMkLst>
            <pc:docMk/>
            <pc:sldMk cId="4271882152" sldId="297"/>
            <ac:spMk id="279" creationId="{98F8D204-AC9A-B066-ADE1-7BD4EFE99767}"/>
          </ac:spMkLst>
        </pc:spChg>
        <pc:spChg chg="add del mod">
          <ac:chgData name="Omar El Demerdash" userId="5139f583bcc307eb" providerId="LiveId" clId="{22DE8BD7-55AF-48B2-8E7E-E6B018E8E065}" dt="2022-10-13T14:15:47.269" v="2383" actId="478"/>
          <ac:spMkLst>
            <pc:docMk/>
            <pc:sldMk cId="4271882152" sldId="297"/>
            <ac:spMk id="280" creationId="{199FB327-98BD-71A5-1D7C-2356C1D9DEEA}"/>
          </ac:spMkLst>
        </pc:spChg>
        <pc:spChg chg="add del mod">
          <ac:chgData name="Omar El Demerdash" userId="5139f583bcc307eb" providerId="LiveId" clId="{22DE8BD7-55AF-48B2-8E7E-E6B018E8E065}" dt="2022-10-13T14:15:47.269" v="2383" actId="478"/>
          <ac:spMkLst>
            <pc:docMk/>
            <pc:sldMk cId="4271882152" sldId="297"/>
            <ac:spMk id="284" creationId="{81EB56E8-6315-BEDB-DD8B-008C7E2EA351}"/>
          </ac:spMkLst>
        </pc:spChg>
        <pc:spChg chg="add del mod">
          <ac:chgData name="Omar El Demerdash" userId="5139f583bcc307eb" providerId="LiveId" clId="{22DE8BD7-55AF-48B2-8E7E-E6B018E8E065}" dt="2022-10-13T14:15:47.269" v="2383" actId="478"/>
          <ac:spMkLst>
            <pc:docMk/>
            <pc:sldMk cId="4271882152" sldId="297"/>
            <ac:spMk id="285" creationId="{05E98F5D-8659-CDFE-FB61-E3BB526FDDA0}"/>
          </ac:spMkLst>
        </pc:spChg>
        <pc:spChg chg="add del mod">
          <ac:chgData name="Omar El Demerdash" userId="5139f583bcc307eb" providerId="LiveId" clId="{22DE8BD7-55AF-48B2-8E7E-E6B018E8E065}" dt="2022-10-13T14:15:47.269" v="2383" actId="478"/>
          <ac:spMkLst>
            <pc:docMk/>
            <pc:sldMk cId="4271882152" sldId="297"/>
            <ac:spMk id="286" creationId="{8F630786-1999-45E0-32EA-13C554DDFDB1}"/>
          </ac:spMkLst>
        </pc:spChg>
        <pc:spChg chg="add del mod">
          <ac:chgData name="Omar El Demerdash" userId="5139f583bcc307eb" providerId="LiveId" clId="{22DE8BD7-55AF-48B2-8E7E-E6B018E8E065}" dt="2022-10-13T14:15:47.269" v="2383" actId="478"/>
          <ac:spMkLst>
            <pc:docMk/>
            <pc:sldMk cId="4271882152" sldId="297"/>
            <ac:spMk id="287" creationId="{CCDAF6E4-B971-7218-69E3-EDF9632686A8}"/>
          </ac:spMkLst>
        </pc:spChg>
        <pc:spChg chg="add del mod">
          <ac:chgData name="Omar El Demerdash" userId="5139f583bcc307eb" providerId="LiveId" clId="{22DE8BD7-55AF-48B2-8E7E-E6B018E8E065}" dt="2022-10-13T14:15:47.269" v="2383" actId="478"/>
          <ac:spMkLst>
            <pc:docMk/>
            <pc:sldMk cId="4271882152" sldId="297"/>
            <ac:spMk id="288" creationId="{086D24E5-3F9E-8667-AA40-A4CC91CB8944}"/>
          </ac:spMkLst>
        </pc:spChg>
        <pc:spChg chg="add del mod">
          <ac:chgData name="Omar El Demerdash" userId="5139f583bcc307eb" providerId="LiveId" clId="{22DE8BD7-55AF-48B2-8E7E-E6B018E8E065}" dt="2022-10-13T14:15:47.269" v="2383" actId="478"/>
          <ac:spMkLst>
            <pc:docMk/>
            <pc:sldMk cId="4271882152" sldId="297"/>
            <ac:spMk id="289" creationId="{A404BDFA-26E0-761E-A235-E55BB612BE11}"/>
          </ac:spMkLst>
        </pc:spChg>
        <pc:spChg chg="add del mod">
          <ac:chgData name="Omar El Demerdash" userId="5139f583bcc307eb" providerId="LiveId" clId="{22DE8BD7-55AF-48B2-8E7E-E6B018E8E065}" dt="2022-10-13T14:15:47.269" v="2383" actId="478"/>
          <ac:spMkLst>
            <pc:docMk/>
            <pc:sldMk cId="4271882152" sldId="297"/>
            <ac:spMk id="290" creationId="{14A8A446-175F-A6E3-50FC-591E028A14DC}"/>
          </ac:spMkLst>
        </pc:spChg>
        <pc:spChg chg="add del mod">
          <ac:chgData name="Omar El Demerdash" userId="5139f583bcc307eb" providerId="LiveId" clId="{22DE8BD7-55AF-48B2-8E7E-E6B018E8E065}" dt="2022-10-13T14:15:47.269" v="2383" actId="478"/>
          <ac:spMkLst>
            <pc:docMk/>
            <pc:sldMk cId="4271882152" sldId="297"/>
            <ac:spMk id="291" creationId="{6B8D0381-155B-5FA6-5D50-4B5B34924F12}"/>
          </ac:spMkLst>
        </pc:spChg>
        <pc:spChg chg="add del mod">
          <ac:chgData name="Omar El Demerdash" userId="5139f583bcc307eb" providerId="LiveId" clId="{22DE8BD7-55AF-48B2-8E7E-E6B018E8E065}" dt="2022-10-13T14:15:47.269" v="2383" actId="478"/>
          <ac:spMkLst>
            <pc:docMk/>
            <pc:sldMk cId="4271882152" sldId="297"/>
            <ac:spMk id="292" creationId="{114AB702-778A-FC60-B221-7FE0210038EC}"/>
          </ac:spMkLst>
        </pc:spChg>
        <pc:spChg chg="add del mod">
          <ac:chgData name="Omar El Demerdash" userId="5139f583bcc307eb" providerId="LiveId" clId="{22DE8BD7-55AF-48B2-8E7E-E6B018E8E065}" dt="2022-10-13T14:15:47.269" v="2383" actId="478"/>
          <ac:spMkLst>
            <pc:docMk/>
            <pc:sldMk cId="4271882152" sldId="297"/>
            <ac:spMk id="293" creationId="{224AA150-D36F-B73D-4306-FFD5754100AB}"/>
          </ac:spMkLst>
        </pc:spChg>
        <pc:spChg chg="add del mod">
          <ac:chgData name="Omar El Demerdash" userId="5139f583bcc307eb" providerId="LiveId" clId="{22DE8BD7-55AF-48B2-8E7E-E6B018E8E065}" dt="2022-10-13T14:15:47.269" v="2383" actId="478"/>
          <ac:spMkLst>
            <pc:docMk/>
            <pc:sldMk cId="4271882152" sldId="297"/>
            <ac:spMk id="297" creationId="{539A39B6-0CF2-49F7-D5FB-8BA519386B5E}"/>
          </ac:spMkLst>
        </pc:spChg>
        <pc:spChg chg="add del mod">
          <ac:chgData name="Omar El Demerdash" userId="5139f583bcc307eb" providerId="LiveId" clId="{22DE8BD7-55AF-48B2-8E7E-E6B018E8E065}" dt="2022-10-13T14:15:47.269" v="2383" actId="478"/>
          <ac:spMkLst>
            <pc:docMk/>
            <pc:sldMk cId="4271882152" sldId="297"/>
            <ac:spMk id="298" creationId="{00E8161B-5504-AF24-5254-36E4C5D5B1F3}"/>
          </ac:spMkLst>
        </pc:spChg>
        <pc:spChg chg="add del mod">
          <ac:chgData name="Omar El Demerdash" userId="5139f583bcc307eb" providerId="LiveId" clId="{22DE8BD7-55AF-48B2-8E7E-E6B018E8E065}" dt="2022-10-13T14:15:47.269" v="2383" actId="478"/>
          <ac:spMkLst>
            <pc:docMk/>
            <pc:sldMk cId="4271882152" sldId="297"/>
            <ac:spMk id="300" creationId="{9829F860-C001-5D83-4A54-95EBB8105E43}"/>
          </ac:spMkLst>
        </pc:spChg>
        <pc:spChg chg="add del mod ord">
          <ac:chgData name="Omar El Demerdash" userId="5139f583bcc307eb" providerId="LiveId" clId="{22DE8BD7-55AF-48B2-8E7E-E6B018E8E065}" dt="2022-10-13T14:15:47.269" v="2383" actId="478"/>
          <ac:spMkLst>
            <pc:docMk/>
            <pc:sldMk cId="4271882152" sldId="297"/>
            <ac:spMk id="301" creationId="{FDCC814F-398F-5B0A-60F2-414C4B20D8A6}"/>
          </ac:spMkLst>
        </pc:spChg>
        <pc:spChg chg="add del mod ord">
          <ac:chgData name="Omar El Demerdash" userId="5139f583bcc307eb" providerId="LiveId" clId="{22DE8BD7-55AF-48B2-8E7E-E6B018E8E065}" dt="2022-10-13T14:15:47.269" v="2383" actId="478"/>
          <ac:spMkLst>
            <pc:docMk/>
            <pc:sldMk cId="4271882152" sldId="297"/>
            <ac:spMk id="302" creationId="{13602244-EC4B-FEFF-792B-4A37468ABFDA}"/>
          </ac:spMkLst>
        </pc:spChg>
        <pc:spChg chg="add del mod">
          <ac:chgData name="Omar El Demerdash" userId="5139f583bcc307eb" providerId="LiveId" clId="{22DE8BD7-55AF-48B2-8E7E-E6B018E8E065}" dt="2022-10-13T13:11:47.002" v="2097" actId="478"/>
          <ac:spMkLst>
            <pc:docMk/>
            <pc:sldMk cId="4271882152" sldId="297"/>
            <ac:spMk id="303" creationId="{D75096E5-A07E-96B2-8AD6-1847F7B5594E}"/>
          </ac:spMkLst>
        </pc:spChg>
        <pc:spChg chg="add del mod">
          <ac:chgData name="Omar El Demerdash" userId="5139f583bcc307eb" providerId="LiveId" clId="{22DE8BD7-55AF-48B2-8E7E-E6B018E8E065}" dt="2022-10-13T13:11:46.203" v="2096" actId="478"/>
          <ac:spMkLst>
            <pc:docMk/>
            <pc:sldMk cId="4271882152" sldId="297"/>
            <ac:spMk id="304" creationId="{756D643E-2A11-6327-07AB-3854B55E722A}"/>
          </ac:spMkLst>
        </pc:spChg>
        <pc:spChg chg="add del mod">
          <ac:chgData name="Omar El Demerdash" userId="5139f583bcc307eb" providerId="LiveId" clId="{22DE8BD7-55AF-48B2-8E7E-E6B018E8E065}" dt="2022-10-13T13:06:33.170" v="2028" actId="478"/>
          <ac:spMkLst>
            <pc:docMk/>
            <pc:sldMk cId="4271882152" sldId="297"/>
            <ac:spMk id="306" creationId="{0B87E821-8577-67DD-5DC9-B85020F1B8BB}"/>
          </ac:spMkLst>
        </pc:spChg>
        <pc:spChg chg="add del mod">
          <ac:chgData name="Omar El Demerdash" userId="5139f583bcc307eb" providerId="LiveId" clId="{22DE8BD7-55AF-48B2-8E7E-E6B018E8E065}" dt="2022-10-13T14:15:47.269" v="2383" actId="478"/>
          <ac:spMkLst>
            <pc:docMk/>
            <pc:sldMk cId="4271882152" sldId="297"/>
            <ac:spMk id="307" creationId="{30B894DF-0687-4858-10E5-AC73E77F4C3D}"/>
          </ac:spMkLst>
        </pc:spChg>
        <pc:spChg chg="add del mod">
          <ac:chgData name="Omar El Demerdash" userId="5139f583bcc307eb" providerId="LiveId" clId="{22DE8BD7-55AF-48B2-8E7E-E6B018E8E065}" dt="2022-10-13T13:06:35.799" v="2029" actId="478"/>
          <ac:spMkLst>
            <pc:docMk/>
            <pc:sldMk cId="4271882152" sldId="297"/>
            <ac:spMk id="308" creationId="{3B8DFAB6-A20A-CCD2-2B2A-9263B01637FD}"/>
          </ac:spMkLst>
        </pc:spChg>
        <pc:spChg chg="add del mod">
          <ac:chgData name="Omar El Demerdash" userId="5139f583bcc307eb" providerId="LiveId" clId="{22DE8BD7-55AF-48B2-8E7E-E6B018E8E065}" dt="2022-10-13T13:19:10.884" v="2241" actId="478"/>
          <ac:spMkLst>
            <pc:docMk/>
            <pc:sldMk cId="4271882152" sldId="297"/>
            <ac:spMk id="310" creationId="{089749E1-186D-3DB7-D692-E163B854B6E6}"/>
          </ac:spMkLst>
        </pc:spChg>
        <pc:spChg chg="add del mod">
          <ac:chgData name="Omar El Demerdash" userId="5139f583bcc307eb" providerId="LiveId" clId="{22DE8BD7-55AF-48B2-8E7E-E6B018E8E065}" dt="2022-10-13T14:15:47.269" v="2383" actId="478"/>
          <ac:spMkLst>
            <pc:docMk/>
            <pc:sldMk cId="4271882152" sldId="297"/>
            <ac:spMk id="311" creationId="{48E485A0-4D80-0C9F-46CD-9FC348195341}"/>
          </ac:spMkLst>
        </pc:spChg>
        <pc:spChg chg="add del mod">
          <ac:chgData name="Omar El Demerdash" userId="5139f583bcc307eb" providerId="LiveId" clId="{22DE8BD7-55AF-48B2-8E7E-E6B018E8E065}" dt="2022-10-13T14:15:47.269" v="2383" actId="478"/>
          <ac:spMkLst>
            <pc:docMk/>
            <pc:sldMk cId="4271882152" sldId="297"/>
            <ac:spMk id="312" creationId="{6D292B68-96BD-E453-9355-42252D878CF6}"/>
          </ac:spMkLst>
        </pc:spChg>
        <pc:spChg chg="add del mod">
          <ac:chgData name="Omar El Demerdash" userId="5139f583bcc307eb" providerId="LiveId" clId="{22DE8BD7-55AF-48B2-8E7E-E6B018E8E065}" dt="2022-10-13T14:15:47.269" v="2383" actId="478"/>
          <ac:spMkLst>
            <pc:docMk/>
            <pc:sldMk cId="4271882152" sldId="297"/>
            <ac:spMk id="313" creationId="{0FC04BA7-8118-BD31-95EC-E90AEC84BF5B}"/>
          </ac:spMkLst>
        </pc:spChg>
        <pc:spChg chg="add del mod">
          <ac:chgData name="Omar El Demerdash" userId="5139f583bcc307eb" providerId="LiveId" clId="{22DE8BD7-55AF-48B2-8E7E-E6B018E8E065}" dt="2022-10-13T14:15:47.269" v="2383" actId="478"/>
          <ac:spMkLst>
            <pc:docMk/>
            <pc:sldMk cId="4271882152" sldId="297"/>
            <ac:spMk id="314" creationId="{305FD7CD-8847-2B47-0B94-FF7A1D827EFB}"/>
          </ac:spMkLst>
        </pc:spChg>
        <pc:spChg chg="add del mod">
          <ac:chgData name="Omar El Demerdash" userId="5139f583bcc307eb" providerId="LiveId" clId="{22DE8BD7-55AF-48B2-8E7E-E6B018E8E065}" dt="2022-10-13T13:12:39.358" v="2169" actId="478"/>
          <ac:spMkLst>
            <pc:docMk/>
            <pc:sldMk cId="4271882152" sldId="297"/>
            <ac:spMk id="317" creationId="{9A741606-8428-EB0B-99D7-823448184800}"/>
          </ac:spMkLst>
        </pc:spChg>
        <pc:spChg chg="add del mod">
          <ac:chgData name="Omar El Demerdash" userId="5139f583bcc307eb" providerId="LiveId" clId="{22DE8BD7-55AF-48B2-8E7E-E6B018E8E065}" dt="2022-10-13T13:12:37.822" v="2168" actId="478"/>
          <ac:spMkLst>
            <pc:docMk/>
            <pc:sldMk cId="4271882152" sldId="297"/>
            <ac:spMk id="318" creationId="{8011B273-0244-EFC9-7BC0-EEA9F7FE8222}"/>
          </ac:spMkLst>
        </pc:spChg>
        <pc:spChg chg="add del mod">
          <ac:chgData name="Omar El Demerdash" userId="5139f583bcc307eb" providerId="LiveId" clId="{22DE8BD7-55AF-48B2-8E7E-E6B018E8E065}" dt="2022-10-13T13:07:36.415" v="2042" actId="478"/>
          <ac:spMkLst>
            <pc:docMk/>
            <pc:sldMk cId="4271882152" sldId="297"/>
            <ac:spMk id="321" creationId="{07BC906A-4710-0098-F508-2494CBD34EF8}"/>
          </ac:spMkLst>
        </pc:spChg>
        <pc:spChg chg="add del mod">
          <ac:chgData name="Omar El Demerdash" userId="5139f583bcc307eb" providerId="LiveId" clId="{22DE8BD7-55AF-48B2-8E7E-E6B018E8E065}" dt="2022-10-13T13:08:28.805" v="2056" actId="478"/>
          <ac:spMkLst>
            <pc:docMk/>
            <pc:sldMk cId="4271882152" sldId="297"/>
            <ac:spMk id="322" creationId="{115070E2-0419-7349-C375-84CE09A8803A}"/>
          </ac:spMkLst>
        </pc:spChg>
        <pc:spChg chg="add del mod">
          <ac:chgData name="Omar El Demerdash" userId="5139f583bcc307eb" providerId="LiveId" clId="{22DE8BD7-55AF-48B2-8E7E-E6B018E8E065}" dt="2022-10-13T13:08:30.177" v="2057" actId="478"/>
          <ac:spMkLst>
            <pc:docMk/>
            <pc:sldMk cId="4271882152" sldId="297"/>
            <ac:spMk id="323" creationId="{C417F257-1DFF-4B39-2673-D37D2958CB49}"/>
          </ac:spMkLst>
        </pc:spChg>
        <pc:spChg chg="add del mod">
          <ac:chgData name="Omar El Demerdash" userId="5139f583bcc307eb" providerId="LiveId" clId="{22DE8BD7-55AF-48B2-8E7E-E6B018E8E065}" dt="2022-10-13T14:15:47.269" v="2383" actId="478"/>
          <ac:spMkLst>
            <pc:docMk/>
            <pc:sldMk cId="4271882152" sldId="297"/>
            <ac:spMk id="324" creationId="{D03A0743-7325-2BB0-82BA-FB2DF6C7C349}"/>
          </ac:spMkLst>
        </pc:spChg>
        <pc:spChg chg="add del mod">
          <ac:chgData name="Omar El Demerdash" userId="5139f583bcc307eb" providerId="LiveId" clId="{22DE8BD7-55AF-48B2-8E7E-E6B018E8E065}" dt="2022-10-13T14:15:47.269" v="2383" actId="478"/>
          <ac:spMkLst>
            <pc:docMk/>
            <pc:sldMk cId="4271882152" sldId="297"/>
            <ac:spMk id="325" creationId="{BA6862BA-E67B-F2C9-A3DF-65E02E9AB954}"/>
          </ac:spMkLst>
        </pc:spChg>
        <pc:spChg chg="add del mod">
          <ac:chgData name="Omar El Demerdash" userId="5139f583bcc307eb" providerId="LiveId" clId="{22DE8BD7-55AF-48B2-8E7E-E6B018E8E065}" dt="2022-10-13T13:07:38.138" v="2043" actId="478"/>
          <ac:spMkLst>
            <pc:docMk/>
            <pc:sldMk cId="4271882152" sldId="297"/>
            <ac:spMk id="326" creationId="{7FDC5B1B-9E4B-B811-67D8-720EC1233307}"/>
          </ac:spMkLst>
        </pc:spChg>
        <pc:spChg chg="add del mod">
          <ac:chgData name="Omar El Demerdash" userId="5139f583bcc307eb" providerId="LiveId" clId="{22DE8BD7-55AF-48B2-8E7E-E6B018E8E065}" dt="2022-10-13T14:15:47.269" v="2383" actId="478"/>
          <ac:spMkLst>
            <pc:docMk/>
            <pc:sldMk cId="4271882152" sldId="297"/>
            <ac:spMk id="327" creationId="{E7B3E1C3-72C3-A69F-C61C-80658A304E25}"/>
          </ac:spMkLst>
        </pc:spChg>
        <pc:spChg chg="add del mod">
          <ac:chgData name="Omar El Demerdash" userId="5139f583bcc307eb" providerId="LiveId" clId="{22DE8BD7-55AF-48B2-8E7E-E6B018E8E065}" dt="2022-10-13T14:15:47.269" v="2383" actId="478"/>
          <ac:spMkLst>
            <pc:docMk/>
            <pc:sldMk cId="4271882152" sldId="297"/>
            <ac:spMk id="328" creationId="{4470F0F3-E9A3-1ABA-1CD3-7C205181F160}"/>
          </ac:spMkLst>
        </pc:spChg>
        <pc:spChg chg="add mod">
          <ac:chgData name="Omar El Demerdash" userId="5139f583bcc307eb" providerId="LiveId" clId="{22DE8BD7-55AF-48B2-8E7E-E6B018E8E065}" dt="2022-10-13T13:11:04.618" v="2092" actId="20577"/>
          <ac:spMkLst>
            <pc:docMk/>
            <pc:sldMk cId="4271882152" sldId="297"/>
            <ac:spMk id="329" creationId="{0C50FA43-26F6-172F-E604-7BD285359097}"/>
          </ac:spMkLst>
        </pc:spChg>
        <pc:spChg chg="add del mod">
          <ac:chgData name="Omar El Demerdash" userId="5139f583bcc307eb" providerId="LiveId" clId="{22DE8BD7-55AF-48B2-8E7E-E6B018E8E065}" dt="2022-10-13T13:18:16.079" v="2203" actId="478"/>
          <ac:spMkLst>
            <pc:docMk/>
            <pc:sldMk cId="4271882152" sldId="297"/>
            <ac:spMk id="330" creationId="{618AEA97-5A6E-DFA6-3A97-E3D900CB43DA}"/>
          </ac:spMkLst>
        </pc:spChg>
        <pc:spChg chg="add del mod">
          <ac:chgData name="Omar El Demerdash" userId="5139f583bcc307eb" providerId="LiveId" clId="{22DE8BD7-55AF-48B2-8E7E-E6B018E8E065}" dt="2022-10-13T14:15:47.269" v="2383" actId="478"/>
          <ac:spMkLst>
            <pc:docMk/>
            <pc:sldMk cId="4271882152" sldId="297"/>
            <ac:spMk id="331" creationId="{B41D682D-5570-B12C-1A27-28BC73852C27}"/>
          </ac:spMkLst>
        </pc:spChg>
        <pc:spChg chg="add del mod">
          <ac:chgData name="Omar El Demerdash" userId="5139f583bcc307eb" providerId="LiveId" clId="{22DE8BD7-55AF-48B2-8E7E-E6B018E8E065}" dt="2022-10-13T14:15:47.269" v="2383" actId="478"/>
          <ac:spMkLst>
            <pc:docMk/>
            <pc:sldMk cId="4271882152" sldId="297"/>
            <ac:spMk id="332" creationId="{D8A7C280-CD36-4030-E01A-B3399ED52828}"/>
          </ac:spMkLst>
        </pc:spChg>
        <pc:spChg chg="add del mod">
          <ac:chgData name="Omar El Demerdash" userId="5139f583bcc307eb" providerId="LiveId" clId="{22DE8BD7-55AF-48B2-8E7E-E6B018E8E065}" dt="2022-10-13T14:15:47.269" v="2383" actId="478"/>
          <ac:spMkLst>
            <pc:docMk/>
            <pc:sldMk cId="4271882152" sldId="297"/>
            <ac:spMk id="335" creationId="{5723663D-AD9B-B390-E8DB-BB23A38FC7DE}"/>
          </ac:spMkLst>
        </pc:spChg>
        <pc:spChg chg="add del mod">
          <ac:chgData name="Omar El Demerdash" userId="5139f583bcc307eb" providerId="LiveId" clId="{22DE8BD7-55AF-48B2-8E7E-E6B018E8E065}" dt="2022-10-13T14:15:47.269" v="2383" actId="478"/>
          <ac:spMkLst>
            <pc:docMk/>
            <pc:sldMk cId="4271882152" sldId="297"/>
            <ac:spMk id="336" creationId="{C749E140-8F60-1281-7D2E-480BAB41AF2C}"/>
          </ac:spMkLst>
        </pc:spChg>
        <pc:spChg chg="add del mod">
          <ac:chgData name="Omar El Demerdash" userId="5139f583bcc307eb" providerId="LiveId" clId="{22DE8BD7-55AF-48B2-8E7E-E6B018E8E065}" dt="2022-10-13T14:15:47.269" v="2383" actId="478"/>
          <ac:spMkLst>
            <pc:docMk/>
            <pc:sldMk cId="4271882152" sldId="297"/>
            <ac:spMk id="337" creationId="{3353D472-2EF3-6232-DBDE-FCBDBCBFB2F2}"/>
          </ac:spMkLst>
        </pc:spChg>
        <pc:spChg chg="add del mod">
          <ac:chgData name="Omar El Demerdash" userId="5139f583bcc307eb" providerId="LiveId" clId="{22DE8BD7-55AF-48B2-8E7E-E6B018E8E065}" dt="2022-10-13T14:15:47.269" v="2383" actId="478"/>
          <ac:spMkLst>
            <pc:docMk/>
            <pc:sldMk cId="4271882152" sldId="297"/>
            <ac:spMk id="338" creationId="{7E3D07AC-0E0B-D588-C865-AA221018D17C}"/>
          </ac:spMkLst>
        </pc:spChg>
        <pc:grpChg chg="add del mod">
          <ac:chgData name="Omar El Demerdash" userId="5139f583bcc307eb" providerId="LiveId" clId="{22DE8BD7-55AF-48B2-8E7E-E6B018E8E065}" dt="2022-10-13T13:25:11.170" v="2323" actId="165"/>
          <ac:grpSpMkLst>
            <pc:docMk/>
            <pc:sldMk cId="4271882152" sldId="297"/>
            <ac:grpSpMk id="3" creationId="{CE5F2995-26BC-1B6D-4536-D3ACB21E2FC2}"/>
          </ac:grpSpMkLst>
        </pc:grpChg>
        <pc:grpChg chg="add del mod topLvl">
          <ac:chgData name="Omar El Demerdash" userId="5139f583bcc307eb" providerId="LiveId" clId="{22DE8BD7-55AF-48B2-8E7E-E6B018E8E065}" dt="2022-10-13T14:15:47.269" v="2383" actId="478"/>
          <ac:grpSpMkLst>
            <pc:docMk/>
            <pc:sldMk cId="4271882152" sldId="297"/>
            <ac:grpSpMk id="58" creationId="{EB4BA022-D0BA-BD24-5F3D-8A8C53FA567E}"/>
          </ac:grpSpMkLst>
        </pc:grpChg>
        <pc:grpChg chg="add del mod">
          <ac:chgData name="Omar El Demerdash" userId="5139f583bcc307eb" providerId="LiveId" clId="{22DE8BD7-55AF-48B2-8E7E-E6B018E8E065}" dt="2022-10-13T13:03:26.692" v="1950" actId="165"/>
          <ac:grpSpMkLst>
            <pc:docMk/>
            <pc:sldMk cId="4271882152" sldId="297"/>
            <ac:grpSpMk id="246" creationId="{5D0E51BE-6ACE-92B7-2D08-A6D42AFC4562}"/>
          </ac:grpSpMkLst>
        </pc:grpChg>
        <pc:picChg chg="add mod">
          <ac:chgData name="Omar El Demerdash" userId="5139f583bcc307eb" providerId="LiveId" clId="{22DE8BD7-55AF-48B2-8E7E-E6B018E8E065}" dt="2022-10-13T14:15:37.844" v="2381"/>
          <ac:picMkLst>
            <pc:docMk/>
            <pc:sldMk cId="4271882152" sldId="297"/>
            <ac:picMk id="2" creationId="{96204DCF-CF1D-7AF9-572E-ECC3F3291D22}"/>
          </ac:picMkLst>
        </pc:picChg>
        <pc:picChg chg="add mod">
          <ac:chgData name="Omar El Demerdash" userId="5139f583bcc307eb" providerId="LiveId" clId="{22DE8BD7-55AF-48B2-8E7E-E6B018E8E065}" dt="2022-10-13T14:15:37.844" v="2381"/>
          <ac:picMkLst>
            <pc:docMk/>
            <pc:sldMk cId="4271882152" sldId="297"/>
            <ac:picMk id="3" creationId="{AC503518-8E14-22CA-1489-6282B0392390}"/>
          </ac:picMkLst>
        </pc:picChg>
        <pc:picChg chg="add del mod topLvl">
          <ac:chgData name="Omar El Demerdash" userId="5139f583bcc307eb" providerId="LiveId" clId="{22DE8BD7-55AF-48B2-8E7E-E6B018E8E065}" dt="2022-10-13T13:05:42.190" v="2016" actId="478"/>
          <ac:picMkLst>
            <pc:docMk/>
            <pc:sldMk cId="4271882152" sldId="297"/>
            <ac:picMk id="6" creationId="{06B50F4C-3AB5-8FBE-CDA4-6A95503A0AFF}"/>
          </ac:picMkLst>
        </pc:picChg>
        <pc:picChg chg="add mod">
          <ac:chgData name="Omar El Demerdash" userId="5139f583bcc307eb" providerId="LiveId" clId="{22DE8BD7-55AF-48B2-8E7E-E6B018E8E065}" dt="2022-10-13T14:15:37.844" v="2381"/>
          <ac:picMkLst>
            <pc:docMk/>
            <pc:sldMk cId="4271882152" sldId="297"/>
            <ac:picMk id="8" creationId="{AE8CE92E-AF24-B165-1AE9-D64E17298CB9}"/>
          </ac:picMkLst>
        </pc:picChg>
        <pc:picChg chg="add del mod topLvl">
          <ac:chgData name="Omar El Demerdash" userId="5139f583bcc307eb" providerId="LiveId" clId="{22DE8BD7-55AF-48B2-8E7E-E6B018E8E065}" dt="2022-10-13T13:04:54.145" v="2002" actId="478"/>
          <ac:picMkLst>
            <pc:docMk/>
            <pc:sldMk cId="4271882152" sldId="297"/>
            <ac:picMk id="13" creationId="{5BE9A0AC-DF6F-6EA5-281E-2DE682349469}"/>
          </ac:picMkLst>
        </pc:picChg>
        <pc:picChg chg="add del mod topLvl">
          <ac:chgData name="Omar El Demerdash" userId="5139f583bcc307eb" providerId="LiveId" clId="{22DE8BD7-55AF-48B2-8E7E-E6B018E8E065}" dt="2022-10-13T13:04:54.145" v="2002" actId="478"/>
          <ac:picMkLst>
            <pc:docMk/>
            <pc:sldMk cId="4271882152" sldId="297"/>
            <ac:picMk id="14" creationId="{4172EEB4-031F-8BE9-7D6B-C6C44FBC5992}"/>
          </ac:picMkLst>
        </pc:picChg>
        <pc:picChg chg="add del mod topLvl">
          <ac:chgData name="Omar El Demerdash" userId="5139f583bcc307eb" providerId="LiveId" clId="{22DE8BD7-55AF-48B2-8E7E-E6B018E8E065}" dt="2022-10-13T13:04:54.145" v="2002" actId="478"/>
          <ac:picMkLst>
            <pc:docMk/>
            <pc:sldMk cId="4271882152" sldId="297"/>
            <ac:picMk id="17" creationId="{468DB7C1-4C2B-185A-BDAB-74C55258FB16}"/>
          </ac:picMkLst>
        </pc:picChg>
        <pc:picChg chg="add del mod topLvl">
          <ac:chgData name="Omar El Demerdash" userId="5139f583bcc307eb" providerId="LiveId" clId="{22DE8BD7-55AF-48B2-8E7E-E6B018E8E065}" dt="2022-10-13T13:04:54.145" v="2002" actId="478"/>
          <ac:picMkLst>
            <pc:docMk/>
            <pc:sldMk cId="4271882152" sldId="297"/>
            <ac:picMk id="21" creationId="{959E0890-9575-1A29-ABD4-E47570479BE2}"/>
          </ac:picMkLst>
        </pc:picChg>
        <pc:picChg chg="add del mod topLvl">
          <ac:chgData name="Omar El Demerdash" userId="5139f583bcc307eb" providerId="LiveId" clId="{22DE8BD7-55AF-48B2-8E7E-E6B018E8E065}" dt="2022-10-13T13:04:54.145" v="2002" actId="478"/>
          <ac:picMkLst>
            <pc:docMk/>
            <pc:sldMk cId="4271882152" sldId="297"/>
            <ac:picMk id="22" creationId="{B9357CCD-3FB1-6D27-D806-B011345DDAC5}"/>
          </ac:picMkLst>
        </pc:picChg>
        <pc:picChg chg="add del mod topLvl">
          <ac:chgData name="Omar El Demerdash" userId="5139f583bcc307eb" providerId="LiveId" clId="{22DE8BD7-55AF-48B2-8E7E-E6B018E8E065}" dt="2022-10-13T14:14:24.537" v="2356" actId="478"/>
          <ac:picMkLst>
            <pc:docMk/>
            <pc:sldMk cId="4271882152" sldId="297"/>
            <ac:picMk id="35" creationId="{3944F9FA-70DA-3F40-A4E3-7C033285E6F2}"/>
          </ac:picMkLst>
        </pc:picChg>
        <pc:picChg chg="add del mod topLvl">
          <ac:chgData name="Omar El Demerdash" userId="5139f583bcc307eb" providerId="LiveId" clId="{22DE8BD7-55AF-48B2-8E7E-E6B018E8E065}" dt="2022-10-13T13:04:54.145" v="2002" actId="478"/>
          <ac:picMkLst>
            <pc:docMk/>
            <pc:sldMk cId="4271882152" sldId="297"/>
            <ac:picMk id="37" creationId="{675004BD-6A63-6179-6DCB-ADC44FEF16FA}"/>
          </ac:picMkLst>
        </pc:picChg>
        <pc:picChg chg="add del mod topLvl">
          <ac:chgData name="Omar El Demerdash" userId="5139f583bcc307eb" providerId="LiveId" clId="{22DE8BD7-55AF-48B2-8E7E-E6B018E8E065}" dt="2022-10-13T14:15:47.269" v="2383" actId="478"/>
          <ac:picMkLst>
            <pc:docMk/>
            <pc:sldMk cId="4271882152" sldId="297"/>
            <ac:picMk id="47" creationId="{0BDF7934-FD43-2A37-25F9-5F98ED1D8574}"/>
          </ac:picMkLst>
        </pc:picChg>
        <pc:picChg chg="del">
          <ac:chgData name="Omar El Demerdash" userId="5139f583bcc307eb" providerId="LiveId" clId="{22DE8BD7-55AF-48B2-8E7E-E6B018E8E065}" dt="2022-10-13T14:15:36.719" v="2380" actId="478"/>
          <ac:picMkLst>
            <pc:docMk/>
            <pc:sldMk cId="4271882152" sldId="297"/>
            <ac:picMk id="48" creationId="{F6CC36ED-4ECC-1AA1-8BED-1AFD29BF5F01}"/>
          </ac:picMkLst>
        </pc:picChg>
        <pc:picChg chg="del">
          <ac:chgData name="Omar El Demerdash" userId="5139f583bcc307eb" providerId="LiveId" clId="{22DE8BD7-55AF-48B2-8E7E-E6B018E8E065}" dt="2022-10-13T14:15:36.719" v="2380" actId="478"/>
          <ac:picMkLst>
            <pc:docMk/>
            <pc:sldMk cId="4271882152" sldId="297"/>
            <ac:picMk id="49" creationId="{D25439A6-C4E4-E3D9-3A4A-E44A24106688}"/>
          </ac:picMkLst>
        </pc:picChg>
        <pc:picChg chg="del">
          <ac:chgData name="Omar El Demerdash" userId="5139f583bcc307eb" providerId="LiveId" clId="{22DE8BD7-55AF-48B2-8E7E-E6B018E8E065}" dt="2022-10-13T14:15:36.719" v="2380" actId="478"/>
          <ac:picMkLst>
            <pc:docMk/>
            <pc:sldMk cId="4271882152" sldId="297"/>
            <ac:picMk id="50" creationId="{2A50C2BA-5A66-7200-479E-10EAB4689048}"/>
          </ac:picMkLst>
        </pc:picChg>
        <pc:picChg chg="add del mod topLvl">
          <ac:chgData name="Omar El Demerdash" userId="5139f583bcc307eb" providerId="LiveId" clId="{22DE8BD7-55AF-48B2-8E7E-E6B018E8E065}" dt="2022-10-13T14:15:47.269" v="2383" actId="478"/>
          <ac:picMkLst>
            <pc:docMk/>
            <pc:sldMk cId="4271882152" sldId="297"/>
            <ac:picMk id="52" creationId="{E08678CA-9940-C9C1-99C2-1EEE5253B69B}"/>
          </ac:picMkLst>
        </pc:picChg>
        <pc:picChg chg="add del mod topLvl">
          <ac:chgData name="Omar El Demerdash" userId="5139f583bcc307eb" providerId="LiveId" clId="{22DE8BD7-55AF-48B2-8E7E-E6B018E8E065}" dt="2022-10-13T14:15:47.269" v="2383" actId="478"/>
          <ac:picMkLst>
            <pc:docMk/>
            <pc:sldMk cId="4271882152" sldId="297"/>
            <ac:picMk id="53" creationId="{82797F61-9DC8-2FF2-CE1E-E85CBC2C8273}"/>
          </ac:picMkLst>
        </pc:picChg>
        <pc:picChg chg="add del mod topLvl">
          <ac:chgData name="Omar El Demerdash" userId="5139f583bcc307eb" providerId="LiveId" clId="{22DE8BD7-55AF-48B2-8E7E-E6B018E8E065}" dt="2022-10-13T14:15:47.269" v="2383" actId="478"/>
          <ac:picMkLst>
            <pc:docMk/>
            <pc:sldMk cId="4271882152" sldId="297"/>
            <ac:picMk id="57" creationId="{DC654746-9FD0-A479-2506-CDABB724646B}"/>
          </ac:picMkLst>
        </pc:picChg>
        <pc:picChg chg="mod">
          <ac:chgData name="Omar El Demerdash" userId="5139f583bcc307eb" providerId="LiveId" clId="{22DE8BD7-55AF-48B2-8E7E-E6B018E8E065}" dt="2022-10-13T13:25:11.170" v="2323" actId="165"/>
          <ac:picMkLst>
            <pc:docMk/>
            <pc:sldMk cId="4271882152" sldId="297"/>
            <ac:picMk id="61" creationId="{24B20548-045B-A974-17FE-B3D7970C67B3}"/>
          </ac:picMkLst>
        </pc:picChg>
        <pc:picChg chg="mod">
          <ac:chgData name="Omar El Demerdash" userId="5139f583bcc307eb" providerId="LiveId" clId="{22DE8BD7-55AF-48B2-8E7E-E6B018E8E065}" dt="2022-10-13T13:25:11.170" v="2323" actId="165"/>
          <ac:picMkLst>
            <pc:docMk/>
            <pc:sldMk cId="4271882152" sldId="297"/>
            <ac:picMk id="62" creationId="{1A3464C1-95CA-4DD7-D177-6A679F49075A}"/>
          </ac:picMkLst>
        </pc:picChg>
        <pc:picChg chg="mod">
          <ac:chgData name="Omar El Demerdash" userId="5139f583bcc307eb" providerId="LiveId" clId="{22DE8BD7-55AF-48B2-8E7E-E6B018E8E065}" dt="2022-10-13T13:25:11.170" v="2323" actId="165"/>
          <ac:picMkLst>
            <pc:docMk/>
            <pc:sldMk cId="4271882152" sldId="297"/>
            <ac:picMk id="63" creationId="{938D0BA0-470E-5177-F8DB-77A9AEFE0719}"/>
          </ac:picMkLst>
        </pc:picChg>
        <pc:picChg chg="mod">
          <ac:chgData name="Omar El Demerdash" userId="5139f583bcc307eb" providerId="LiveId" clId="{22DE8BD7-55AF-48B2-8E7E-E6B018E8E065}" dt="2022-10-13T13:25:11.170" v="2323" actId="165"/>
          <ac:picMkLst>
            <pc:docMk/>
            <pc:sldMk cId="4271882152" sldId="297"/>
            <ac:picMk id="192" creationId="{B040558C-CB15-B95C-8355-760AE0A4DE17}"/>
          </ac:picMkLst>
        </pc:picChg>
        <pc:picChg chg="mod">
          <ac:chgData name="Omar El Demerdash" userId="5139f583bcc307eb" providerId="LiveId" clId="{22DE8BD7-55AF-48B2-8E7E-E6B018E8E065}" dt="2022-10-13T13:25:11.170" v="2323" actId="165"/>
          <ac:picMkLst>
            <pc:docMk/>
            <pc:sldMk cId="4271882152" sldId="297"/>
            <ac:picMk id="193" creationId="{EB3EBB22-C82F-1DCB-9C85-6B357AB30612}"/>
          </ac:picMkLst>
        </pc:picChg>
        <pc:picChg chg="mod">
          <ac:chgData name="Omar El Demerdash" userId="5139f583bcc307eb" providerId="LiveId" clId="{22DE8BD7-55AF-48B2-8E7E-E6B018E8E065}" dt="2022-10-13T13:25:11.170" v="2323" actId="165"/>
          <ac:picMkLst>
            <pc:docMk/>
            <pc:sldMk cId="4271882152" sldId="297"/>
            <ac:picMk id="194" creationId="{55131BD9-97A5-837D-291E-A02EEDD13279}"/>
          </ac:picMkLst>
        </pc:picChg>
        <pc:picChg chg="mod">
          <ac:chgData name="Omar El Demerdash" userId="5139f583bcc307eb" providerId="LiveId" clId="{22DE8BD7-55AF-48B2-8E7E-E6B018E8E065}" dt="2022-10-13T13:25:11.170" v="2323" actId="165"/>
          <ac:picMkLst>
            <pc:docMk/>
            <pc:sldMk cId="4271882152" sldId="297"/>
            <ac:picMk id="195" creationId="{DBDE18A5-8239-7D0B-1E02-A1E3DDCA7849}"/>
          </ac:picMkLst>
        </pc:picChg>
        <pc:picChg chg="mod">
          <ac:chgData name="Omar El Demerdash" userId="5139f583bcc307eb" providerId="LiveId" clId="{22DE8BD7-55AF-48B2-8E7E-E6B018E8E065}" dt="2022-10-13T13:25:11.170" v="2323" actId="165"/>
          <ac:picMkLst>
            <pc:docMk/>
            <pc:sldMk cId="4271882152" sldId="297"/>
            <ac:picMk id="196" creationId="{C320DF74-FA8D-A392-C416-8DFD3513A2C2}"/>
          </ac:picMkLst>
        </pc:picChg>
        <pc:picChg chg="mod">
          <ac:chgData name="Omar El Demerdash" userId="5139f583bcc307eb" providerId="LiveId" clId="{22DE8BD7-55AF-48B2-8E7E-E6B018E8E065}" dt="2022-10-13T13:25:11.170" v="2323" actId="165"/>
          <ac:picMkLst>
            <pc:docMk/>
            <pc:sldMk cId="4271882152" sldId="297"/>
            <ac:picMk id="197" creationId="{A0BA0CED-AEBC-A615-3852-A5A5EA49D597}"/>
          </ac:picMkLst>
        </pc:picChg>
        <pc:picChg chg="mod">
          <ac:chgData name="Omar El Demerdash" userId="5139f583bcc307eb" providerId="LiveId" clId="{22DE8BD7-55AF-48B2-8E7E-E6B018E8E065}" dt="2022-10-13T13:25:11.170" v="2323" actId="165"/>
          <ac:picMkLst>
            <pc:docMk/>
            <pc:sldMk cId="4271882152" sldId="297"/>
            <ac:picMk id="198" creationId="{2E15D36C-3F20-C863-B137-05A32605D6A0}"/>
          </ac:picMkLst>
        </pc:picChg>
        <pc:picChg chg="mod">
          <ac:chgData name="Omar El Demerdash" userId="5139f583bcc307eb" providerId="LiveId" clId="{22DE8BD7-55AF-48B2-8E7E-E6B018E8E065}" dt="2022-10-13T13:25:11.170" v="2323" actId="165"/>
          <ac:picMkLst>
            <pc:docMk/>
            <pc:sldMk cId="4271882152" sldId="297"/>
            <ac:picMk id="199" creationId="{8905FB6E-F7E2-B13F-6540-AD03E336CD5C}"/>
          </ac:picMkLst>
        </pc:picChg>
        <pc:picChg chg="add del mod topLvl">
          <ac:chgData name="Omar El Demerdash" userId="5139f583bcc307eb" providerId="LiveId" clId="{22DE8BD7-55AF-48B2-8E7E-E6B018E8E065}" dt="2022-10-13T13:04:54.145" v="2002" actId="478"/>
          <ac:picMkLst>
            <pc:docMk/>
            <pc:sldMk cId="4271882152" sldId="297"/>
            <ac:picMk id="211" creationId="{0AD97535-E2A9-1769-7987-78C693A4C794}"/>
          </ac:picMkLst>
        </pc:picChg>
        <pc:picChg chg="add del mod topLvl">
          <ac:chgData name="Omar El Demerdash" userId="5139f583bcc307eb" providerId="LiveId" clId="{22DE8BD7-55AF-48B2-8E7E-E6B018E8E065}" dt="2022-10-13T13:04:54.145" v="2002" actId="478"/>
          <ac:picMkLst>
            <pc:docMk/>
            <pc:sldMk cId="4271882152" sldId="297"/>
            <ac:picMk id="212" creationId="{7CD02921-A270-B834-2305-D2A3327B0471}"/>
          </ac:picMkLst>
        </pc:picChg>
        <pc:picChg chg="add del mod topLvl">
          <ac:chgData name="Omar El Demerdash" userId="5139f583bcc307eb" providerId="LiveId" clId="{22DE8BD7-55AF-48B2-8E7E-E6B018E8E065}" dt="2022-10-13T13:04:54.145" v="2002" actId="478"/>
          <ac:picMkLst>
            <pc:docMk/>
            <pc:sldMk cId="4271882152" sldId="297"/>
            <ac:picMk id="213" creationId="{1146D120-C7B7-C08C-AC1D-480F1C07A757}"/>
          </ac:picMkLst>
        </pc:picChg>
        <pc:picChg chg="add del mod topLvl">
          <ac:chgData name="Omar El Demerdash" userId="5139f583bcc307eb" providerId="LiveId" clId="{22DE8BD7-55AF-48B2-8E7E-E6B018E8E065}" dt="2022-10-13T13:05:44.221" v="2017" actId="478"/>
          <ac:picMkLst>
            <pc:docMk/>
            <pc:sldMk cId="4271882152" sldId="297"/>
            <ac:picMk id="220" creationId="{51F766EE-146C-840C-D66C-18A4CE13A3D2}"/>
          </ac:picMkLst>
        </pc:picChg>
        <pc:picChg chg="add del mod topLvl">
          <ac:chgData name="Omar El Demerdash" userId="5139f583bcc307eb" providerId="LiveId" clId="{22DE8BD7-55AF-48B2-8E7E-E6B018E8E065}" dt="2022-10-13T13:05:42.190" v="2016" actId="478"/>
          <ac:picMkLst>
            <pc:docMk/>
            <pc:sldMk cId="4271882152" sldId="297"/>
            <ac:picMk id="231" creationId="{E8D06EC8-AE45-6BC1-BF29-E0C8F6B85CD1}"/>
          </ac:picMkLst>
        </pc:picChg>
        <pc:picChg chg="add del mod topLvl">
          <ac:chgData name="Omar El Demerdash" userId="5139f583bcc307eb" providerId="LiveId" clId="{22DE8BD7-55AF-48B2-8E7E-E6B018E8E065}" dt="2022-10-13T13:05:42.190" v="2016" actId="478"/>
          <ac:picMkLst>
            <pc:docMk/>
            <pc:sldMk cId="4271882152" sldId="297"/>
            <ac:picMk id="232" creationId="{09B7F638-C352-D7F0-1981-3C971D64961C}"/>
          </ac:picMkLst>
        </pc:picChg>
        <pc:picChg chg="add del mod topLvl">
          <ac:chgData name="Omar El Demerdash" userId="5139f583bcc307eb" providerId="LiveId" clId="{22DE8BD7-55AF-48B2-8E7E-E6B018E8E065}" dt="2022-10-13T13:05:42.190" v="2016" actId="478"/>
          <ac:picMkLst>
            <pc:docMk/>
            <pc:sldMk cId="4271882152" sldId="297"/>
            <ac:picMk id="233" creationId="{1343CCDA-28A3-69A7-4154-4997DFA9440E}"/>
          </ac:picMkLst>
        </pc:picChg>
        <pc:picChg chg="add del mod topLvl">
          <ac:chgData name="Omar El Demerdash" userId="5139f583bcc307eb" providerId="LiveId" clId="{22DE8BD7-55AF-48B2-8E7E-E6B018E8E065}" dt="2022-10-13T13:05:42.190" v="2016" actId="478"/>
          <ac:picMkLst>
            <pc:docMk/>
            <pc:sldMk cId="4271882152" sldId="297"/>
            <ac:picMk id="234" creationId="{7E5D6628-5150-F8CA-D1F4-D90A2B7C20A1}"/>
          </ac:picMkLst>
        </pc:picChg>
        <pc:picChg chg="add del mod topLvl">
          <ac:chgData name="Omar El Demerdash" userId="5139f583bcc307eb" providerId="LiveId" clId="{22DE8BD7-55AF-48B2-8E7E-E6B018E8E065}" dt="2022-10-13T13:05:44.221" v="2017" actId="478"/>
          <ac:picMkLst>
            <pc:docMk/>
            <pc:sldMk cId="4271882152" sldId="297"/>
            <ac:picMk id="235" creationId="{A67CA1E4-68A8-469F-6A8E-13EB1BBAFBEA}"/>
          </ac:picMkLst>
        </pc:picChg>
        <pc:picChg chg="add del mod topLvl">
          <ac:chgData name="Omar El Demerdash" userId="5139f583bcc307eb" providerId="LiveId" clId="{22DE8BD7-55AF-48B2-8E7E-E6B018E8E065}" dt="2022-10-13T13:05:44.221" v="2017" actId="478"/>
          <ac:picMkLst>
            <pc:docMk/>
            <pc:sldMk cId="4271882152" sldId="297"/>
            <ac:picMk id="236" creationId="{3825A794-29B3-33C5-1649-967C0C4D7137}"/>
          </ac:picMkLst>
        </pc:picChg>
        <pc:picChg chg="add del mod topLvl">
          <ac:chgData name="Omar El Demerdash" userId="5139f583bcc307eb" providerId="LiveId" clId="{22DE8BD7-55AF-48B2-8E7E-E6B018E8E065}" dt="2022-10-13T13:04:54.145" v="2002" actId="478"/>
          <ac:picMkLst>
            <pc:docMk/>
            <pc:sldMk cId="4271882152" sldId="297"/>
            <ac:picMk id="242" creationId="{FF8E9CB1-7A8D-E2AB-23F1-C3006A39F6F3}"/>
          </ac:picMkLst>
        </pc:picChg>
        <pc:picChg chg="add del mod">
          <ac:chgData name="Omar El Demerdash" userId="5139f583bcc307eb" providerId="LiveId" clId="{22DE8BD7-55AF-48B2-8E7E-E6B018E8E065}" dt="2022-10-13T14:15:47.269" v="2383" actId="478"/>
          <ac:picMkLst>
            <pc:docMk/>
            <pc:sldMk cId="4271882152" sldId="297"/>
            <ac:picMk id="275" creationId="{516E4AF6-91E4-B9B5-42AB-4306A3AFAA66}"/>
          </ac:picMkLst>
        </pc:picChg>
        <pc:picChg chg="add del mod">
          <ac:chgData name="Omar El Demerdash" userId="5139f583bcc307eb" providerId="LiveId" clId="{22DE8BD7-55AF-48B2-8E7E-E6B018E8E065}" dt="2022-10-13T14:15:47.269" v="2383" actId="478"/>
          <ac:picMkLst>
            <pc:docMk/>
            <pc:sldMk cId="4271882152" sldId="297"/>
            <ac:picMk id="276" creationId="{5E708C2A-C724-D6AD-EBF5-77250F4CDC06}"/>
          </ac:picMkLst>
        </pc:picChg>
        <pc:picChg chg="add del mod">
          <ac:chgData name="Omar El Demerdash" userId="5139f583bcc307eb" providerId="LiveId" clId="{22DE8BD7-55AF-48B2-8E7E-E6B018E8E065}" dt="2022-10-13T14:15:47.269" v="2383" actId="478"/>
          <ac:picMkLst>
            <pc:docMk/>
            <pc:sldMk cId="4271882152" sldId="297"/>
            <ac:picMk id="277" creationId="{538EB1CC-7F8B-6A02-AC0B-225C74EB01A5}"/>
          </ac:picMkLst>
        </pc:picChg>
        <pc:picChg chg="add del mod">
          <ac:chgData name="Omar El Demerdash" userId="5139f583bcc307eb" providerId="LiveId" clId="{22DE8BD7-55AF-48B2-8E7E-E6B018E8E065}" dt="2022-10-13T14:15:47.269" v="2383" actId="478"/>
          <ac:picMkLst>
            <pc:docMk/>
            <pc:sldMk cId="4271882152" sldId="297"/>
            <ac:picMk id="281" creationId="{2DEE0BAC-4220-75DE-52F8-2D50730BEF95}"/>
          </ac:picMkLst>
        </pc:picChg>
        <pc:picChg chg="add del mod">
          <ac:chgData name="Omar El Demerdash" userId="5139f583bcc307eb" providerId="LiveId" clId="{22DE8BD7-55AF-48B2-8E7E-E6B018E8E065}" dt="2022-10-13T14:15:47.269" v="2383" actId="478"/>
          <ac:picMkLst>
            <pc:docMk/>
            <pc:sldMk cId="4271882152" sldId="297"/>
            <ac:picMk id="282" creationId="{8827BFE7-B81B-8CF0-628A-C21A80E9742B}"/>
          </ac:picMkLst>
        </pc:picChg>
        <pc:picChg chg="add del mod">
          <ac:chgData name="Omar El Demerdash" userId="5139f583bcc307eb" providerId="LiveId" clId="{22DE8BD7-55AF-48B2-8E7E-E6B018E8E065}" dt="2022-10-13T14:15:47.269" v="2383" actId="478"/>
          <ac:picMkLst>
            <pc:docMk/>
            <pc:sldMk cId="4271882152" sldId="297"/>
            <ac:picMk id="283" creationId="{9722209C-AF90-6198-BA74-1F5D4D05E53B}"/>
          </ac:picMkLst>
        </pc:picChg>
        <pc:picChg chg="add del mod">
          <ac:chgData name="Omar El Demerdash" userId="5139f583bcc307eb" providerId="LiveId" clId="{22DE8BD7-55AF-48B2-8E7E-E6B018E8E065}" dt="2022-10-13T14:15:47.269" v="2383" actId="478"/>
          <ac:picMkLst>
            <pc:docMk/>
            <pc:sldMk cId="4271882152" sldId="297"/>
            <ac:picMk id="294" creationId="{5ADBE173-2DD0-FEAA-AD83-F80805B42AC9}"/>
          </ac:picMkLst>
        </pc:picChg>
        <pc:picChg chg="add del mod">
          <ac:chgData name="Omar El Demerdash" userId="5139f583bcc307eb" providerId="LiveId" clId="{22DE8BD7-55AF-48B2-8E7E-E6B018E8E065}" dt="2022-10-13T14:15:47.269" v="2383" actId="478"/>
          <ac:picMkLst>
            <pc:docMk/>
            <pc:sldMk cId="4271882152" sldId="297"/>
            <ac:picMk id="295" creationId="{97788BA6-3F95-BE5E-3130-011C21B3B024}"/>
          </ac:picMkLst>
        </pc:picChg>
        <pc:picChg chg="add del mod">
          <ac:chgData name="Omar El Demerdash" userId="5139f583bcc307eb" providerId="LiveId" clId="{22DE8BD7-55AF-48B2-8E7E-E6B018E8E065}" dt="2022-10-13T14:15:47.269" v="2383" actId="478"/>
          <ac:picMkLst>
            <pc:docMk/>
            <pc:sldMk cId="4271882152" sldId="297"/>
            <ac:picMk id="296" creationId="{C650E976-593B-DB2C-F2B2-53BA760F5076}"/>
          </ac:picMkLst>
        </pc:picChg>
        <pc:picChg chg="add del mod">
          <ac:chgData name="Omar El Demerdash" userId="5139f583bcc307eb" providerId="LiveId" clId="{22DE8BD7-55AF-48B2-8E7E-E6B018E8E065}" dt="2022-10-13T14:15:47.269" v="2383" actId="478"/>
          <ac:picMkLst>
            <pc:docMk/>
            <pc:sldMk cId="4271882152" sldId="297"/>
            <ac:picMk id="299" creationId="{12934A54-F1EE-DABC-59FF-1E1384D359EE}"/>
          </ac:picMkLst>
        </pc:picChg>
        <pc:picChg chg="add del mod">
          <ac:chgData name="Omar El Demerdash" userId="5139f583bcc307eb" providerId="LiveId" clId="{22DE8BD7-55AF-48B2-8E7E-E6B018E8E065}" dt="2022-10-13T14:15:47.269" v="2383" actId="478"/>
          <ac:picMkLst>
            <pc:docMk/>
            <pc:sldMk cId="4271882152" sldId="297"/>
            <ac:picMk id="305" creationId="{237BB9B7-557B-E8F9-12AD-E6026A50E6F2}"/>
          </ac:picMkLst>
        </pc:picChg>
        <pc:picChg chg="add del mod">
          <ac:chgData name="Omar El Demerdash" userId="5139f583bcc307eb" providerId="LiveId" clId="{22DE8BD7-55AF-48B2-8E7E-E6B018E8E065}" dt="2022-10-13T14:15:47.269" v="2383" actId="478"/>
          <ac:picMkLst>
            <pc:docMk/>
            <pc:sldMk cId="4271882152" sldId="297"/>
            <ac:picMk id="309" creationId="{F0A35594-C159-AE0F-2344-F58E3B914A08}"/>
          </ac:picMkLst>
        </pc:picChg>
        <pc:picChg chg="add del mod">
          <ac:chgData name="Omar El Demerdash" userId="5139f583bcc307eb" providerId="LiveId" clId="{22DE8BD7-55AF-48B2-8E7E-E6B018E8E065}" dt="2022-10-13T14:15:47.269" v="2383" actId="478"/>
          <ac:picMkLst>
            <pc:docMk/>
            <pc:sldMk cId="4271882152" sldId="297"/>
            <ac:picMk id="315" creationId="{F1501FDE-AD88-E59A-FE91-D7AE8A39AD29}"/>
          </ac:picMkLst>
        </pc:picChg>
        <pc:picChg chg="add del mod">
          <ac:chgData name="Omar El Demerdash" userId="5139f583bcc307eb" providerId="LiveId" clId="{22DE8BD7-55AF-48B2-8E7E-E6B018E8E065}" dt="2022-10-13T14:15:47.269" v="2383" actId="478"/>
          <ac:picMkLst>
            <pc:docMk/>
            <pc:sldMk cId="4271882152" sldId="297"/>
            <ac:picMk id="316" creationId="{9565FF69-CDA1-D840-7FCD-F5F9CB7890BB}"/>
          </ac:picMkLst>
        </pc:picChg>
        <pc:picChg chg="add del mod">
          <ac:chgData name="Omar El Demerdash" userId="5139f583bcc307eb" providerId="LiveId" clId="{22DE8BD7-55AF-48B2-8E7E-E6B018E8E065}" dt="2022-10-13T14:15:47.269" v="2383" actId="478"/>
          <ac:picMkLst>
            <pc:docMk/>
            <pc:sldMk cId="4271882152" sldId="297"/>
            <ac:picMk id="319" creationId="{6A67F855-DBDD-312C-5E9F-C0257D41AD54}"/>
          </ac:picMkLst>
        </pc:picChg>
        <pc:picChg chg="add del mod">
          <ac:chgData name="Omar El Demerdash" userId="5139f583bcc307eb" providerId="LiveId" clId="{22DE8BD7-55AF-48B2-8E7E-E6B018E8E065}" dt="2022-10-13T14:15:47.269" v="2383" actId="478"/>
          <ac:picMkLst>
            <pc:docMk/>
            <pc:sldMk cId="4271882152" sldId="297"/>
            <ac:picMk id="320" creationId="{E28D1867-35E9-049F-EB11-1E84A85B1754}"/>
          </ac:picMkLst>
        </pc:picChg>
        <pc:picChg chg="add del mod">
          <ac:chgData name="Omar El Demerdash" userId="5139f583bcc307eb" providerId="LiveId" clId="{22DE8BD7-55AF-48B2-8E7E-E6B018E8E065}" dt="2022-10-13T14:15:47.269" v="2383" actId="478"/>
          <ac:picMkLst>
            <pc:docMk/>
            <pc:sldMk cId="4271882152" sldId="297"/>
            <ac:picMk id="333" creationId="{D0107AA1-F55B-C4F0-5D63-2D51B085B262}"/>
          </ac:picMkLst>
        </pc:picChg>
        <pc:picChg chg="add del mod">
          <ac:chgData name="Omar El Demerdash" userId="5139f583bcc307eb" providerId="LiveId" clId="{22DE8BD7-55AF-48B2-8E7E-E6B018E8E065}" dt="2022-10-13T14:15:47.269" v="2383" actId="478"/>
          <ac:picMkLst>
            <pc:docMk/>
            <pc:sldMk cId="4271882152" sldId="297"/>
            <ac:picMk id="334" creationId="{DA9F714F-E491-A708-02AE-3A026857AFA1}"/>
          </ac:picMkLst>
        </pc:picChg>
        <pc:cxnChg chg="add mod">
          <ac:chgData name="Omar El Demerdash" userId="5139f583bcc307eb" providerId="LiveId" clId="{22DE8BD7-55AF-48B2-8E7E-E6B018E8E065}" dt="2022-10-13T14:15:37.844" v="2381"/>
          <ac:cxnSpMkLst>
            <pc:docMk/>
            <pc:sldMk cId="4271882152" sldId="297"/>
            <ac:cxnSpMk id="6" creationId="{B5C95619-C754-723A-4700-53C3EDA25FDE}"/>
          </ac:cxnSpMkLst>
        </pc:cxnChg>
        <pc:cxnChg chg="add mod">
          <ac:chgData name="Omar El Demerdash" userId="5139f583bcc307eb" providerId="LiveId" clId="{22DE8BD7-55AF-48B2-8E7E-E6B018E8E065}" dt="2022-10-13T14:15:37.844" v="2381"/>
          <ac:cxnSpMkLst>
            <pc:docMk/>
            <pc:sldMk cId="4271882152" sldId="297"/>
            <ac:cxnSpMk id="9" creationId="{448E1AC9-FBF4-A283-CE5C-488134CD4849}"/>
          </ac:cxnSpMkLst>
        </pc:cxnChg>
        <pc:cxnChg chg="add del mod topLvl">
          <ac:chgData name="Omar El Demerdash" userId="5139f583bcc307eb" providerId="LiveId" clId="{22DE8BD7-55AF-48B2-8E7E-E6B018E8E065}" dt="2022-10-13T13:04:54.145" v="2002" actId="478"/>
          <ac:cxnSpMkLst>
            <pc:docMk/>
            <pc:sldMk cId="4271882152" sldId="297"/>
            <ac:cxnSpMk id="10" creationId="{3422D4C6-C5F5-4DF2-1E97-13BA970476D0}"/>
          </ac:cxnSpMkLst>
        </pc:cxnChg>
        <pc:cxnChg chg="add mod">
          <ac:chgData name="Omar El Demerdash" userId="5139f583bcc307eb" providerId="LiveId" clId="{22DE8BD7-55AF-48B2-8E7E-E6B018E8E065}" dt="2022-10-13T14:15:37.844" v="2381"/>
          <ac:cxnSpMkLst>
            <pc:docMk/>
            <pc:sldMk cId="4271882152" sldId="297"/>
            <ac:cxnSpMk id="11" creationId="{1AE2EFAD-6832-4A8B-8354-5A70A6BDFFD9}"/>
          </ac:cxnSpMkLst>
        </pc:cxnChg>
        <pc:cxnChg chg="add del mod topLvl">
          <ac:chgData name="Omar El Demerdash" userId="5139f583bcc307eb" providerId="LiveId" clId="{22DE8BD7-55AF-48B2-8E7E-E6B018E8E065}" dt="2022-10-13T14:15:47.269" v="2383" actId="478"/>
          <ac:cxnSpMkLst>
            <pc:docMk/>
            <pc:sldMk cId="4271882152" sldId="297"/>
            <ac:cxnSpMk id="33" creationId="{A9FC282D-8F7B-006A-4E2F-15C44D9C49D4}"/>
          </ac:cxnSpMkLst>
        </pc:cxnChg>
        <pc:cxnChg chg="add del mod topLvl">
          <ac:chgData name="Omar El Demerdash" userId="5139f583bcc307eb" providerId="LiveId" clId="{22DE8BD7-55AF-48B2-8E7E-E6B018E8E065}" dt="2022-10-13T14:15:47.269" v="2383" actId="478"/>
          <ac:cxnSpMkLst>
            <pc:docMk/>
            <pc:sldMk cId="4271882152" sldId="297"/>
            <ac:cxnSpMk id="34" creationId="{D5BD27C7-EA1B-9E28-98E0-9D2660AABB92}"/>
          </ac:cxnSpMkLst>
        </pc:cxnChg>
        <pc:cxnChg chg="del">
          <ac:chgData name="Omar El Demerdash" userId="5139f583bcc307eb" providerId="LiveId" clId="{22DE8BD7-55AF-48B2-8E7E-E6B018E8E065}" dt="2022-10-13T14:15:36.719" v="2380" actId="478"/>
          <ac:cxnSpMkLst>
            <pc:docMk/>
            <pc:sldMk cId="4271882152" sldId="297"/>
            <ac:cxnSpMk id="51" creationId="{8653A0D5-B95D-5CE3-3461-D9AC5B628E43}"/>
          </ac:cxnSpMkLst>
        </pc:cxnChg>
        <pc:cxnChg chg="add del mod topLvl">
          <ac:chgData name="Omar El Demerdash" userId="5139f583bcc307eb" providerId="LiveId" clId="{22DE8BD7-55AF-48B2-8E7E-E6B018E8E065}" dt="2022-10-13T14:15:47.269" v="2383" actId="478"/>
          <ac:cxnSpMkLst>
            <pc:docMk/>
            <pc:sldMk cId="4271882152" sldId="297"/>
            <ac:cxnSpMk id="54" creationId="{4A58DBF3-280D-64D7-AD0C-D53861FF56C8}"/>
          </ac:cxnSpMkLst>
        </pc:cxnChg>
        <pc:cxnChg chg="del">
          <ac:chgData name="Omar El Demerdash" userId="5139f583bcc307eb" providerId="LiveId" clId="{22DE8BD7-55AF-48B2-8E7E-E6B018E8E065}" dt="2022-10-13T14:15:36.719" v="2380" actId="478"/>
          <ac:cxnSpMkLst>
            <pc:docMk/>
            <pc:sldMk cId="4271882152" sldId="297"/>
            <ac:cxnSpMk id="55" creationId="{34956A47-4685-973D-DA03-3F1F10060693}"/>
          </ac:cxnSpMkLst>
        </pc:cxnChg>
        <pc:cxnChg chg="del">
          <ac:chgData name="Omar El Demerdash" userId="5139f583bcc307eb" providerId="LiveId" clId="{22DE8BD7-55AF-48B2-8E7E-E6B018E8E065}" dt="2022-10-13T14:15:36.719" v="2380" actId="478"/>
          <ac:cxnSpMkLst>
            <pc:docMk/>
            <pc:sldMk cId="4271882152" sldId="297"/>
            <ac:cxnSpMk id="56" creationId="{D0BF8959-A154-6AC7-4514-3FB2561C7C75}"/>
          </ac:cxnSpMkLst>
        </pc:cxnChg>
        <pc:cxnChg chg="add del mod">
          <ac:chgData name="Omar El Demerdash" userId="5139f583bcc307eb" providerId="LiveId" clId="{22DE8BD7-55AF-48B2-8E7E-E6B018E8E065}" dt="2022-10-13T14:15:47.269" v="2383" actId="478"/>
          <ac:cxnSpMkLst>
            <pc:docMk/>
            <pc:sldMk cId="4271882152" sldId="297"/>
            <ac:cxnSpMk id="272" creationId="{192DEF7F-36B8-407A-D11C-4B407F670B45}"/>
          </ac:cxnSpMkLst>
        </pc:cxnChg>
      </pc:sldChg>
      <pc:sldChg chg="del">
        <pc:chgData name="Omar El Demerdash" userId="5139f583bcc307eb" providerId="LiveId" clId="{22DE8BD7-55AF-48B2-8E7E-E6B018E8E065}" dt="2022-10-13T13:00:12.167" v="1888" actId="47"/>
        <pc:sldMkLst>
          <pc:docMk/>
          <pc:sldMk cId="522249955" sldId="298"/>
        </pc:sldMkLst>
      </pc:sldChg>
      <pc:sldChg chg="addSp delSp modSp new mod">
        <pc:chgData name="Omar El Demerdash" userId="5139f583bcc307eb" providerId="LiveId" clId="{22DE8BD7-55AF-48B2-8E7E-E6B018E8E065}" dt="2022-10-13T13:20:43.333" v="2272" actId="2711"/>
        <pc:sldMkLst>
          <pc:docMk/>
          <pc:sldMk cId="2169697428" sldId="299"/>
        </pc:sldMkLst>
        <pc:spChg chg="del">
          <ac:chgData name="Omar El Demerdash" userId="5139f583bcc307eb" providerId="LiveId" clId="{22DE8BD7-55AF-48B2-8E7E-E6B018E8E065}" dt="2022-10-13T10:06:27.961" v="25" actId="478"/>
          <ac:spMkLst>
            <pc:docMk/>
            <pc:sldMk cId="2169697428" sldId="299"/>
            <ac:spMk id="2" creationId="{D8825ED1-26A5-0317-CD51-2A7E7541F25F}"/>
          </ac:spMkLst>
        </pc:spChg>
        <pc:spChg chg="del">
          <ac:chgData name="Omar El Demerdash" userId="5139f583bcc307eb" providerId="LiveId" clId="{22DE8BD7-55AF-48B2-8E7E-E6B018E8E065}" dt="2022-10-13T10:06:27.961" v="25" actId="478"/>
          <ac:spMkLst>
            <pc:docMk/>
            <pc:sldMk cId="2169697428" sldId="299"/>
            <ac:spMk id="3" creationId="{63BD5283-CA01-CDED-A00A-8F4B1842CEF1}"/>
          </ac:spMkLst>
        </pc:spChg>
        <pc:spChg chg="add del mod">
          <ac:chgData name="Omar El Demerdash" userId="5139f583bcc307eb" providerId="LiveId" clId="{22DE8BD7-55AF-48B2-8E7E-E6B018E8E065}" dt="2022-10-13T10:24:13.238" v="170" actId="478"/>
          <ac:spMkLst>
            <pc:docMk/>
            <pc:sldMk cId="2169697428" sldId="299"/>
            <ac:spMk id="28" creationId="{342F5728-0B95-3C82-5F6F-7E6B3725CE64}"/>
          </ac:spMkLst>
        </pc:spChg>
        <pc:spChg chg="add mod">
          <ac:chgData name="Omar El Demerdash" userId="5139f583bcc307eb" providerId="LiveId" clId="{22DE8BD7-55AF-48B2-8E7E-E6B018E8E065}" dt="2022-10-13T10:45:41.888" v="415" actId="14100"/>
          <ac:spMkLst>
            <pc:docMk/>
            <pc:sldMk cId="2169697428" sldId="299"/>
            <ac:spMk id="29" creationId="{3E5FFB0A-1AB6-C69B-FB80-A86A52BD80D1}"/>
          </ac:spMkLst>
        </pc:spChg>
        <pc:spChg chg="add del mod">
          <ac:chgData name="Omar El Demerdash" userId="5139f583bcc307eb" providerId="LiveId" clId="{22DE8BD7-55AF-48B2-8E7E-E6B018E8E065}" dt="2022-10-13T10:20:09.606" v="85" actId="478"/>
          <ac:spMkLst>
            <pc:docMk/>
            <pc:sldMk cId="2169697428" sldId="299"/>
            <ac:spMk id="30" creationId="{948C3D56-EB84-FEAC-4156-EDA8DD68FEBC}"/>
          </ac:spMkLst>
        </pc:spChg>
        <pc:spChg chg="add del mod">
          <ac:chgData name="Omar El Demerdash" userId="5139f583bcc307eb" providerId="LiveId" clId="{22DE8BD7-55AF-48B2-8E7E-E6B018E8E065}" dt="2022-10-13T10:24:13.238" v="170" actId="478"/>
          <ac:spMkLst>
            <pc:docMk/>
            <pc:sldMk cId="2169697428" sldId="299"/>
            <ac:spMk id="33" creationId="{1C7FFDC3-EFAE-80FB-7570-06AECF446E23}"/>
          </ac:spMkLst>
        </pc:spChg>
        <pc:spChg chg="add del mod">
          <ac:chgData name="Omar El Demerdash" userId="5139f583bcc307eb" providerId="LiveId" clId="{22DE8BD7-55AF-48B2-8E7E-E6B018E8E065}" dt="2022-10-13T10:19:53.967" v="81" actId="478"/>
          <ac:spMkLst>
            <pc:docMk/>
            <pc:sldMk cId="2169697428" sldId="299"/>
            <ac:spMk id="34" creationId="{67B0FCB1-978C-1B0B-C084-2C3BBC7AB6A6}"/>
          </ac:spMkLst>
        </pc:spChg>
        <pc:spChg chg="add mod">
          <ac:chgData name="Omar El Demerdash" userId="5139f583bcc307eb" providerId="LiveId" clId="{22DE8BD7-55AF-48B2-8E7E-E6B018E8E065}" dt="2022-10-13T10:46:43.814" v="424" actId="14100"/>
          <ac:spMkLst>
            <pc:docMk/>
            <pc:sldMk cId="2169697428" sldId="299"/>
            <ac:spMk id="36" creationId="{CEBE6BA0-1A27-4B51-9107-E8EBBEC4EF62}"/>
          </ac:spMkLst>
        </pc:spChg>
        <pc:spChg chg="add mod">
          <ac:chgData name="Omar El Demerdash" userId="5139f583bcc307eb" providerId="LiveId" clId="{22DE8BD7-55AF-48B2-8E7E-E6B018E8E065}" dt="2022-10-13T10:46:03.031" v="419" actId="14100"/>
          <ac:spMkLst>
            <pc:docMk/>
            <pc:sldMk cId="2169697428" sldId="299"/>
            <ac:spMk id="41" creationId="{087775C3-0226-4792-F2EC-2AA512C2F5AF}"/>
          </ac:spMkLst>
        </pc:spChg>
        <pc:spChg chg="add del mod">
          <ac:chgData name="Omar El Demerdash" userId="5139f583bcc307eb" providerId="LiveId" clId="{22DE8BD7-55AF-48B2-8E7E-E6B018E8E065}" dt="2022-10-13T10:25:06.523" v="179" actId="478"/>
          <ac:spMkLst>
            <pc:docMk/>
            <pc:sldMk cId="2169697428" sldId="299"/>
            <ac:spMk id="42" creationId="{1C4F0339-233F-3E2D-92A9-A761A8CBE36D}"/>
          </ac:spMkLst>
        </pc:spChg>
        <pc:spChg chg="add mod">
          <ac:chgData name="Omar El Demerdash" userId="5139f583bcc307eb" providerId="LiveId" clId="{22DE8BD7-55AF-48B2-8E7E-E6B018E8E065}" dt="2022-10-13T10:45:56.942" v="418" actId="14100"/>
          <ac:spMkLst>
            <pc:docMk/>
            <pc:sldMk cId="2169697428" sldId="299"/>
            <ac:spMk id="43" creationId="{E85BC55C-4CBF-EE95-9E64-3D3BED48BE64}"/>
          </ac:spMkLst>
        </pc:spChg>
        <pc:spChg chg="add del mod">
          <ac:chgData name="Omar El Demerdash" userId="5139f583bcc307eb" providerId="LiveId" clId="{22DE8BD7-55AF-48B2-8E7E-E6B018E8E065}" dt="2022-10-13T10:26:42.112" v="202" actId="478"/>
          <ac:spMkLst>
            <pc:docMk/>
            <pc:sldMk cId="2169697428" sldId="299"/>
            <ac:spMk id="44" creationId="{D33F5C31-49A4-2E4F-6216-24AD936E5873}"/>
          </ac:spMkLst>
        </pc:spChg>
        <pc:spChg chg="add mod">
          <ac:chgData name="Omar El Demerdash" userId="5139f583bcc307eb" providerId="LiveId" clId="{22DE8BD7-55AF-48B2-8E7E-E6B018E8E065}" dt="2022-10-13T10:29:22.527" v="226" actId="1076"/>
          <ac:spMkLst>
            <pc:docMk/>
            <pc:sldMk cId="2169697428" sldId="299"/>
            <ac:spMk id="45" creationId="{762F1586-4D89-DBCC-7E84-F3029622ADEB}"/>
          </ac:spMkLst>
        </pc:spChg>
        <pc:spChg chg="add mod">
          <ac:chgData name="Omar El Demerdash" userId="5139f583bcc307eb" providerId="LiveId" clId="{22DE8BD7-55AF-48B2-8E7E-E6B018E8E065}" dt="2022-10-13T10:46:26.137" v="422" actId="14100"/>
          <ac:spMkLst>
            <pc:docMk/>
            <pc:sldMk cId="2169697428" sldId="299"/>
            <ac:spMk id="46" creationId="{B1BB8DE6-2BD7-327B-554B-72AEA7E7E659}"/>
          </ac:spMkLst>
        </pc:spChg>
        <pc:spChg chg="add del mod ord">
          <ac:chgData name="Omar El Demerdash" userId="5139f583bcc307eb" providerId="LiveId" clId="{22DE8BD7-55AF-48B2-8E7E-E6B018E8E065}" dt="2022-10-13T10:41:03.234" v="393" actId="478"/>
          <ac:spMkLst>
            <pc:docMk/>
            <pc:sldMk cId="2169697428" sldId="299"/>
            <ac:spMk id="47" creationId="{206C7FAD-8DC4-A7AC-F6C3-12B567855074}"/>
          </ac:spMkLst>
        </pc:spChg>
        <pc:spChg chg="add del mod">
          <ac:chgData name="Omar El Demerdash" userId="5139f583bcc307eb" providerId="LiveId" clId="{22DE8BD7-55AF-48B2-8E7E-E6B018E8E065}" dt="2022-10-13T10:33:59.002" v="288" actId="478"/>
          <ac:spMkLst>
            <pc:docMk/>
            <pc:sldMk cId="2169697428" sldId="299"/>
            <ac:spMk id="48" creationId="{E65104AB-6BEB-FEAF-31CF-37124BFECD4C}"/>
          </ac:spMkLst>
        </pc:spChg>
        <pc:spChg chg="add del mod">
          <ac:chgData name="Omar El Demerdash" userId="5139f583bcc307eb" providerId="LiveId" clId="{22DE8BD7-55AF-48B2-8E7E-E6B018E8E065}" dt="2022-10-13T10:33:59.002" v="288" actId="478"/>
          <ac:spMkLst>
            <pc:docMk/>
            <pc:sldMk cId="2169697428" sldId="299"/>
            <ac:spMk id="49" creationId="{79CF2331-901D-C88A-1FF0-EB9ED578137B}"/>
          </ac:spMkLst>
        </pc:spChg>
        <pc:spChg chg="add del mod">
          <ac:chgData name="Omar El Demerdash" userId="5139f583bcc307eb" providerId="LiveId" clId="{22DE8BD7-55AF-48B2-8E7E-E6B018E8E065}" dt="2022-10-13T10:33:59.002" v="288" actId="478"/>
          <ac:spMkLst>
            <pc:docMk/>
            <pc:sldMk cId="2169697428" sldId="299"/>
            <ac:spMk id="50" creationId="{56FE784D-8501-770F-B24F-C7E193B4E4DC}"/>
          </ac:spMkLst>
        </pc:spChg>
        <pc:spChg chg="add del mod">
          <ac:chgData name="Omar El Demerdash" userId="5139f583bcc307eb" providerId="LiveId" clId="{22DE8BD7-55AF-48B2-8E7E-E6B018E8E065}" dt="2022-10-13T10:33:59.002" v="288" actId="478"/>
          <ac:spMkLst>
            <pc:docMk/>
            <pc:sldMk cId="2169697428" sldId="299"/>
            <ac:spMk id="51" creationId="{9F4A510F-EFF9-DDAD-521C-D477571F2250}"/>
          </ac:spMkLst>
        </pc:spChg>
        <pc:spChg chg="add mod">
          <ac:chgData name="Omar El Demerdash" userId="5139f583bcc307eb" providerId="LiveId" clId="{22DE8BD7-55AF-48B2-8E7E-E6B018E8E065}" dt="2022-10-13T10:34:30.008" v="297" actId="14100"/>
          <ac:spMkLst>
            <pc:docMk/>
            <pc:sldMk cId="2169697428" sldId="299"/>
            <ac:spMk id="52" creationId="{12CBAC38-876A-1C02-BBB3-13C84EBD9C0C}"/>
          </ac:spMkLst>
        </pc:spChg>
        <pc:spChg chg="add del mod">
          <ac:chgData name="Omar El Demerdash" userId="5139f583bcc307eb" providerId="LiveId" clId="{22DE8BD7-55AF-48B2-8E7E-E6B018E8E065}" dt="2022-10-13T10:34:31.678" v="298" actId="478"/>
          <ac:spMkLst>
            <pc:docMk/>
            <pc:sldMk cId="2169697428" sldId="299"/>
            <ac:spMk id="53" creationId="{EDE86471-A3FB-1AC9-2CCD-D5995CFC88E5}"/>
          </ac:spMkLst>
        </pc:spChg>
        <pc:spChg chg="add del mod">
          <ac:chgData name="Omar El Demerdash" userId="5139f583bcc307eb" providerId="LiveId" clId="{22DE8BD7-55AF-48B2-8E7E-E6B018E8E065}" dt="2022-10-13T10:34:31.678" v="298" actId="478"/>
          <ac:spMkLst>
            <pc:docMk/>
            <pc:sldMk cId="2169697428" sldId="299"/>
            <ac:spMk id="54" creationId="{17AF5669-58EE-7EFD-B08F-847D67FAF333}"/>
          </ac:spMkLst>
        </pc:spChg>
        <pc:spChg chg="add mod">
          <ac:chgData name="Omar El Demerdash" userId="5139f583bcc307eb" providerId="LiveId" clId="{22DE8BD7-55AF-48B2-8E7E-E6B018E8E065}" dt="2022-10-13T10:34:42.584" v="301" actId="408"/>
          <ac:spMkLst>
            <pc:docMk/>
            <pc:sldMk cId="2169697428" sldId="299"/>
            <ac:spMk id="55" creationId="{34AD2059-EDF2-06A8-F1B6-6D501D3D9000}"/>
          </ac:spMkLst>
        </pc:spChg>
        <pc:spChg chg="add mod">
          <ac:chgData name="Omar El Demerdash" userId="5139f583bcc307eb" providerId="LiveId" clId="{22DE8BD7-55AF-48B2-8E7E-E6B018E8E065}" dt="2022-10-13T10:34:38.060" v="300" actId="571"/>
          <ac:spMkLst>
            <pc:docMk/>
            <pc:sldMk cId="2169697428" sldId="299"/>
            <ac:spMk id="56" creationId="{42C0956C-9D85-F7F4-05AC-B18F687D40E3}"/>
          </ac:spMkLst>
        </pc:spChg>
        <pc:spChg chg="add mod">
          <ac:chgData name="Omar El Demerdash" userId="5139f583bcc307eb" providerId="LiveId" clId="{22DE8BD7-55AF-48B2-8E7E-E6B018E8E065}" dt="2022-10-13T10:38:40.548" v="357" actId="1076"/>
          <ac:spMkLst>
            <pc:docMk/>
            <pc:sldMk cId="2169697428" sldId="299"/>
            <ac:spMk id="57" creationId="{5392A6B6-AEBC-CBB2-AFCC-BE59BEB38858}"/>
          </ac:spMkLst>
        </pc:spChg>
        <pc:spChg chg="add mod">
          <ac:chgData name="Omar El Demerdash" userId="5139f583bcc307eb" providerId="LiveId" clId="{22DE8BD7-55AF-48B2-8E7E-E6B018E8E065}" dt="2022-10-13T10:38:40.548" v="357" actId="1076"/>
          <ac:spMkLst>
            <pc:docMk/>
            <pc:sldMk cId="2169697428" sldId="299"/>
            <ac:spMk id="58" creationId="{922EEEF3-26C7-060C-6BF4-A00E9F3711DB}"/>
          </ac:spMkLst>
        </pc:spChg>
        <pc:spChg chg="add mod">
          <ac:chgData name="Omar El Demerdash" userId="5139f583bcc307eb" providerId="LiveId" clId="{22DE8BD7-55AF-48B2-8E7E-E6B018E8E065}" dt="2022-10-13T10:38:40.548" v="357" actId="1076"/>
          <ac:spMkLst>
            <pc:docMk/>
            <pc:sldMk cId="2169697428" sldId="299"/>
            <ac:spMk id="59" creationId="{127E1415-5EA0-ADFD-BC1E-B6FAF9F1B30D}"/>
          </ac:spMkLst>
        </pc:spChg>
        <pc:spChg chg="add del mod">
          <ac:chgData name="Omar El Demerdash" userId="5139f583bcc307eb" providerId="LiveId" clId="{22DE8BD7-55AF-48B2-8E7E-E6B018E8E065}" dt="2022-10-13T10:35:55.330" v="316" actId="478"/>
          <ac:spMkLst>
            <pc:docMk/>
            <pc:sldMk cId="2169697428" sldId="299"/>
            <ac:spMk id="60" creationId="{95D3BE60-9DF6-730E-26B0-4F150966CD6B}"/>
          </ac:spMkLst>
        </pc:spChg>
        <pc:spChg chg="add del mod">
          <ac:chgData name="Omar El Demerdash" userId="5139f583bcc307eb" providerId="LiveId" clId="{22DE8BD7-55AF-48B2-8E7E-E6B018E8E065}" dt="2022-10-13T10:35:55.330" v="316" actId="478"/>
          <ac:spMkLst>
            <pc:docMk/>
            <pc:sldMk cId="2169697428" sldId="299"/>
            <ac:spMk id="61" creationId="{9BD05764-E3F6-F1D1-51BE-0754E8DDF38E}"/>
          </ac:spMkLst>
        </pc:spChg>
        <pc:spChg chg="add del mod">
          <ac:chgData name="Omar El Demerdash" userId="5139f583bcc307eb" providerId="LiveId" clId="{22DE8BD7-55AF-48B2-8E7E-E6B018E8E065}" dt="2022-10-13T10:35:55.330" v="316" actId="478"/>
          <ac:spMkLst>
            <pc:docMk/>
            <pc:sldMk cId="2169697428" sldId="299"/>
            <ac:spMk id="62" creationId="{F0287214-A4F6-DCF3-0F40-27E2DE47BF6B}"/>
          </ac:spMkLst>
        </pc:spChg>
        <pc:spChg chg="add mod">
          <ac:chgData name="Omar El Demerdash" userId="5139f583bcc307eb" providerId="LiveId" clId="{22DE8BD7-55AF-48B2-8E7E-E6B018E8E065}" dt="2022-10-13T10:38:34.229" v="356" actId="1076"/>
          <ac:spMkLst>
            <pc:docMk/>
            <pc:sldMk cId="2169697428" sldId="299"/>
            <ac:spMk id="63" creationId="{C2221E0A-F434-0546-4E1E-5967A8611187}"/>
          </ac:spMkLst>
        </pc:spChg>
        <pc:spChg chg="add del mod">
          <ac:chgData name="Omar El Demerdash" userId="5139f583bcc307eb" providerId="LiveId" clId="{22DE8BD7-55AF-48B2-8E7E-E6B018E8E065}" dt="2022-10-13T10:36:40.422" v="329" actId="478"/>
          <ac:spMkLst>
            <pc:docMk/>
            <pc:sldMk cId="2169697428" sldId="299"/>
            <ac:spMk id="64" creationId="{70F57E16-09AC-8A9D-9E06-279759660649}"/>
          </ac:spMkLst>
        </pc:spChg>
        <pc:spChg chg="add mod">
          <ac:chgData name="Omar El Demerdash" userId="5139f583bcc307eb" providerId="LiveId" clId="{22DE8BD7-55AF-48B2-8E7E-E6B018E8E065}" dt="2022-10-13T10:38:34.229" v="356" actId="1076"/>
          <ac:spMkLst>
            <pc:docMk/>
            <pc:sldMk cId="2169697428" sldId="299"/>
            <ac:spMk id="65" creationId="{4D4B925D-439C-5E33-4BDF-7B49C00E5BBF}"/>
          </ac:spMkLst>
        </pc:spChg>
        <pc:spChg chg="add mod">
          <ac:chgData name="Omar El Demerdash" userId="5139f583bcc307eb" providerId="LiveId" clId="{22DE8BD7-55AF-48B2-8E7E-E6B018E8E065}" dt="2022-10-13T10:38:34.229" v="356" actId="1076"/>
          <ac:spMkLst>
            <pc:docMk/>
            <pc:sldMk cId="2169697428" sldId="299"/>
            <ac:spMk id="66" creationId="{66879218-2537-FA63-E452-738C1492D282}"/>
          </ac:spMkLst>
        </pc:spChg>
        <pc:spChg chg="add mod">
          <ac:chgData name="Omar El Demerdash" userId="5139f583bcc307eb" providerId="LiveId" clId="{22DE8BD7-55AF-48B2-8E7E-E6B018E8E065}" dt="2022-10-13T10:39:15.664" v="367" actId="1037"/>
          <ac:spMkLst>
            <pc:docMk/>
            <pc:sldMk cId="2169697428" sldId="299"/>
            <ac:spMk id="67" creationId="{3219B628-84B5-3688-2CA3-7FEDFEB2106E}"/>
          </ac:spMkLst>
        </pc:spChg>
        <pc:spChg chg="add mod">
          <ac:chgData name="Omar El Demerdash" userId="5139f583bcc307eb" providerId="LiveId" clId="{22DE8BD7-55AF-48B2-8E7E-E6B018E8E065}" dt="2022-10-13T10:39:26.158" v="375" actId="20577"/>
          <ac:spMkLst>
            <pc:docMk/>
            <pc:sldMk cId="2169697428" sldId="299"/>
            <ac:spMk id="68" creationId="{9F7D0F09-4806-DA3E-0C25-43E9E2B59D42}"/>
          </ac:spMkLst>
        </pc:spChg>
        <pc:spChg chg="add mod">
          <ac:chgData name="Omar El Demerdash" userId="5139f583bcc307eb" providerId="LiveId" clId="{22DE8BD7-55AF-48B2-8E7E-E6B018E8E065}" dt="2022-10-13T10:39:46.336" v="383" actId="20577"/>
          <ac:spMkLst>
            <pc:docMk/>
            <pc:sldMk cId="2169697428" sldId="299"/>
            <ac:spMk id="69" creationId="{69861D80-290E-F35F-D3CB-0CBDB31E5046}"/>
          </ac:spMkLst>
        </pc:spChg>
        <pc:spChg chg="add mod">
          <ac:chgData name="Omar El Demerdash" userId="5139f583bcc307eb" providerId="LiveId" clId="{22DE8BD7-55AF-48B2-8E7E-E6B018E8E065}" dt="2022-10-13T13:20:43.333" v="2272" actId="2711"/>
          <ac:spMkLst>
            <pc:docMk/>
            <pc:sldMk cId="2169697428" sldId="299"/>
            <ac:spMk id="74" creationId="{299A4EE2-3710-3F43-CFC4-3089FA2E0463}"/>
          </ac:spMkLst>
        </pc:spChg>
        <pc:picChg chg="add mod">
          <ac:chgData name="Omar El Demerdash" userId="5139f583bcc307eb" providerId="LiveId" clId="{22DE8BD7-55AF-48B2-8E7E-E6B018E8E065}" dt="2022-10-13T10:45:11.150" v="408"/>
          <ac:picMkLst>
            <pc:docMk/>
            <pc:sldMk cId="2169697428" sldId="299"/>
            <ac:picMk id="4" creationId="{05231049-7BF0-BE79-B9FA-215EC851CB85}"/>
          </ac:picMkLst>
        </pc:picChg>
        <pc:picChg chg="add mod">
          <ac:chgData name="Omar El Demerdash" userId="5139f583bcc307eb" providerId="LiveId" clId="{22DE8BD7-55AF-48B2-8E7E-E6B018E8E065}" dt="2022-10-13T10:41:27.379" v="401" actId="14100"/>
          <ac:picMkLst>
            <pc:docMk/>
            <pc:sldMk cId="2169697428" sldId="299"/>
            <ac:picMk id="5" creationId="{B0DBC96C-EA05-6260-889E-11DDE759C68A}"/>
          </ac:picMkLst>
        </pc:picChg>
        <pc:picChg chg="add del mod">
          <ac:chgData name="Omar El Demerdash" userId="5139f583bcc307eb" providerId="LiveId" clId="{22DE8BD7-55AF-48B2-8E7E-E6B018E8E065}" dt="2022-10-13T10:31:07.379" v="238" actId="478"/>
          <ac:picMkLst>
            <pc:docMk/>
            <pc:sldMk cId="2169697428" sldId="299"/>
            <ac:picMk id="6" creationId="{7663F999-3CBE-8CC9-EECA-4387827E3E2E}"/>
          </ac:picMkLst>
        </pc:picChg>
        <pc:picChg chg="add del mod">
          <ac:chgData name="Omar El Demerdash" userId="5139f583bcc307eb" providerId="LiveId" clId="{22DE8BD7-55AF-48B2-8E7E-E6B018E8E065}" dt="2022-10-13T10:19:43.763" v="78" actId="478"/>
          <ac:picMkLst>
            <pc:docMk/>
            <pc:sldMk cId="2169697428" sldId="299"/>
            <ac:picMk id="32" creationId="{7C42907E-92D2-8909-3032-5D2EF3078CA4}"/>
          </ac:picMkLst>
        </pc:picChg>
        <pc:picChg chg="add mod ord">
          <ac:chgData name="Omar El Demerdash" userId="5139f583bcc307eb" providerId="LiveId" clId="{22DE8BD7-55AF-48B2-8E7E-E6B018E8E065}" dt="2022-10-13T10:45:48.170" v="417" actId="1076"/>
          <ac:picMkLst>
            <pc:docMk/>
            <pc:sldMk cId="2169697428" sldId="299"/>
            <ac:picMk id="37" creationId="{5D88F21F-F8BA-14D1-86A5-AE6AC2449995}"/>
          </ac:picMkLst>
        </pc:picChg>
        <pc:cxnChg chg="add del mod">
          <ac:chgData name="Omar El Demerdash" userId="5139f583bcc307eb" providerId="LiveId" clId="{22DE8BD7-55AF-48B2-8E7E-E6B018E8E065}" dt="2022-10-13T10:16:48.792" v="56" actId="478"/>
          <ac:cxnSpMkLst>
            <pc:docMk/>
            <pc:sldMk cId="2169697428" sldId="299"/>
            <ac:cxnSpMk id="8" creationId="{25DE7955-5CA7-2078-41D5-093C34E0E8AA}"/>
          </ac:cxnSpMkLst>
        </pc:cxnChg>
        <pc:cxnChg chg="add del mod">
          <ac:chgData name="Omar El Demerdash" userId="5139f583bcc307eb" providerId="LiveId" clId="{22DE8BD7-55AF-48B2-8E7E-E6B018E8E065}" dt="2022-10-13T10:31:09.481" v="239" actId="478"/>
          <ac:cxnSpMkLst>
            <pc:docMk/>
            <pc:sldMk cId="2169697428" sldId="299"/>
            <ac:cxnSpMk id="10" creationId="{6556A007-2422-F894-CD2E-3F832A0FB2D3}"/>
          </ac:cxnSpMkLst>
        </pc:cxnChg>
        <pc:cxnChg chg="add del mod">
          <ac:chgData name="Omar El Demerdash" userId="5139f583bcc307eb" providerId="LiveId" clId="{22DE8BD7-55AF-48B2-8E7E-E6B018E8E065}" dt="2022-10-13T10:16:45.744" v="55" actId="478"/>
          <ac:cxnSpMkLst>
            <pc:docMk/>
            <pc:sldMk cId="2169697428" sldId="299"/>
            <ac:cxnSpMk id="11" creationId="{92E7B1FC-0898-C910-4590-7DAFA9DDCBAB}"/>
          </ac:cxnSpMkLst>
        </pc:cxnChg>
        <pc:cxnChg chg="add mod">
          <ac:chgData name="Omar El Demerdash" userId="5139f583bcc307eb" providerId="LiveId" clId="{22DE8BD7-55AF-48B2-8E7E-E6B018E8E065}" dt="2022-10-13T10:45:17.928" v="410" actId="14100"/>
          <ac:cxnSpMkLst>
            <pc:docMk/>
            <pc:sldMk cId="2169697428" sldId="299"/>
            <ac:cxnSpMk id="13" creationId="{905CF2CA-3EB8-84FC-1CD8-5317E3BF224F}"/>
          </ac:cxnSpMkLst>
        </pc:cxnChg>
        <pc:cxnChg chg="add del mod">
          <ac:chgData name="Omar El Demerdash" userId="5139f583bcc307eb" providerId="LiveId" clId="{22DE8BD7-55AF-48B2-8E7E-E6B018E8E065}" dt="2022-10-13T10:45:31.145" v="414" actId="478"/>
          <ac:cxnSpMkLst>
            <pc:docMk/>
            <pc:sldMk cId="2169697428" sldId="299"/>
            <ac:cxnSpMk id="14" creationId="{E3587B90-7F6C-2D78-F60E-E9CEB13C68DF}"/>
          </ac:cxnSpMkLst>
        </pc:cxnChg>
        <pc:cxnChg chg="add mod">
          <ac:chgData name="Omar El Demerdash" userId="5139f583bcc307eb" providerId="LiveId" clId="{22DE8BD7-55AF-48B2-8E7E-E6B018E8E065}" dt="2022-10-13T10:45:45.571" v="416" actId="14100"/>
          <ac:cxnSpMkLst>
            <pc:docMk/>
            <pc:sldMk cId="2169697428" sldId="299"/>
            <ac:cxnSpMk id="16" creationId="{20DCF9A7-54FE-D687-691B-DDAAE4EDEAD2}"/>
          </ac:cxnSpMkLst>
        </pc:cxnChg>
        <pc:cxnChg chg="add del mod">
          <ac:chgData name="Omar El Demerdash" userId="5139f583bcc307eb" providerId="LiveId" clId="{22DE8BD7-55AF-48B2-8E7E-E6B018E8E065}" dt="2022-10-13T10:19:35.060" v="76" actId="478"/>
          <ac:cxnSpMkLst>
            <pc:docMk/>
            <pc:sldMk cId="2169697428" sldId="299"/>
            <ac:cxnSpMk id="31" creationId="{CF7A25B8-B674-A3BF-2D72-6AD2BE7FF950}"/>
          </ac:cxnSpMkLst>
        </pc:cxnChg>
        <pc:cxnChg chg="add del mod">
          <ac:chgData name="Omar El Demerdash" userId="5139f583bcc307eb" providerId="LiveId" clId="{22DE8BD7-55AF-48B2-8E7E-E6B018E8E065}" dt="2022-10-13T10:24:49.716" v="175" actId="478"/>
          <ac:cxnSpMkLst>
            <pc:docMk/>
            <pc:sldMk cId="2169697428" sldId="299"/>
            <ac:cxnSpMk id="39" creationId="{536CDDF4-85E7-2078-B741-A084CFBA6AD1}"/>
          </ac:cxnSpMkLst>
        </pc:cxnChg>
        <pc:cxnChg chg="add mod">
          <ac:chgData name="Omar El Demerdash" userId="5139f583bcc307eb" providerId="LiveId" clId="{22DE8BD7-55AF-48B2-8E7E-E6B018E8E065}" dt="2022-10-13T10:45:27.589" v="413" actId="1038"/>
          <ac:cxnSpMkLst>
            <pc:docMk/>
            <pc:sldMk cId="2169697428" sldId="299"/>
            <ac:cxnSpMk id="72" creationId="{D40D5C79-8DAC-875D-EA8C-4DDFF8752A2D}"/>
          </ac:cxnSpMkLst>
        </pc:cxnChg>
      </pc:sldChg>
      <pc:sldChg chg="del">
        <pc:chgData name="Omar El Demerdash" userId="5139f583bcc307eb" providerId="LiveId" clId="{22DE8BD7-55AF-48B2-8E7E-E6B018E8E065}" dt="2022-10-13T10:05:10.496" v="16" actId="47"/>
        <pc:sldMkLst>
          <pc:docMk/>
          <pc:sldMk cId="4116723891" sldId="299"/>
        </pc:sldMkLst>
      </pc:sldChg>
      <pc:sldChg chg="add del">
        <pc:chgData name="Omar El Demerdash" userId="5139f583bcc307eb" providerId="LiveId" clId="{22DE8BD7-55AF-48B2-8E7E-E6B018E8E065}" dt="2022-10-13T10:46:58.669" v="425" actId="47"/>
        <pc:sldMkLst>
          <pc:docMk/>
          <pc:sldMk cId="733657998" sldId="300"/>
        </pc:sldMkLst>
      </pc:sldChg>
      <pc:sldChg chg="del">
        <pc:chgData name="Omar El Demerdash" userId="5139f583bcc307eb" providerId="LiveId" clId="{22DE8BD7-55AF-48B2-8E7E-E6B018E8E065}" dt="2022-10-13T10:05:17.244" v="17" actId="47"/>
        <pc:sldMkLst>
          <pc:docMk/>
          <pc:sldMk cId="919842393" sldId="300"/>
        </pc:sldMkLst>
      </pc:sldChg>
      <pc:sldChg chg="add del">
        <pc:chgData name="Omar El Demerdash" userId="5139f583bcc307eb" providerId="LiveId" clId="{22DE8BD7-55AF-48B2-8E7E-E6B018E8E065}" dt="2022-10-13T10:47:11.322" v="427" actId="47"/>
        <pc:sldMkLst>
          <pc:docMk/>
          <pc:sldMk cId="3609240183" sldId="300"/>
        </pc:sldMkLst>
      </pc:sldChg>
      <pc:sldChg chg="addSp delSp modSp add mod">
        <pc:chgData name="Omar El Demerdash" userId="5139f583bcc307eb" providerId="LiveId" clId="{22DE8BD7-55AF-48B2-8E7E-E6B018E8E065}" dt="2022-10-13T13:20:47.879" v="2273" actId="2711"/>
        <pc:sldMkLst>
          <pc:docMk/>
          <pc:sldMk cId="4268072941" sldId="300"/>
        </pc:sldMkLst>
        <pc:spChg chg="add mod">
          <ac:chgData name="Omar El Demerdash" userId="5139f583bcc307eb" providerId="LiveId" clId="{22DE8BD7-55AF-48B2-8E7E-E6B018E8E065}" dt="2022-10-13T11:12:57.878" v="719" actId="1076"/>
          <ac:spMkLst>
            <pc:docMk/>
            <pc:sldMk cId="4268072941" sldId="300"/>
            <ac:spMk id="2" creationId="{CF395E0D-7561-6BED-D137-134649418E1E}"/>
          </ac:spMkLst>
        </pc:spChg>
        <pc:spChg chg="add del mod">
          <ac:chgData name="Omar El Demerdash" userId="5139f583bcc307eb" providerId="LiveId" clId="{22DE8BD7-55AF-48B2-8E7E-E6B018E8E065}" dt="2022-10-13T10:51:31.443" v="511" actId="478"/>
          <ac:spMkLst>
            <pc:docMk/>
            <pc:sldMk cId="4268072941" sldId="300"/>
            <ac:spMk id="3" creationId="{9244967F-8783-B2E8-9EFD-71C28881CEB3}"/>
          </ac:spMkLst>
        </pc:spChg>
        <pc:spChg chg="add mod">
          <ac:chgData name="Omar El Demerdash" userId="5139f583bcc307eb" providerId="LiveId" clId="{22DE8BD7-55AF-48B2-8E7E-E6B018E8E065}" dt="2022-10-13T11:12:57.878" v="719" actId="1076"/>
          <ac:spMkLst>
            <pc:docMk/>
            <pc:sldMk cId="4268072941" sldId="300"/>
            <ac:spMk id="6" creationId="{E4604E53-EBE5-25AF-D87F-FD9939A655E2}"/>
          </ac:spMkLst>
        </pc:spChg>
        <pc:spChg chg="add mod ord">
          <ac:chgData name="Omar El Demerdash" userId="5139f583bcc307eb" providerId="LiveId" clId="{22DE8BD7-55AF-48B2-8E7E-E6B018E8E065}" dt="2022-10-13T11:12:19.075" v="713" actId="207"/>
          <ac:spMkLst>
            <pc:docMk/>
            <pc:sldMk cId="4268072941" sldId="300"/>
            <ac:spMk id="8" creationId="{10E1F164-FCA7-7422-3212-3ED86980FB37}"/>
          </ac:spMkLst>
        </pc:spChg>
        <pc:spChg chg="add del mod">
          <ac:chgData name="Omar El Demerdash" userId="5139f583bcc307eb" providerId="LiveId" clId="{22DE8BD7-55AF-48B2-8E7E-E6B018E8E065}" dt="2022-10-13T10:49:45.861" v="474" actId="478"/>
          <ac:spMkLst>
            <pc:docMk/>
            <pc:sldMk cId="4268072941" sldId="300"/>
            <ac:spMk id="11" creationId="{65EBACE6-4967-250D-6454-4CC156F8A34E}"/>
          </ac:spMkLst>
        </pc:spChg>
        <pc:spChg chg="add del mod">
          <ac:chgData name="Omar El Demerdash" userId="5139f583bcc307eb" providerId="LiveId" clId="{22DE8BD7-55AF-48B2-8E7E-E6B018E8E065}" dt="2022-10-13T10:49:47.151" v="475" actId="478"/>
          <ac:spMkLst>
            <pc:docMk/>
            <pc:sldMk cId="4268072941" sldId="300"/>
            <ac:spMk id="12" creationId="{E692DFC2-2C55-FF1D-C375-7093F5CC4B28}"/>
          </ac:spMkLst>
        </pc:spChg>
        <pc:spChg chg="add del mod">
          <ac:chgData name="Omar El Demerdash" userId="5139f583bcc307eb" providerId="LiveId" clId="{22DE8BD7-55AF-48B2-8E7E-E6B018E8E065}" dt="2022-10-13T10:59:11.051" v="601" actId="478"/>
          <ac:spMkLst>
            <pc:docMk/>
            <pc:sldMk cId="4268072941" sldId="300"/>
            <ac:spMk id="22" creationId="{F90AD2C6-628D-EC2E-153B-01D4C6773ED6}"/>
          </ac:spMkLst>
        </pc:spChg>
        <pc:spChg chg="add del mod">
          <ac:chgData name="Omar El Demerdash" userId="5139f583bcc307eb" providerId="LiveId" clId="{22DE8BD7-55AF-48B2-8E7E-E6B018E8E065}" dt="2022-10-13T10:59:06.757" v="600"/>
          <ac:spMkLst>
            <pc:docMk/>
            <pc:sldMk cId="4268072941" sldId="300"/>
            <ac:spMk id="23" creationId="{4AEE0FB1-0B9E-1898-28B2-04D35A62DC91}"/>
          </ac:spMkLst>
        </pc:spChg>
        <pc:spChg chg="add del mod">
          <ac:chgData name="Omar El Demerdash" userId="5139f583bcc307eb" providerId="LiveId" clId="{22DE8BD7-55AF-48B2-8E7E-E6B018E8E065}" dt="2022-10-13T10:59:06.757" v="600"/>
          <ac:spMkLst>
            <pc:docMk/>
            <pc:sldMk cId="4268072941" sldId="300"/>
            <ac:spMk id="24" creationId="{276F6120-F119-9679-6235-94928EC5F0B0}"/>
          </ac:spMkLst>
        </pc:spChg>
        <pc:spChg chg="add del mod">
          <ac:chgData name="Omar El Demerdash" userId="5139f583bcc307eb" providerId="LiveId" clId="{22DE8BD7-55AF-48B2-8E7E-E6B018E8E065}" dt="2022-10-13T10:59:06.757" v="600"/>
          <ac:spMkLst>
            <pc:docMk/>
            <pc:sldMk cId="4268072941" sldId="300"/>
            <ac:spMk id="25" creationId="{B4059787-0B86-764F-5E22-FC3A8EFB7828}"/>
          </ac:spMkLst>
        </pc:spChg>
        <pc:spChg chg="add del mod">
          <ac:chgData name="Omar El Demerdash" userId="5139f583bcc307eb" providerId="LiveId" clId="{22DE8BD7-55AF-48B2-8E7E-E6B018E8E065}" dt="2022-10-13T10:59:06.757" v="600"/>
          <ac:spMkLst>
            <pc:docMk/>
            <pc:sldMk cId="4268072941" sldId="300"/>
            <ac:spMk id="26" creationId="{E9C145D9-D7A5-C493-BEBE-D443AD56C816}"/>
          </ac:spMkLst>
        </pc:spChg>
        <pc:spChg chg="add del mod">
          <ac:chgData name="Omar El Demerdash" userId="5139f583bcc307eb" providerId="LiveId" clId="{22DE8BD7-55AF-48B2-8E7E-E6B018E8E065}" dt="2022-10-13T10:59:06.757" v="600"/>
          <ac:spMkLst>
            <pc:docMk/>
            <pc:sldMk cId="4268072941" sldId="300"/>
            <ac:spMk id="27" creationId="{727FCCDF-7AF6-60D7-CA8E-15BF93A34153}"/>
          </ac:spMkLst>
        </pc:spChg>
        <pc:spChg chg="add del mod">
          <ac:chgData name="Omar El Demerdash" userId="5139f583bcc307eb" providerId="LiveId" clId="{22DE8BD7-55AF-48B2-8E7E-E6B018E8E065}" dt="2022-10-13T10:59:06.757" v="600"/>
          <ac:spMkLst>
            <pc:docMk/>
            <pc:sldMk cId="4268072941" sldId="300"/>
            <ac:spMk id="28" creationId="{1455F52F-0898-DEAA-158B-6869F7E93D53}"/>
          </ac:spMkLst>
        </pc:spChg>
        <pc:spChg chg="add del mod">
          <ac:chgData name="Omar El Demerdash" userId="5139f583bcc307eb" providerId="LiveId" clId="{22DE8BD7-55AF-48B2-8E7E-E6B018E8E065}" dt="2022-10-13T10:59:06.757" v="600"/>
          <ac:spMkLst>
            <pc:docMk/>
            <pc:sldMk cId="4268072941" sldId="300"/>
            <ac:spMk id="30" creationId="{BA2AEC1F-0F54-EC74-4D22-5A64BC547238}"/>
          </ac:spMkLst>
        </pc:spChg>
        <pc:spChg chg="add del mod">
          <ac:chgData name="Omar El Demerdash" userId="5139f583bcc307eb" providerId="LiveId" clId="{22DE8BD7-55AF-48B2-8E7E-E6B018E8E065}" dt="2022-10-13T10:59:06.757" v="600"/>
          <ac:spMkLst>
            <pc:docMk/>
            <pc:sldMk cId="4268072941" sldId="300"/>
            <ac:spMk id="31" creationId="{5A91702D-1551-8121-98D4-9B16EE6C4A5E}"/>
          </ac:spMkLst>
        </pc:spChg>
        <pc:spChg chg="add del mod">
          <ac:chgData name="Omar El Demerdash" userId="5139f583bcc307eb" providerId="LiveId" clId="{22DE8BD7-55AF-48B2-8E7E-E6B018E8E065}" dt="2022-10-13T10:59:06.757" v="600"/>
          <ac:spMkLst>
            <pc:docMk/>
            <pc:sldMk cId="4268072941" sldId="300"/>
            <ac:spMk id="32" creationId="{453B6A6A-409E-5B39-6E68-56410BC00D9F}"/>
          </ac:spMkLst>
        </pc:spChg>
        <pc:spChg chg="add del mod">
          <ac:chgData name="Omar El Demerdash" userId="5139f583bcc307eb" providerId="LiveId" clId="{22DE8BD7-55AF-48B2-8E7E-E6B018E8E065}" dt="2022-10-13T10:59:06.757" v="600"/>
          <ac:spMkLst>
            <pc:docMk/>
            <pc:sldMk cId="4268072941" sldId="300"/>
            <ac:spMk id="33" creationId="{E3EC4A90-06BB-23B7-C562-8A0C68C10867}"/>
          </ac:spMkLst>
        </pc:spChg>
        <pc:spChg chg="add del mod">
          <ac:chgData name="Omar El Demerdash" userId="5139f583bcc307eb" providerId="LiveId" clId="{22DE8BD7-55AF-48B2-8E7E-E6B018E8E065}" dt="2022-10-13T10:59:06.757" v="600"/>
          <ac:spMkLst>
            <pc:docMk/>
            <pc:sldMk cId="4268072941" sldId="300"/>
            <ac:spMk id="34" creationId="{EE1874D3-7087-9367-87CF-308855E7A08D}"/>
          </ac:spMkLst>
        </pc:spChg>
        <pc:spChg chg="add del mod">
          <ac:chgData name="Omar El Demerdash" userId="5139f583bcc307eb" providerId="LiveId" clId="{22DE8BD7-55AF-48B2-8E7E-E6B018E8E065}" dt="2022-10-13T10:59:06.757" v="600"/>
          <ac:spMkLst>
            <pc:docMk/>
            <pc:sldMk cId="4268072941" sldId="300"/>
            <ac:spMk id="35" creationId="{357DA1A9-2BB5-D841-8CCE-2A2350CF2E2E}"/>
          </ac:spMkLst>
        </pc:spChg>
        <pc:spChg chg="mod">
          <ac:chgData name="Omar El Demerdash" userId="5139f583bcc307eb" providerId="LiveId" clId="{22DE8BD7-55AF-48B2-8E7E-E6B018E8E065}" dt="2022-10-13T12:29:58.212" v="846" actId="20577"/>
          <ac:spMkLst>
            <pc:docMk/>
            <pc:sldMk cId="4268072941" sldId="300"/>
            <ac:spMk id="36" creationId="{CEBE6BA0-1A27-4B51-9107-E8EBBEC4EF62}"/>
          </ac:spMkLst>
        </pc:spChg>
        <pc:spChg chg="add del mod">
          <ac:chgData name="Omar El Demerdash" userId="5139f583bcc307eb" providerId="LiveId" clId="{22DE8BD7-55AF-48B2-8E7E-E6B018E8E065}" dt="2022-10-13T10:59:06.757" v="600"/>
          <ac:spMkLst>
            <pc:docMk/>
            <pc:sldMk cId="4268072941" sldId="300"/>
            <ac:spMk id="38" creationId="{EF9C3822-6DD8-02C3-0052-880CA913B04B}"/>
          </ac:spMkLst>
        </pc:spChg>
        <pc:spChg chg="add del mod">
          <ac:chgData name="Omar El Demerdash" userId="5139f583bcc307eb" providerId="LiveId" clId="{22DE8BD7-55AF-48B2-8E7E-E6B018E8E065}" dt="2022-10-13T10:59:06.757" v="600"/>
          <ac:spMkLst>
            <pc:docMk/>
            <pc:sldMk cId="4268072941" sldId="300"/>
            <ac:spMk id="39" creationId="{EBF45213-467B-A564-252C-C644368B9A14}"/>
          </ac:spMkLst>
        </pc:spChg>
        <pc:spChg chg="add del mod">
          <ac:chgData name="Omar El Demerdash" userId="5139f583bcc307eb" providerId="LiveId" clId="{22DE8BD7-55AF-48B2-8E7E-E6B018E8E065}" dt="2022-10-13T10:59:06.757" v="600"/>
          <ac:spMkLst>
            <pc:docMk/>
            <pc:sldMk cId="4268072941" sldId="300"/>
            <ac:spMk id="40" creationId="{2F1D696C-DA24-EABF-3D0B-5E9993365590}"/>
          </ac:spMkLst>
        </pc:spChg>
        <pc:spChg chg="mod ord">
          <ac:chgData name="Omar El Demerdash" userId="5139f583bcc307eb" providerId="LiveId" clId="{22DE8BD7-55AF-48B2-8E7E-E6B018E8E065}" dt="2022-10-13T11:12:28.783" v="714" actId="208"/>
          <ac:spMkLst>
            <pc:docMk/>
            <pc:sldMk cId="4268072941" sldId="300"/>
            <ac:spMk id="41" creationId="{087775C3-0226-4792-F2EC-2AA512C2F5AF}"/>
          </ac:spMkLst>
        </pc:spChg>
        <pc:spChg chg="add del mod">
          <ac:chgData name="Omar El Demerdash" userId="5139f583bcc307eb" providerId="LiveId" clId="{22DE8BD7-55AF-48B2-8E7E-E6B018E8E065}" dt="2022-10-13T10:59:06.757" v="600"/>
          <ac:spMkLst>
            <pc:docMk/>
            <pc:sldMk cId="4268072941" sldId="300"/>
            <ac:spMk id="42" creationId="{0FA096F0-F035-7C3A-F110-9C14CAA49823}"/>
          </ac:spMkLst>
        </pc:spChg>
        <pc:spChg chg="del">
          <ac:chgData name="Omar El Demerdash" userId="5139f583bcc307eb" providerId="LiveId" clId="{22DE8BD7-55AF-48B2-8E7E-E6B018E8E065}" dt="2022-10-13T10:59:30.463" v="608" actId="478"/>
          <ac:spMkLst>
            <pc:docMk/>
            <pc:sldMk cId="4268072941" sldId="300"/>
            <ac:spMk id="43" creationId="{E85BC55C-4CBF-EE95-9E64-3D3BED48BE64}"/>
          </ac:spMkLst>
        </pc:spChg>
        <pc:spChg chg="add del mod">
          <ac:chgData name="Omar El Demerdash" userId="5139f583bcc307eb" providerId="LiveId" clId="{22DE8BD7-55AF-48B2-8E7E-E6B018E8E065}" dt="2022-10-13T10:59:06.757" v="600"/>
          <ac:spMkLst>
            <pc:docMk/>
            <pc:sldMk cId="4268072941" sldId="300"/>
            <ac:spMk id="44" creationId="{3DF2C656-CF4E-62FD-2970-B8C4E9F41481}"/>
          </ac:spMkLst>
        </pc:spChg>
        <pc:spChg chg="del">
          <ac:chgData name="Omar El Demerdash" userId="5139f583bcc307eb" providerId="LiveId" clId="{22DE8BD7-55AF-48B2-8E7E-E6B018E8E065}" dt="2022-10-13T10:48:55.751" v="461" actId="478"/>
          <ac:spMkLst>
            <pc:docMk/>
            <pc:sldMk cId="4268072941" sldId="300"/>
            <ac:spMk id="45" creationId="{762F1586-4D89-DBCC-7E84-F3029622ADEB}"/>
          </ac:spMkLst>
        </pc:spChg>
        <pc:spChg chg="del">
          <ac:chgData name="Omar El Demerdash" userId="5139f583bcc307eb" providerId="LiveId" clId="{22DE8BD7-55AF-48B2-8E7E-E6B018E8E065}" dt="2022-10-13T10:48:55.751" v="461" actId="478"/>
          <ac:spMkLst>
            <pc:docMk/>
            <pc:sldMk cId="4268072941" sldId="300"/>
            <ac:spMk id="46" creationId="{B1BB8DE6-2BD7-327B-554B-72AEA7E7E659}"/>
          </ac:spMkLst>
        </pc:spChg>
        <pc:spChg chg="add del mod">
          <ac:chgData name="Omar El Demerdash" userId="5139f583bcc307eb" providerId="LiveId" clId="{22DE8BD7-55AF-48B2-8E7E-E6B018E8E065}" dt="2022-10-13T10:59:06.757" v="600"/>
          <ac:spMkLst>
            <pc:docMk/>
            <pc:sldMk cId="4268072941" sldId="300"/>
            <ac:spMk id="47" creationId="{68F3F3F4-37F6-ED04-D595-E3AC5390A606}"/>
          </ac:spMkLst>
        </pc:spChg>
        <pc:spChg chg="add del mod">
          <ac:chgData name="Omar El Demerdash" userId="5139f583bcc307eb" providerId="LiveId" clId="{22DE8BD7-55AF-48B2-8E7E-E6B018E8E065}" dt="2022-10-13T10:59:06.757" v="600"/>
          <ac:spMkLst>
            <pc:docMk/>
            <pc:sldMk cId="4268072941" sldId="300"/>
            <ac:spMk id="48" creationId="{EFB0DBA0-8AB8-7C9F-4EFF-6C77822B6B61}"/>
          </ac:spMkLst>
        </pc:spChg>
        <pc:spChg chg="add del mod">
          <ac:chgData name="Omar El Demerdash" userId="5139f583bcc307eb" providerId="LiveId" clId="{22DE8BD7-55AF-48B2-8E7E-E6B018E8E065}" dt="2022-10-13T10:59:06.757" v="600"/>
          <ac:spMkLst>
            <pc:docMk/>
            <pc:sldMk cId="4268072941" sldId="300"/>
            <ac:spMk id="49" creationId="{37C16C77-A5EC-FD40-4A6B-E216421E28AD}"/>
          </ac:spMkLst>
        </pc:spChg>
        <pc:spChg chg="add del mod">
          <ac:chgData name="Omar El Demerdash" userId="5139f583bcc307eb" providerId="LiveId" clId="{22DE8BD7-55AF-48B2-8E7E-E6B018E8E065}" dt="2022-10-13T10:59:06.757" v="600"/>
          <ac:spMkLst>
            <pc:docMk/>
            <pc:sldMk cId="4268072941" sldId="300"/>
            <ac:spMk id="50" creationId="{34CEBCF6-B1D2-1F8A-BE34-23B10E0B17E7}"/>
          </ac:spMkLst>
        </pc:spChg>
        <pc:spChg chg="del">
          <ac:chgData name="Omar El Demerdash" userId="5139f583bcc307eb" providerId="LiveId" clId="{22DE8BD7-55AF-48B2-8E7E-E6B018E8E065}" dt="2022-10-13T10:49:06.247" v="466" actId="478"/>
          <ac:spMkLst>
            <pc:docMk/>
            <pc:sldMk cId="4268072941" sldId="300"/>
            <ac:spMk id="52" creationId="{12CBAC38-876A-1C02-BBB3-13C84EBD9C0C}"/>
          </ac:spMkLst>
        </pc:spChg>
        <pc:spChg chg="add del mod">
          <ac:chgData name="Omar El Demerdash" userId="5139f583bcc307eb" providerId="LiveId" clId="{22DE8BD7-55AF-48B2-8E7E-E6B018E8E065}" dt="2022-10-13T10:59:06.757" v="600"/>
          <ac:spMkLst>
            <pc:docMk/>
            <pc:sldMk cId="4268072941" sldId="300"/>
            <ac:spMk id="54" creationId="{5614B4FA-57DD-A1DA-EB89-B5490335FE79}"/>
          </ac:spMkLst>
        </pc:spChg>
        <pc:spChg chg="del">
          <ac:chgData name="Omar El Demerdash" userId="5139f583bcc307eb" providerId="LiveId" clId="{22DE8BD7-55AF-48B2-8E7E-E6B018E8E065}" dt="2022-10-13T10:49:00.724" v="463" actId="478"/>
          <ac:spMkLst>
            <pc:docMk/>
            <pc:sldMk cId="4268072941" sldId="300"/>
            <ac:spMk id="55" creationId="{34AD2059-EDF2-06A8-F1B6-6D501D3D9000}"/>
          </ac:spMkLst>
        </pc:spChg>
        <pc:spChg chg="del">
          <ac:chgData name="Omar El Demerdash" userId="5139f583bcc307eb" providerId="LiveId" clId="{22DE8BD7-55AF-48B2-8E7E-E6B018E8E065}" dt="2022-10-13T10:49:07.377" v="467" actId="478"/>
          <ac:spMkLst>
            <pc:docMk/>
            <pc:sldMk cId="4268072941" sldId="300"/>
            <ac:spMk id="56" creationId="{42C0956C-9D85-F7F4-05AC-B18F687D40E3}"/>
          </ac:spMkLst>
        </pc:spChg>
        <pc:spChg chg="del">
          <ac:chgData name="Omar El Demerdash" userId="5139f583bcc307eb" providerId="LiveId" clId="{22DE8BD7-55AF-48B2-8E7E-E6B018E8E065}" dt="2022-10-13T10:49:09.232" v="468" actId="478"/>
          <ac:spMkLst>
            <pc:docMk/>
            <pc:sldMk cId="4268072941" sldId="300"/>
            <ac:spMk id="57" creationId="{5392A6B6-AEBC-CBB2-AFCC-BE59BEB38858}"/>
          </ac:spMkLst>
        </pc:spChg>
        <pc:spChg chg="del">
          <ac:chgData name="Omar El Demerdash" userId="5139f583bcc307eb" providerId="LiveId" clId="{22DE8BD7-55AF-48B2-8E7E-E6B018E8E065}" dt="2022-10-13T10:49:09.232" v="468" actId="478"/>
          <ac:spMkLst>
            <pc:docMk/>
            <pc:sldMk cId="4268072941" sldId="300"/>
            <ac:spMk id="58" creationId="{922EEEF3-26C7-060C-6BF4-A00E9F3711DB}"/>
          </ac:spMkLst>
        </pc:spChg>
        <pc:spChg chg="del">
          <ac:chgData name="Omar El Demerdash" userId="5139f583bcc307eb" providerId="LiveId" clId="{22DE8BD7-55AF-48B2-8E7E-E6B018E8E065}" dt="2022-10-13T10:49:09.232" v="468" actId="478"/>
          <ac:spMkLst>
            <pc:docMk/>
            <pc:sldMk cId="4268072941" sldId="300"/>
            <ac:spMk id="59" creationId="{127E1415-5EA0-ADFD-BC1E-B6FAF9F1B30D}"/>
          </ac:spMkLst>
        </pc:spChg>
        <pc:spChg chg="add del mod">
          <ac:chgData name="Omar El Demerdash" userId="5139f583bcc307eb" providerId="LiveId" clId="{22DE8BD7-55AF-48B2-8E7E-E6B018E8E065}" dt="2022-10-13T10:59:06.757" v="600"/>
          <ac:spMkLst>
            <pc:docMk/>
            <pc:sldMk cId="4268072941" sldId="300"/>
            <ac:spMk id="60" creationId="{2AFD9E59-F059-2EA3-A018-36941A267B90}"/>
          </ac:spMkLst>
        </pc:spChg>
        <pc:spChg chg="add del mod">
          <ac:chgData name="Omar El Demerdash" userId="5139f583bcc307eb" providerId="LiveId" clId="{22DE8BD7-55AF-48B2-8E7E-E6B018E8E065}" dt="2022-10-13T10:59:06.757" v="600"/>
          <ac:spMkLst>
            <pc:docMk/>
            <pc:sldMk cId="4268072941" sldId="300"/>
            <ac:spMk id="61" creationId="{12E3F7C4-5B8F-84E2-4CEE-036C34007DA8}"/>
          </ac:spMkLst>
        </pc:spChg>
        <pc:spChg chg="add del mod">
          <ac:chgData name="Omar El Demerdash" userId="5139f583bcc307eb" providerId="LiveId" clId="{22DE8BD7-55AF-48B2-8E7E-E6B018E8E065}" dt="2022-10-13T10:59:06.757" v="600"/>
          <ac:spMkLst>
            <pc:docMk/>
            <pc:sldMk cId="4268072941" sldId="300"/>
            <ac:spMk id="62" creationId="{02BACC67-817D-6171-D3B5-A338D73487FC}"/>
          </ac:spMkLst>
        </pc:spChg>
        <pc:spChg chg="del">
          <ac:chgData name="Omar El Demerdash" userId="5139f583bcc307eb" providerId="LiveId" clId="{22DE8BD7-55AF-48B2-8E7E-E6B018E8E065}" dt="2022-10-13T10:48:59.148" v="462" actId="478"/>
          <ac:spMkLst>
            <pc:docMk/>
            <pc:sldMk cId="4268072941" sldId="300"/>
            <ac:spMk id="63" creationId="{C2221E0A-F434-0546-4E1E-5967A8611187}"/>
          </ac:spMkLst>
        </pc:spChg>
        <pc:spChg chg="add del mod">
          <ac:chgData name="Omar El Demerdash" userId="5139f583bcc307eb" providerId="LiveId" clId="{22DE8BD7-55AF-48B2-8E7E-E6B018E8E065}" dt="2022-10-13T10:59:06.757" v="600"/>
          <ac:spMkLst>
            <pc:docMk/>
            <pc:sldMk cId="4268072941" sldId="300"/>
            <ac:spMk id="64" creationId="{42088B42-CA53-4A9E-D9F9-8CD3962B0719}"/>
          </ac:spMkLst>
        </pc:spChg>
        <pc:spChg chg="del">
          <ac:chgData name="Omar El Demerdash" userId="5139f583bcc307eb" providerId="LiveId" clId="{22DE8BD7-55AF-48B2-8E7E-E6B018E8E065}" dt="2022-10-13T10:49:05.193" v="465" actId="478"/>
          <ac:spMkLst>
            <pc:docMk/>
            <pc:sldMk cId="4268072941" sldId="300"/>
            <ac:spMk id="65" creationId="{4D4B925D-439C-5E33-4BDF-7B49C00E5BBF}"/>
          </ac:spMkLst>
        </pc:spChg>
        <pc:spChg chg="del">
          <ac:chgData name="Omar El Demerdash" userId="5139f583bcc307eb" providerId="LiveId" clId="{22DE8BD7-55AF-48B2-8E7E-E6B018E8E065}" dt="2022-10-13T10:49:03.511" v="464" actId="478"/>
          <ac:spMkLst>
            <pc:docMk/>
            <pc:sldMk cId="4268072941" sldId="300"/>
            <ac:spMk id="66" creationId="{66879218-2537-FA63-E452-738C1492D282}"/>
          </ac:spMkLst>
        </pc:spChg>
        <pc:spChg chg="del">
          <ac:chgData name="Omar El Demerdash" userId="5139f583bcc307eb" providerId="LiveId" clId="{22DE8BD7-55AF-48B2-8E7E-E6B018E8E065}" dt="2022-10-13T10:49:09.232" v="468" actId="478"/>
          <ac:spMkLst>
            <pc:docMk/>
            <pc:sldMk cId="4268072941" sldId="300"/>
            <ac:spMk id="67" creationId="{3219B628-84B5-3688-2CA3-7FEDFEB2106E}"/>
          </ac:spMkLst>
        </pc:spChg>
        <pc:spChg chg="del">
          <ac:chgData name="Omar El Demerdash" userId="5139f583bcc307eb" providerId="LiveId" clId="{22DE8BD7-55AF-48B2-8E7E-E6B018E8E065}" dt="2022-10-13T10:49:09.232" v="468" actId="478"/>
          <ac:spMkLst>
            <pc:docMk/>
            <pc:sldMk cId="4268072941" sldId="300"/>
            <ac:spMk id="68" creationId="{9F7D0F09-4806-DA3E-0C25-43E9E2B59D42}"/>
          </ac:spMkLst>
        </pc:spChg>
        <pc:spChg chg="del">
          <ac:chgData name="Omar El Demerdash" userId="5139f583bcc307eb" providerId="LiveId" clId="{22DE8BD7-55AF-48B2-8E7E-E6B018E8E065}" dt="2022-10-13T10:49:09.232" v="468" actId="478"/>
          <ac:spMkLst>
            <pc:docMk/>
            <pc:sldMk cId="4268072941" sldId="300"/>
            <ac:spMk id="69" creationId="{69861D80-290E-F35F-D3CB-0CBDB31E5046}"/>
          </ac:spMkLst>
        </pc:spChg>
        <pc:spChg chg="add del mod">
          <ac:chgData name="Omar El Demerdash" userId="5139f583bcc307eb" providerId="LiveId" clId="{22DE8BD7-55AF-48B2-8E7E-E6B018E8E065}" dt="2022-10-13T10:59:06.757" v="600"/>
          <ac:spMkLst>
            <pc:docMk/>
            <pc:sldMk cId="4268072941" sldId="300"/>
            <ac:spMk id="70" creationId="{08F584F5-3902-1E77-0A50-9A0911497ABB}"/>
          </ac:spMkLst>
        </pc:spChg>
        <pc:spChg chg="add mod">
          <ac:chgData name="Omar El Demerdash" userId="5139f583bcc307eb" providerId="LiveId" clId="{22DE8BD7-55AF-48B2-8E7E-E6B018E8E065}" dt="2022-10-13T10:59:05.177" v="599" actId="571"/>
          <ac:spMkLst>
            <pc:docMk/>
            <pc:sldMk cId="4268072941" sldId="300"/>
            <ac:spMk id="74" creationId="{D4332621-960D-148C-47F8-7CC10D3E850A}"/>
          </ac:spMkLst>
        </pc:spChg>
        <pc:spChg chg="add mod">
          <ac:chgData name="Omar El Demerdash" userId="5139f583bcc307eb" providerId="LiveId" clId="{22DE8BD7-55AF-48B2-8E7E-E6B018E8E065}" dt="2022-10-13T10:59:05.177" v="599" actId="571"/>
          <ac:spMkLst>
            <pc:docMk/>
            <pc:sldMk cId="4268072941" sldId="300"/>
            <ac:spMk id="75" creationId="{EBC424FD-AA88-68F5-9A62-2E42A20B6A63}"/>
          </ac:spMkLst>
        </pc:spChg>
        <pc:spChg chg="add mod">
          <ac:chgData name="Omar El Demerdash" userId="5139f583bcc307eb" providerId="LiveId" clId="{22DE8BD7-55AF-48B2-8E7E-E6B018E8E065}" dt="2022-10-13T10:59:05.177" v="599" actId="571"/>
          <ac:spMkLst>
            <pc:docMk/>
            <pc:sldMk cId="4268072941" sldId="300"/>
            <ac:spMk id="76" creationId="{05022483-50DF-2A26-993D-429A2A432A98}"/>
          </ac:spMkLst>
        </pc:spChg>
        <pc:spChg chg="add mod">
          <ac:chgData name="Omar El Demerdash" userId="5139f583bcc307eb" providerId="LiveId" clId="{22DE8BD7-55AF-48B2-8E7E-E6B018E8E065}" dt="2022-10-13T10:59:05.177" v="599" actId="571"/>
          <ac:spMkLst>
            <pc:docMk/>
            <pc:sldMk cId="4268072941" sldId="300"/>
            <ac:spMk id="77" creationId="{1936D27F-44EB-7D0F-479D-694D7E26F395}"/>
          </ac:spMkLst>
        </pc:spChg>
        <pc:spChg chg="add mod">
          <ac:chgData name="Omar El Demerdash" userId="5139f583bcc307eb" providerId="LiveId" clId="{22DE8BD7-55AF-48B2-8E7E-E6B018E8E065}" dt="2022-10-13T10:59:05.177" v="599" actId="571"/>
          <ac:spMkLst>
            <pc:docMk/>
            <pc:sldMk cId="4268072941" sldId="300"/>
            <ac:spMk id="78" creationId="{128849F9-28BB-E1DE-E241-4B88A0D2F04A}"/>
          </ac:spMkLst>
        </pc:spChg>
        <pc:spChg chg="add mod">
          <ac:chgData name="Omar El Demerdash" userId="5139f583bcc307eb" providerId="LiveId" clId="{22DE8BD7-55AF-48B2-8E7E-E6B018E8E065}" dt="2022-10-13T10:59:05.177" v="599" actId="571"/>
          <ac:spMkLst>
            <pc:docMk/>
            <pc:sldMk cId="4268072941" sldId="300"/>
            <ac:spMk id="79" creationId="{F5EE77CA-C517-774F-BF46-9B3BB492A5E8}"/>
          </ac:spMkLst>
        </pc:spChg>
        <pc:spChg chg="add mod">
          <ac:chgData name="Omar El Demerdash" userId="5139f583bcc307eb" providerId="LiveId" clId="{22DE8BD7-55AF-48B2-8E7E-E6B018E8E065}" dt="2022-10-13T10:59:05.177" v="599" actId="571"/>
          <ac:spMkLst>
            <pc:docMk/>
            <pc:sldMk cId="4268072941" sldId="300"/>
            <ac:spMk id="80" creationId="{D784D882-7AEF-231E-1A7B-9FB0EB4AABD6}"/>
          </ac:spMkLst>
        </pc:spChg>
        <pc:spChg chg="add mod">
          <ac:chgData name="Omar El Demerdash" userId="5139f583bcc307eb" providerId="LiveId" clId="{22DE8BD7-55AF-48B2-8E7E-E6B018E8E065}" dt="2022-10-13T10:59:05.177" v="599" actId="571"/>
          <ac:spMkLst>
            <pc:docMk/>
            <pc:sldMk cId="4268072941" sldId="300"/>
            <ac:spMk id="81" creationId="{42DAE60E-96DE-D2FA-9488-BBEABE4F0583}"/>
          </ac:spMkLst>
        </pc:spChg>
        <pc:spChg chg="add mod">
          <ac:chgData name="Omar El Demerdash" userId="5139f583bcc307eb" providerId="LiveId" clId="{22DE8BD7-55AF-48B2-8E7E-E6B018E8E065}" dt="2022-10-13T10:59:05.177" v="599" actId="571"/>
          <ac:spMkLst>
            <pc:docMk/>
            <pc:sldMk cId="4268072941" sldId="300"/>
            <ac:spMk id="82" creationId="{D5CFE414-6694-74C8-F2E3-225576C92255}"/>
          </ac:spMkLst>
        </pc:spChg>
        <pc:spChg chg="add mod">
          <ac:chgData name="Omar El Demerdash" userId="5139f583bcc307eb" providerId="LiveId" clId="{22DE8BD7-55AF-48B2-8E7E-E6B018E8E065}" dt="2022-10-13T10:59:05.177" v="599" actId="571"/>
          <ac:spMkLst>
            <pc:docMk/>
            <pc:sldMk cId="4268072941" sldId="300"/>
            <ac:spMk id="83" creationId="{872B3727-53EE-01D7-EFEB-AA34080777BC}"/>
          </ac:spMkLst>
        </pc:spChg>
        <pc:spChg chg="add mod">
          <ac:chgData name="Omar El Demerdash" userId="5139f583bcc307eb" providerId="LiveId" clId="{22DE8BD7-55AF-48B2-8E7E-E6B018E8E065}" dt="2022-10-13T10:59:05.177" v="599" actId="571"/>
          <ac:spMkLst>
            <pc:docMk/>
            <pc:sldMk cId="4268072941" sldId="300"/>
            <ac:spMk id="84" creationId="{12860335-3836-2F8F-C72F-FEB831EB21B8}"/>
          </ac:spMkLst>
        </pc:spChg>
        <pc:spChg chg="add mod">
          <ac:chgData name="Omar El Demerdash" userId="5139f583bcc307eb" providerId="LiveId" clId="{22DE8BD7-55AF-48B2-8E7E-E6B018E8E065}" dt="2022-10-13T10:59:05.177" v="599" actId="571"/>
          <ac:spMkLst>
            <pc:docMk/>
            <pc:sldMk cId="4268072941" sldId="300"/>
            <ac:spMk id="85" creationId="{AC4193D3-AD57-77E3-6AF7-C253E5C1D5B3}"/>
          </ac:spMkLst>
        </pc:spChg>
        <pc:spChg chg="add mod">
          <ac:chgData name="Omar El Demerdash" userId="5139f583bcc307eb" providerId="LiveId" clId="{22DE8BD7-55AF-48B2-8E7E-E6B018E8E065}" dt="2022-10-13T10:59:05.177" v="599" actId="571"/>
          <ac:spMkLst>
            <pc:docMk/>
            <pc:sldMk cId="4268072941" sldId="300"/>
            <ac:spMk id="86" creationId="{D1A4F267-71D7-CECA-1209-1FAD8577C29A}"/>
          </ac:spMkLst>
        </pc:spChg>
        <pc:spChg chg="add mod">
          <ac:chgData name="Omar El Demerdash" userId="5139f583bcc307eb" providerId="LiveId" clId="{22DE8BD7-55AF-48B2-8E7E-E6B018E8E065}" dt="2022-10-13T10:59:05.177" v="599" actId="571"/>
          <ac:spMkLst>
            <pc:docMk/>
            <pc:sldMk cId="4268072941" sldId="300"/>
            <ac:spMk id="87" creationId="{F0D174D2-EFD6-B018-EB19-3489519DE4B6}"/>
          </ac:spMkLst>
        </pc:spChg>
        <pc:spChg chg="add mod">
          <ac:chgData name="Omar El Demerdash" userId="5139f583bcc307eb" providerId="LiveId" clId="{22DE8BD7-55AF-48B2-8E7E-E6B018E8E065}" dt="2022-10-13T10:59:05.177" v="599" actId="571"/>
          <ac:spMkLst>
            <pc:docMk/>
            <pc:sldMk cId="4268072941" sldId="300"/>
            <ac:spMk id="88" creationId="{A7FE835E-D9D4-3A6A-8C35-FC0C109314CA}"/>
          </ac:spMkLst>
        </pc:spChg>
        <pc:spChg chg="add mod">
          <ac:chgData name="Omar El Demerdash" userId="5139f583bcc307eb" providerId="LiveId" clId="{22DE8BD7-55AF-48B2-8E7E-E6B018E8E065}" dt="2022-10-13T10:59:05.177" v="599" actId="571"/>
          <ac:spMkLst>
            <pc:docMk/>
            <pc:sldMk cId="4268072941" sldId="300"/>
            <ac:spMk id="89" creationId="{A9E4C962-3616-F1FA-1252-1A00BFA7DFB2}"/>
          </ac:spMkLst>
        </pc:spChg>
        <pc:spChg chg="add mod">
          <ac:chgData name="Omar El Demerdash" userId="5139f583bcc307eb" providerId="LiveId" clId="{22DE8BD7-55AF-48B2-8E7E-E6B018E8E065}" dt="2022-10-13T10:59:05.177" v="599" actId="571"/>
          <ac:spMkLst>
            <pc:docMk/>
            <pc:sldMk cId="4268072941" sldId="300"/>
            <ac:spMk id="90" creationId="{89CFFDF0-D2B4-E217-1D79-047930DEE8F5}"/>
          </ac:spMkLst>
        </pc:spChg>
        <pc:spChg chg="add mod">
          <ac:chgData name="Omar El Demerdash" userId="5139f583bcc307eb" providerId="LiveId" clId="{22DE8BD7-55AF-48B2-8E7E-E6B018E8E065}" dt="2022-10-13T10:59:05.177" v="599" actId="571"/>
          <ac:spMkLst>
            <pc:docMk/>
            <pc:sldMk cId="4268072941" sldId="300"/>
            <ac:spMk id="91" creationId="{12A85D8C-1F4C-CDBC-F14D-E045F9AF4505}"/>
          </ac:spMkLst>
        </pc:spChg>
        <pc:spChg chg="add mod">
          <ac:chgData name="Omar El Demerdash" userId="5139f583bcc307eb" providerId="LiveId" clId="{22DE8BD7-55AF-48B2-8E7E-E6B018E8E065}" dt="2022-10-13T10:59:05.177" v="599" actId="571"/>
          <ac:spMkLst>
            <pc:docMk/>
            <pc:sldMk cId="4268072941" sldId="300"/>
            <ac:spMk id="92" creationId="{F6331495-3768-C6CD-4CF3-BE5422FCBBFD}"/>
          </ac:spMkLst>
        </pc:spChg>
        <pc:spChg chg="add mod">
          <ac:chgData name="Omar El Demerdash" userId="5139f583bcc307eb" providerId="LiveId" clId="{22DE8BD7-55AF-48B2-8E7E-E6B018E8E065}" dt="2022-10-13T10:59:05.177" v="599" actId="571"/>
          <ac:spMkLst>
            <pc:docMk/>
            <pc:sldMk cId="4268072941" sldId="300"/>
            <ac:spMk id="93" creationId="{09A83DCE-A2C1-D20A-52FA-0611277CD39A}"/>
          </ac:spMkLst>
        </pc:spChg>
        <pc:spChg chg="add mod">
          <ac:chgData name="Omar El Demerdash" userId="5139f583bcc307eb" providerId="LiveId" clId="{22DE8BD7-55AF-48B2-8E7E-E6B018E8E065}" dt="2022-10-13T10:59:05.177" v="599" actId="571"/>
          <ac:spMkLst>
            <pc:docMk/>
            <pc:sldMk cId="4268072941" sldId="300"/>
            <ac:spMk id="94" creationId="{1784ED20-A3E9-2D7A-78EE-FBD9EEC511FF}"/>
          </ac:spMkLst>
        </pc:spChg>
        <pc:spChg chg="add mod">
          <ac:chgData name="Omar El Demerdash" userId="5139f583bcc307eb" providerId="LiveId" clId="{22DE8BD7-55AF-48B2-8E7E-E6B018E8E065}" dt="2022-10-13T10:59:05.177" v="599" actId="571"/>
          <ac:spMkLst>
            <pc:docMk/>
            <pc:sldMk cId="4268072941" sldId="300"/>
            <ac:spMk id="97" creationId="{ADBB04CA-63E6-EC99-BC70-CC855AB376B5}"/>
          </ac:spMkLst>
        </pc:spChg>
        <pc:spChg chg="add mod">
          <ac:chgData name="Omar El Demerdash" userId="5139f583bcc307eb" providerId="LiveId" clId="{22DE8BD7-55AF-48B2-8E7E-E6B018E8E065}" dt="2022-10-13T10:59:05.177" v="599" actId="571"/>
          <ac:spMkLst>
            <pc:docMk/>
            <pc:sldMk cId="4268072941" sldId="300"/>
            <ac:spMk id="98" creationId="{7BE3A431-F589-1FD9-A103-272BD5B84BF6}"/>
          </ac:spMkLst>
        </pc:spChg>
        <pc:spChg chg="add mod">
          <ac:chgData name="Omar El Demerdash" userId="5139f583bcc307eb" providerId="LiveId" clId="{22DE8BD7-55AF-48B2-8E7E-E6B018E8E065}" dt="2022-10-13T10:59:05.177" v="599" actId="571"/>
          <ac:spMkLst>
            <pc:docMk/>
            <pc:sldMk cId="4268072941" sldId="300"/>
            <ac:spMk id="99" creationId="{64A8BAB4-F771-6C9E-C77B-A83920757C37}"/>
          </ac:spMkLst>
        </pc:spChg>
        <pc:spChg chg="add mod">
          <ac:chgData name="Omar El Demerdash" userId="5139f583bcc307eb" providerId="LiveId" clId="{22DE8BD7-55AF-48B2-8E7E-E6B018E8E065}" dt="2022-10-13T10:59:05.177" v="599" actId="571"/>
          <ac:spMkLst>
            <pc:docMk/>
            <pc:sldMk cId="4268072941" sldId="300"/>
            <ac:spMk id="100" creationId="{EAABE7FE-4041-AEE7-A087-EEFEA4642A1B}"/>
          </ac:spMkLst>
        </pc:spChg>
        <pc:spChg chg="add mod">
          <ac:chgData name="Omar El Demerdash" userId="5139f583bcc307eb" providerId="LiveId" clId="{22DE8BD7-55AF-48B2-8E7E-E6B018E8E065}" dt="2022-10-13T10:59:05.177" v="599" actId="571"/>
          <ac:spMkLst>
            <pc:docMk/>
            <pc:sldMk cId="4268072941" sldId="300"/>
            <ac:spMk id="101" creationId="{0EF7B131-66C1-D9F0-CDE5-22293FDF858E}"/>
          </ac:spMkLst>
        </pc:spChg>
        <pc:spChg chg="add mod">
          <ac:chgData name="Omar El Demerdash" userId="5139f583bcc307eb" providerId="LiveId" clId="{22DE8BD7-55AF-48B2-8E7E-E6B018E8E065}" dt="2022-10-13T10:59:05.177" v="599" actId="571"/>
          <ac:spMkLst>
            <pc:docMk/>
            <pc:sldMk cId="4268072941" sldId="300"/>
            <ac:spMk id="102" creationId="{7B7F5782-C177-4FB3-5B96-7073167ED18F}"/>
          </ac:spMkLst>
        </pc:spChg>
        <pc:spChg chg="add del mod">
          <ac:chgData name="Omar El Demerdash" userId="5139f583bcc307eb" providerId="LiveId" clId="{22DE8BD7-55AF-48B2-8E7E-E6B018E8E065}" dt="2022-10-13T10:59:12.903" v="603"/>
          <ac:spMkLst>
            <pc:docMk/>
            <pc:sldMk cId="4268072941" sldId="300"/>
            <ac:spMk id="105" creationId="{6BA48224-3B20-908A-C134-F01A80FFB3D6}"/>
          </ac:spMkLst>
        </pc:spChg>
        <pc:spChg chg="add del mod">
          <ac:chgData name="Omar El Demerdash" userId="5139f583bcc307eb" providerId="LiveId" clId="{22DE8BD7-55AF-48B2-8E7E-E6B018E8E065}" dt="2022-10-13T10:59:12.903" v="603"/>
          <ac:spMkLst>
            <pc:docMk/>
            <pc:sldMk cId="4268072941" sldId="300"/>
            <ac:spMk id="106" creationId="{4E4F7E70-BC62-9A6A-6F7F-ECD2222DFC84}"/>
          </ac:spMkLst>
        </pc:spChg>
        <pc:spChg chg="add del mod">
          <ac:chgData name="Omar El Demerdash" userId="5139f583bcc307eb" providerId="LiveId" clId="{22DE8BD7-55AF-48B2-8E7E-E6B018E8E065}" dt="2022-10-13T10:59:12.903" v="603"/>
          <ac:spMkLst>
            <pc:docMk/>
            <pc:sldMk cId="4268072941" sldId="300"/>
            <ac:spMk id="107" creationId="{5F74288A-7F77-5D9A-6EFB-B5714048DE04}"/>
          </ac:spMkLst>
        </pc:spChg>
        <pc:spChg chg="add del mod">
          <ac:chgData name="Omar El Demerdash" userId="5139f583bcc307eb" providerId="LiveId" clId="{22DE8BD7-55AF-48B2-8E7E-E6B018E8E065}" dt="2022-10-13T10:59:12.903" v="603"/>
          <ac:spMkLst>
            <pc:docMk/>
            <pc:sldMk cId="4268072941" sldId="300"/>
            <ac:spMk id="108" creationId="{AECBB7E3-B36F-8BEB-B383-E8C93E839704}"/>
          </ac:spMkLst>
        </pc:spChg>
        <pc:spChg chg="add del mod">
          <ac:chgData name="Omar El Demerdash" userId="5139f583bcc307eb" providerId="LiveId" clId="{22DE8BD7-55AF-48B2-8E7E-E6B018E8E065}" dt="2022-10-13T10:59:12.903" v="603"/>
          <ac:spMkLst>
            <pc:docMk/>
            <pc:sldMk cId="4268072941" sldId="300"/>
            <ac:spMk id="109" creationId="{5A650502-B5A5-F225-42B9-53402A30D302}"/>
          </ac:spMkLst>
        </pc:spChg>
        <pc:spChg chg="add del mod">
          <ac:chgData name="Omar El Demerdash" userId="5139f583bcc307eb" providerId="LiveId" clId="{22DE8BD7-55AF-48B2-8E7E-E6B018E8E065}" dt="2022-10-13T10:59:12.903" v="603"/>
          <ac:spMkLst>
            <pc:docMk/>
            <pc:sldMk cId="4268072941" sldId="300"/>
            <ac:spMk id="110" creationId="{074EE938-E8E1-0C8A-D6EC-E66AD6F0D87D}"/>
          </ac:spMkLst>
        </pc:spChg>
        <pc:spChg chg="add del mod">
          <ac:chgData name="Omar El Demerdash" userId="5139f583bcc307eb" providerId="LiveId" clId="{22DE8BD7-55AF-48B2-8E7E-E6B018E8E065}" dt="2022-10-13T10:59:12.903" v="603"/>
          <ac:spMkLst>
            <pc:docMk/>
            <pc:sldMk cId="4268072941" sldId="300"/>
            <ac:spMk id="111" creationId="{6A05F4F4-8828-D78E-8E5F-5874DCAFC3EA}"/>
          </ac:spMkLst>
        </pc:spChg>
        <pc:spChg chg="add del mod">
          <ac:chgData name="Omar El Demerdash" userId="5139f583bcc307eb" providerId="LiveId" clId="{22DE8BD7-55AF-48B2-8E7E-E6B018E8E065}" dt="2022-10-13T10:59:12.903" v="603"/>
          <ac:spMkLst>
            <pc:docMk/>
            <pc:sldMk cId="4268072941" sldId="300"/>
            <ac:spMk id="112" creationId="{C5038B17-3741-6A81-F67B-CC828277D0B2}"/>
          </ac:spMkLst>
        </pc:spChg>
        <pc:spChg chg="add del mod">
          <ac:chgData name="Omar El Demerdash" userId="5139f583bcc307eb" providerId="LiveId" clId="{22DE8BD7-55AF-48B2-8E7E-E6B018E8E065}" dt="2022-10-13T10:59:12.903" v="603"/>
          <ac:spMkLst>
            <pc:docMk/>
            <pc:sldMk cId="4268072941" sldId="300"/>
            <ac:spMk id="113" creationId="{5E02BD8C-9873-4B3C-1A59-56B864B957E2}"/>
          </ac:spMkLst>
        </pc:spChg>
        <pc:spChg chg="add del mod">
          <ac:chgData name="Omar El Demerdash" userId="5139f583bcc307eb" providerId="LiveId" clId="{22DE8BD7-55AF-48B2-8E7E-E6B018E8E065}" dt="2022-10-13T10:59:12.903" v="603"/>
          <ac:spMkLst>
            <pc:docMk/>
            <pc:sldMk cId="4268072941" sldId="300"/>
            <ac:spMk id="114" creationId="{5A89BCCF-C522-9335-C499-B3F879A91A15}"/>
          </ac:spMkLst>
        </pc:spChg>
        <pc:spChg chg="add del mod">
          <ac:chgData name="Omar El Demerdash" userId="5139f583bcc307eb" providerId="LiveId" clId="{22DE8BD7-55AF-48B2-8E7E-E6B018E8E065}" dt="2022-10-13T10:59:12.903" v="603"/>
          <ac:spMkLst>
            <pc:docMk/>
            <pc:sldMk cId="4268072941" sldId="300"/>
            <ac:spMk id="115" creationId="{7F431612-735F-D2DE-C371-5DDA1F14E862}"/>
          </ac:spMkLst>
        </pc:spChg>
        <pc:spChg chg="add del mod">
          <ac:chgData name="Omar El Demerdash" userId="5139f583bcc307eb" providerId="LiveId" clId="{22DE8BD7-55AF-48B2-8E7E-E6B018E8E065}" dt="2022-10-13T10:59:12.903" v="603"/>
          <ac:spMkLst>
            <pc:docMk/>
            <pc:sldMk cId="4268072941" sldId="300"/>
            <ac:spMk id="116" creationId="{5FC91CF9-1A6E-4673-E817-CB39524AA01B}"/>
          </ac:spMkLst>
        </pc:spChg>
        <pc:spChg chg="add del mod">
          <ac:chgData name="Omar El Demerdash" userId="5139f583bcc307eb" providerId="LiveId" clId="{22DE8BD7-55AF-48B2-8E7E-E6B018E8E065}" dt="2022-10-13T10:59:12.903" v="603"/>
          <ac:spMkLst>
            <pc:docMk/>
            <pc:sldMk cId="4268072941" sldId="300"/>
            <ac:spMk id="117" creationId="{D4EB25A7-CABF-1EF6-2C99-FB7ADE47732D}"/>
          </ac:spMkLst>
        </pc:spChg>
        <pc:spChg chg="add del mod">
          <ac:chgData name="Omar El Demerdash" userId="5139f583bcc307eb" providerId="LiveId" clId="{22DE8BD7-55AF-48B2-8E7E-E6B018E8E065}" dt="2022-10-13T10:59:12.903" v="603"/>
          <ac:spMkLst>
            <pc:docMk/>
            <pc:sldMk cId="4268072941" sldId="300"/>
            <ac:spMk id="118" creationId="{BE74A42C-8270-8BF9-E63F-B38FB1444507}"/>
          </ac:spMkLst>
        </pc:spChg>
        <pc:spChg chg="add del mod">
          <ac:chgData name="Omar El Demerdash" userId="5139f583bcc307eb" providerId="LiveId" clId="{22DE8BD7-55AF-48B2-8E7E-E6B018E8E065}" dt="2022-10-13T10:59:12.903" v="603"/>
          <ac:spMkLst>
            <pc:docMk/>
            <pc:sldMk cId="4268072941" sldId="300"/>
            <ac:spMk id="119" creationId="{B63AB3E5-85B6-1384-D961-3AF75EA5F24E}"/>
          </ac:spMkLst>
        </pc:spChg>
        <pc:spChg chg="add del mod">
          <ac:chgData name="Omar El Demerdash" userId="5139f583bcc307eb" providerId="LiveId" clId="{22DE8BD7-55AF-48B2-8E7E-E6B018E8E065}" dt="2022-10-13T10:59:12.903" v="603"/>
          <ac:spMkLst>
            <pc:docMk/>
            <pc:sldMk cId="4268072941" sldId="300"/>
            <ac:spMk id="120" creationId="{E7CBE3CB-427F-EC11-4974-B24C93761650}"/>
          </ac:spMkLst>
        </pc:spChg>
        <pc:spChg chg="add del mod">
          <ac:chgData name="Omar El Demerdash" userId="5139f583bcc307eb" providerId="LiveId" clId="{22DE8BD7-55AF-48B2-8E7E-E6B018E8E065}" dt="2022-10-13T10:59:12.903" v="603"/>
          <ac:spMkLst>
            <pc:docMk/>
            <pc:sldMk cId="4268072941" sldId="300"/>
            <ac:spMk id="121" creationId="{79098806-B95E-B76B-AAEE-085B8AB87489}"/>
          </ac:spMkLst>
        </pc:spChg>
        <pc:spChg chg="add del mod">
          <ac:chgData name="Omar El Demerdash" userId="5139f583bcc307eb" providerId="LiveId" clId="{22DE8BD7-55AF-48B2-8E7E-E6B018E8E065}" dt="2022-10-13T10:59:12.903" v="603"/>
          <ac:spMkLst>
            <pc:docMk/>
            <pc:sldMk cId="4268072941" sldId="300"/>
            <ac:spMk id="122" creationId="{14E5FFEC-CCB7-17C7-B0D3-95AFB4F48E0C}"/>
          </ac:spMkLst>
        </pc:spChg>
        <pc:spChg chg="add del mod">
          <ac:chgData name="Omar El Demerdash" userId="5139f583bcc307eb" providerId="LiveId" clId="{22DE8BD7-55AF-48B2-8E7E-E6B018E8E065}" dt="2022-10-13T10:59:12.903" v="603"/>
          <ac:spMkLst>
            <pc:docMk/>
            <pc:sldMk cId="4268072941" sldId="300"/>
            <ac:spMk id="123" creationId="{28A43BDE-71F1-0DF4-AE9B-92E858431A79}"/>
          </ac:spMkLst>
        </pc:spChg>
        <pc:spChg chg="add del mod">
          <ac:chgData name="Omar El Demerdash" userId="5139f583bcc307eb" providerId="LiveId" clId="{22DE8BD7-55AF-48B2-8E7E-E6B018E8E065}" dt="2022-10-13T10:59:12.903" v="603"/>
          <ac:spMkLst>
            <pc:docMk/>
            <pc:sldMk cId="4268072941" sldId="300"/>
            <ac:spMk id="124" creationId="{3BF51F1C-D066-3C3E-700D-82A13F2C9DFF}"/>
          </ac:spMkLst>
        </pc:spChg>
        <pc:spChg chg="add del mod">
          <ac:chgData name="Omar El Demerdash" userId="5139f583bcc307eb" providerId="LiveId" clId="{22DE8BD7-55AF-48B2-8E7E-E6B018E8E065}" dt="2022-10-13T10:59:12.903" v="603"/>
          <ac:spMkLst>
            <pc:docMk/>
            <pc:sldMk cId="4268072941" sldId="300"/>
            <ac:spMk id="125" creationId="{CEB825B4-A8B3-AD68-0E2E-A117D88F3BFC}"/>
          </ac:spMkLst>
        </pc:spChg>
        <pc:spChg chg="add del mod">
          <ac:chgData name="Omar El Demerdash" userId="5139f583bcc307eb" providerId="LiveId" clId="{22DE8BD7-55AF-48B2-8E7E-E6B018E8E065}" dt="2022-10-13T10:59:12.903" v="603"/>
          <ac:spMkLst>
            <pc:docMk/>
            <pc:sldMk cId="4268072941" sldId="300"/>
            <ac:spMk id="128" creationId="{E9B400AE-5EFF-E776-F260-2E215E9E5046}"/>
          </ac:spMkLst>
        </pc:spChg>
        <pc:spChg chg="add del mod">
          <ac:chgData name="Omar El Demerdash" userId="5139f583bcc307eb" providerId="LiveId" clId="{22DE8BD7-55AF-48B2-8E7E-E6B018E8E065}" dt="2022-10-13T10:59:12.903" v="603"/>
          <ac:spMkLst>
            <pc:docMk/>
            <pc:sldMk cId="4268072941" sldId="300"/>
            <ac:spMk id="129" creationId="{C6F689DC-E87E-5F49-DF5F-9B0BFE997DD1}"/>
          </ac:spMkLst>
        </pc:spChg>
        <pc:spChg chg="add del mod">
          <ac:chgData name="Omar El Demerdash" userId="5139f583bcc307eb" providerId="LiveId" clId="{22DE8BD7-55AF-48B2-8E7E-E6B018E8E065}" dt="2022-10-13T10:59:12.903" v="603"/>
          <ac:spMkLst>
            <pc:docMk/>
            <pc:sldMk cId="4268072941" sldId="300"/>
            <ac:spMk id="130" creationId="{6EA222D6-6080-3003-8F5C-773E184907C1}"/>
          </ac:spMkLst>
        </pc:spChg>
        <pc:spChg chg="add del mod">
          <ac:chgData name="Omar El Demerdash" userId="5139f583bcc307eb" providerId="LiveId" clId="{22DE8BD7-55AF-48B2-8E7E-E6B018E8E065}" dt="2022-10-13T10:59:12.903" v="603"/>
          <ac:spMkLst>
            <pc:docMk/>
            <pc:sldMk cId="4268072941" sldId="300"/>
            <ac:spMk id="131" creationId="{DF86E513-CCAC-CE09-E442-BBF7CE018B57}"/>
          </ac:spMkLst>
        </pc:spChg>
        <pc:spChg chg="add del mod">
          <ac:chgData name="Omar El Demerdash" userId="5139f583bcc307eb" providerId="LiveId" clId="{22DE8BD7-55AF-48B2-8E7E-E6B018E8E065}" dt="2022-10-13T10:59:12.903" v="603"/>
          <ac:spMkLst>
            <pc:docMk/>
            <pc:sldMk cId="4268072941" sldId="300"/>
            <ac:spMk id="132" creationId="{CA9BCF24-6EC4-A33C-B59C-FA8C5FA5CBAC}"/>
          </ac:spMkLst>
        </pc:spChg>
        <pc:spChg chg="add del mod">
          <ac:chgData name="Omar El Demerdash" userId="5139f583bcc307eb" providerId="LiveId" clId="{22DE8BD7-55AF-48B2-8E7E-E6B018E8E065}" dt="2022-10-13T10:59:12.903" v="603"/>
          <ac:spMkLst>
            <pc:docMk/>
            <pc:sldMk cId="4268072941" sldId="300"/>
            <ac:spMk id="133" creationId="{40677FC0-5065-F756-6926-ECB11D41C18F}"/>
          </ac:spMkLst>
        </pc:spChg>
        <pc:spChg chg="add del mod">
          <ac:chgData name="Omar El Demerdash" userId="5139f583bcc307eb" providerId="LiveId" clId="{22DE8BD7-55AF-48B2-8E7E-E6B018E8E065}" dt="2022-10-13T10:59:18.976" v="605"/>
          <ac:spMkLst>
            <pc:docMk/>
            <pc:sldMk cId="4268072941" sldId="300"/>
            <ac:spMk id="136" creationId="{124461AC-4E17-7916-E1A0-F3DA91909007}"/>
          </ac:spMkLst>
        </pc:spChg>
        <pc:spChg chg="add del mod">
          <ac:chgData name="Omar El Demerdash" userId="5139f583bcc307eb" providerId="LiveId" clId="{22DE8BD7-55AF-48B2-8E7E-E6B018E8E065}" dt="2022-10-13T10:59:18.976" v="605"/>
          <ac:spMkLst>
            <pc:docMk/>
            <pc:sldMk cId="4268072941" sldId="300"/>
            <ac:spMk id="137" creationId="{D94E1737-E6EC-C280-4529-9B2A97C72EE1}"/>
          </ac:spMkLst>
        </pc:spChg>
        <pc:spChg chg="add del mod">
          <ac:chgData name="Omar El Demerdash" userId="5139f583bcc307eb" providerId="LiveId" clId="{22DE8BD7-55AF-48B2-8E7E-E6B018E8E065}" dt="2022-10-13T10:59:18.976" v="605"/>
          <ac:spMkLst>
            <pc:docMk/>
            <pc:sldMk cId="4268072941" sldId="300"/>
            <ac:spMk id="138" creationId="{2E03E140-D0BE-E6E4-E214-0067B6F999EF}"/>
          </ac:spMkLst>
        </pc:spChg>
        <pc:spChg chg="add del mod">
          <ac:chgData name="Omar El Demerdash" userId="5139f583bcc307eb" providerId="LiveId" clId="{22DE8BD7-55AF-48B2-8E7E-E6B018E8E065}" dt="2022-10-13T10:59:18.976" v="605"/>
          <ac:spMkLst>
            <pc:docMk/>
            <pc:sldMk cId="4268072941" sldId="300"/>
            <ac:spMk id="139" creationId="{6A7B9F35-E8C9-DEB6-ED5B-AD0B2AA1B864}"/>
          </ac:spMkLst>
        </pc:spChg>
        <pc:spChg chg="add del mod">
          <ac:chgData name="Omar El Demerdash" userId="5139f583bcc307eb" providerId="LiveId" clId="{22DE8BD7-55AF-48B2-8E7E-E6B018E8E065}" dt="2022-10-13T10:59:18.976" v="605"/>
          <ac:spMkLst>
            <pc:docMk/>
            <pc:sldMk cId="4268072941" sldId="300"/>
            <ac:spMk id="140" creationId="{EA0EBA54-6BBF-BE7F-5FD4-BA6C0AE4D37B}"/>
          </ac:spMkLst>
        </pc:spChg>
        <pc:spChg chg="add del mod">
          <ac:chgData name="Omar El Demerdash" userId="5139f583bcc307eb" providerId="LiveId" clId="{22DE8BD7-55AF-48B2-8E7E-E6B018E8E065}" dt="2022-10-13T10:59:18.976" v="605"/>
          <ac:spMkLst>
            <pc:docMk/>
            <pc:sldMk cId="4268072941" sldId="300"/>
            <ac:spMk id="141" creationId="{6F35DA49-C60A-A1E4-9A7A-17F0E195F3DC}"/>
          </ac:spMkLst>
        </pc:spChg>
        <pc:spChg chg="add del mod">
          <ac:chgData name="Omar El Demerdash" userId="5139f583bcc307eb" providerId="LiveId" clId="{22DE8BD7-55AF-48B2-8E7E-E6B018E8E065}" dt="2022-10-13T10:59:18.976" v="605"/>
          <ac:spMkLst>
            <pc:docMk/>
            <pc:sldMk cId="4268072941" sldId="300"/>
            <ac:spMk id="142" creationId="{ED96B7A9-97EA-FEB1-13E3-0335553BC005}"/>
          </ac:spMkLst>
        </pc:spChg>
        <pc:spChg chg="add del mod">
          <ac:chgData name="Omar El Demerdash" userId="5139f583bcc307eb" providerId="LiveId" clId="{22DE8BD7-55AF-48B2-8E7E-E6B018E8E065}" dt="2022-10-13T10:59:18.976" v="605"/>
          <ac:spMkLst>
            <pc:docMk/>
            <pc:sldMk cId="4268072941" sldId="300"/>
            <ac:spMk id="143" creationId="{3300FCF2-E706-1FC7-FE1B-89B36AA5D622}"/>
          </ac:spMkLst>
        </pc:spChg>
        <pc:spChg chg="add del mod">
          <ac:chgData name="Omar El Demerdash" userId="5139f583bcc307eb" providerId="LiveId" clId="{22DE8BD7-55AF-48B2-8E7E-E6B018E8E065}" dt="2022-10-13T10:59:18.976" v="605"/>
          <ac:spMkLst>
            <pc:docMk/>
            <pc:sldMk cId="4268072941" sldId="300"/>
            <ac:spMk id="144" creationId="{E897083B-5241-3F97-6279-81D28CCAE17D}"/>
          </ac:spMkLst>
        </pc:spChg>
        <pc:spChg chg="add del mod">
          <ac:chgData name="Omar El Demerdash" userId="5139f583bcc307eb" providerId="LiveId" clId="{22DE8BD7-55AF-48B2-8E7E-E6B018E8E065}" dt="2022-10-13T10:59:18.976" v="605"/>
          <ac:spMkLst>
            <pc:docMk/>
            <pc:sldMk cId="4268072941" sldId="300"/>
            <ac:spMk id="145" creationId="{446062E6-3AD6-E438-818F-FE6B64AC510B}"/>
          </ac:spMkLst>
        </pc:spChg>
        <pc:spChg chg="add del mod">
          <ac:chgData name="Omar El Demerdash" userId="5139f583bcc307eb" providerId="LiveId" clId="{22DE8BD7-55AF-48B2-8E7E-E6B018E8E065}" dt="2022-10-13T10:59:18.976" v="605"/>
          <ac:spMkLst>
            <pc:docMk/>
            <pc:sldMk cId="4268072941" sldId="300"/>
            <ac:spMk id="146" creationId="{48682A41-5E69-A1EE-804A-0ADFFA70A34F}"/>
          </ac:spMkLst>
        </pc:spChg>
        <pc:spChg chg="add del mod">
          <ac:chgData name="Omar El Demerdash" userId="5139f583bcc307eb" providerId="LiveId" clId="{22DE8BD7-55AF-48B2-8E7E-E6B018E8E065}" dt="2022-10-13T10:59:18.976" v="605"/>
          <ac:spMkLst>
            <pc:docMk/>
            <pc:sldMk cId="4268072941" sldId="300"/>
            <ac:spMk id="147" creationId="{36DB278C-37AB-92CD-B65B-4470C9E7D866}"/>
          </ac:spMkLst>
        </pc:spChg>
        <pc:spChg chg="add del mod">
          <ac:chgData name="Omar El Demerdash" userId="5139f583bcc307eb" providerId="LiveId" clId="{22DE8BD7-55AF-48B2-8E7E-E6B018E8E065}" dt="2022-10-13T10:59:18.976" v="605"/>
          <ac:spMkLst>
            <pc:docMk/>
            <pc:sldMk cId="4268072941" sldId="300"/>
            <ac:spMk id="148" creationId="{660E6E6A-477F-6876-0D52-555B14B1624F}"/>
          </ac:spMkLst>
        </pc:spChg>
        <pc:spChg chg="add del mod">
          <ac:chgData name="Omar El Demerdash" userId="5139f583bcc307eb" providerId="LiveId" clId="{22DE8BD7-55AF-48B2-8E7E-E6B018E8E065}" dt="2022-10-13T10:59:18.976" v="605"/>
          <ac:spMkLst>
            <pc:docMk/>
            <pc:sldMk cId="4268072941" sldId="300"/>
            <ac:spMk id="149" creationId="{C644B087-9F0A-2840-98D0-7E32335FB8CF}"/>
          </ac:spMkLst>
        </pc:spChg>
        <pc:spChg chg="add del mod">
          <ac:chgData name="Omar El Demerdash" userId="5139f583bcc307eb" providerId="LiveId" clId="{22DE8BD7-55AF-48B2-8E7E-E6B018E8E065}" dt="2022-10-13T10:59:18.976" v="605"/>
          <ac:spMkLst>
            <pc:docMk/>
            <pc:sldMk cId="4268072941" sldId="300"/>
            <ac:spMk id="150" creationId="{4C79050E-8F83-9B84-565A-EC9C3122CDF8}"/>
          </ac:spMkLst>
        </pc:spChg>
        <pc:spChg chg="add del mod">
          <ac:chgData name="Omar El Demerdash" userId="5139f583bcc307eb" providerId="LiveId" clId="{22DE8BD7-55AF-48B2-8E7E-E6B018E8E065}" dt="2022-10-13T10:59:18.976" v="605"/>
          <ac:spMkLst>
            <pc:docMk/>
            <pc:sldMk cId="4268072941" sldId="300"/>
            <ac:spMk id="151" creationId="{2D8480B2-DEA2-E2F0-7092-DCBBD1C16B2C}"/>
          </ac:spMkLst>
        </pc:spChg>
        <pc:spChg chg="add del mod">
          <ac:chgData name="Omar El Demerdash" userId="5139f583bcc307eb" providerId="LiveId" clId="{22DE8BD7-55AF-48B2-8E7E-E6B018E8E065}" dt="2022-10-13T10:59:18.976" v="605"/>
          <ac:spMkLst>
            <pc:docMk/>
            <pc:sldMk cId="4268072941" sldId="300"/>
            <ac:spMk id="152" creationId="{DC941E27-B300-A1F7-43EF-2330CFABD618}"/>
          </ac:spMkLst>
        </pc:spChg>
        <pc:spChg chg="add del mod">
          <ac:chgData name="Omar El Demerdash" userId="5139f583bcc307eb" providerId="LiveId" clId="{22DE8BD7-55AF-48B2-8E7E-E6B018E8E065}" dt="2022-10-13T10:59:18.976" v="605"/>
          <ac:spMkLst>
            <pc:docMk/>
            <pc:sldMk cId="4268072941" sldId="300"/>
            <ac:spMk id="153" creationId="{C41392FF-02CE-42E7-662E-24908C22641E}"/>
          </ac:spMkLst>
        </pc:spChg>
        <pc:spChg chg="add del mod">
          <ac:chgData name="Omar El Demerdash" userId="5139f583bcc307eb" providerId="LiveId" clId="{22DE8BD7-55AF-48B2-8E7E-E6B018E8E065}" dt="2022-10-13T10:59:18.976" v="605"/>
          <ac:spMkLst>
            <pc:docMk/>
            <pc:sldMk cId="4268072941" sldId="300"/>
            <ac:spMk id="154" creationId="{7EADFE3E-C92F-72E0-58E2-51902D520256}"/>
          </ac:spMkLst>
        </pc:spChg>
        <pc:spChg chg="add del mod">
          <ac:chgData name="Omar El Demerdash" userId="5139f583bcc307eb" providerId="LiveId" clId="{22DE8BD7-55AF-48B2-8E7E-E6B018E8E065}" dt="2022-10-13T10:59:18.976" v="605"/>
          <ac:spMkLst>
            <pc:docMk/>
            <pc:sldMk cId="4268072941" sldId="300"/>
            <ac:spMk id="155" creationId="{8790A2C4-74F9-667C-D763-FDAD8BB13853}"/>
          </ac:spMkLst>
        </pc:spChg>
        <pc:spChg chg="add del mod">
          <ac:chgData name="Omar El Demerdash" userId="5139f583bcc307eb" providerId="LiveId" clId="{22DE8BD7-55AF-48B2-8E7E-E6B018E8E065}" dt="2022-10-13T10:59:18.976" v="605"/>
          <ac:spMkLst>
            <pc:docMk/>
            <pc:sldMk cId="4268072941" sldId="300"/>
            <ac:spMk id="156" creationId="{4843EAE4-B93D-539E-01D4-11169082DC1C}"/>
          </ac:spMkLst>
        </pc:spChg>
        <pc:spChg chg="add del mod">
          <ac:chgData name="Omar El Demerdash" userId="5139f583bcc307eb" providerId="LiveId" clId="{22DE8BD7-55AF-48B2-8E7E-E6B018E8E065}" dt="2022-10-13T10:59:18.976" v="605"/>
          <ac:spMkLst>
            <pc:docMk/>
            <pc:sldMk cId="4268072941" sldId="300"/>
            <ac:spMk id="159" creationId="{A69C55BD-D1FF-164B-A4B8-F73B8CBC85D6}"/>
          </ac:spMkLst>
        </pc:spChg>
        <pc:spChg chg="add del mod">
          <ac:chgData name="Omar El Demerdash" userId="5139f583bcc307eb" providerId="LiveId" clId="{22DE8BD7-55AF-48B2-8E7E-E6B018E8E065}" dt="2022-10-13T10:59:18.976" v="605"/>
          <ac:spMkLst>
            <pc:docMk/>
            <pc:sldMk cId="4268072941" sldId="300"/>
            <ac:spMk id="160" creationId="{FB677F3B-3CB9-BCD9-38F4-FCC5519F3217}"/>
          </ac:spMkLst>
        </pc:spChg>
        <pc:spChg chg="add del mod">
          <ac:chgData name="Omar El Demerdash" userId="5139f583bcc307eb" providerId="LiveId" clId="{22DE8BD7-55AF-48B2-8E7E-E6B018E8E065}" dt="2022-10-13T10:59:18.976" v="605"/>
          <ac:spMkLst>
            <pc:docMk/>
            <pc:sldMk cId="4268072941" sldId="300"/>
            <ac:spMk id="161" creationId="{6C5B3825-3341-9E64-6449-EF332BB562D5}"/>
          </ac:spMkLst>
        </pc:spChg>
        <pc:spChg chg="add del mod">
          <ac:chgData name="Omar El Demerdash" userId="5139f583bcc307eb" providerId="LiveId" clId="{22DE8BD7-55AF-48B2-8E7E-E6B018E8E065}" dt="2022-10-13T10:59:18.976" v="605"/>
          <ac:spMkLst>
            <pc:docMk/>
            <pc:sldMk cId="4268072941" sldId="300"/>
            <ac:spMk id="162" creationId="{E599D3F6-7A86-07D2-BACC-AD7847246331}"/>
          </ac:spMkLst>
        </pc:spChg>
        <pc:spChg chg="add del mod">
          <ac:chgData name="Omar El Demerdash" userId="5139f583bcc307eb" providerId="LiveId" clId="{22DE8BD7-55AF-48B2-8E7E-E6B018E8E065}" dt="2022-10-13T10:59:18.976" v="605"/>
          <ac:spMkLst>
            <pc:docMk/>
            <pc:sldMk cId="4268072941" sldId="300"/>
            <ac:spMk id="163" creationId="{062F360F-1770-5B92-10EA-D60BA0294CBA}"/>
          </ac:spMkLst>
        </pc:spChg>
        <pc:spChg chg="add del mod">
          <ac:chgData name="Omar El Demerdash" userId="5139f583bcc307eb" providerId="LiveId" clId="{22DE8BD7-55AF-48B2-8E7E-E6B018E8E065}" dt="2022-10-13T10:59:18.976" v="605"/>
          <ac:spMkLst>
            <pc:docMk/>
            <pc:sldMk cId="4268072941" sldId="300"/>
            <ac:spMk id="164" creationId="{8EAE441B-8A46-538F-3E30-7A5B6739B07D}"/>
          </ac:spMkLst>
        </pc:spChg>
        <pc:spChg chg="add mod">
          <ac:chgData name="Omar El Demerdash" userId="5139f583bcc307eb" providerId="LiveId" clId="{22DE8BD7-55AF-48B2-8E7E-E6B018E8E065}" dt="2022-10-13T11:06:25.907" v="666" actId="14100"/>
          <ac:spMkLst>
            <pc:docMk/>
            <pc:sldMk cId="4268072941" sldId="300"/>
            <ac:spMk id="167" creationId="{80CD9716-D5BB-3DA9-676C-4EBAD2941AF4}"/>
          </ac:spMkLst>
        </pc:spChg>
        <pc:spChg chg="add mod">
          <ac:chgData name="Omar El Demerdash" userId="5139f583bcc307eb" providerId="LiveId" clId="{22DE8BD7-55AF-48B2-8E7E-E6B018E8E065}" dt="2022-10-13T11:05:45.699" v="662" actId="207"/>
          <ac:spMkLst>
            <pc:docMk/>
            <pc:sldMk cId="4268072941" sldId="300"/>
            <ac:spMk id="168" creationId="{D693A501-74AE-6562-8D27-EAC860E666F6}"/>
          </ac:spMkLst>
        </pc:spChg>
        <pc:spChg chg="add mod">
          <ac:chgData name="Omar El Demerdash" userId="5139f583bcc307eb" providerId="LiveId" clId="{22DE8BD7-55AF-48B2-8E7E-E6B018E8E065}" dt="2022-10-13T11:05:45.699" v="662" actId="207"/>
          <ac:spMkLst>
            <pc:docMk/>
            <pc:sldMk cId="4268072941" sldId="300"/>
            <ac:spMk id="169" creationId="{DACE9FC0-41DA-B759-7A1F-520334DC8891}"/>
          </ac:spMkLst>
        </pc:spChg>
        <pc:spChg chg="add mod">
          <ac:chgData name="Omar El Demerdash" userId="5139f583bcc307eb" providerId="LiveId" clId="{22DE8BD7-55AF-48B2-8E7E-E6B018E8E065}" dt="2022-10-13T11:05:45.699" v="662" actId="207"/>
          <ac:spMkLst>
            <pc:docMk/>
            <pc:sldMk cId="4268072941" sldId="300"/>
            <ac:spMk id="170" creationId="{54333272-30E2-754A-FE0E-B678CABC834A}"/>
          </ac:spMkLst>
        </pc:spChg>
        <pc:spChg chg="add mod">
          <ac:chgData name="Omar El Demerdash" userId="5139f583bcc307eb" providerId="LiveId" clId="{22DE8BD7-55AF-48B2-8E7E-E6B018E8E065}" dt="2022-10-13T11:08:38.240" v="675" actId="255"/>
          <ac:spMkLst>
            <pc:docMk/>
            <pc:sldMk cId="4268072941" sldId="300"/>
            <ac:spMk id="171" creationId="{1A222509-7415-9748-F137-1520BD90BF3F}"/>
          </ac:spMkLst>
        </pc:spChg>
        <pc:spChg chg="add mod">
          <ac:chgData name="Omar El Demerdash" userId="5139f583bcc307eb" providerId="LiveId" clId="{22DE8BD7-55AF-48B2-8E7E-E6B018E8E065}" dt="2022-10-13T11:08:38.240" v="675" actId="255"/>
          <ac:spMkLst>
            <pc:docMk/>
            <pc:sldMk cId="4268072941" sldId="300"/>
            <ac:spMk id="172" creationId="{32BE5050-D6CD-FD19-9031-08E5D3CA1468}"/>
          </ac:spMkLst>
        </pc:spChg>
        <pc:spChg chg="add mod">
          <ac:chgData name="Omar El Demerdash" userId="5139f583bcc307eb" providerId="LiveId" clId="{22DE8BD7-55AF-48B2-8E7E-E6B018E8E065}" dt="2022-10-13T11:08:30.811" v="674" actId="255"/>
          <ac:spMkLst>
            <pc:docMk/>
            <pc:sldMk cId="4268072941" sldId="300"/>
            <ac:spMk id="173" creationId="{B70C6A3D-C8A0-3D8E-415C-572FBDF92728}"/>
          </ac:spMkLst>
        </pc:spChg>
        <pc:spChg chg="add mod">
          <ac:chgData name="Omar El Demerdash" userId="5139f583bcc307eb" providerId="LiveId" clId="{22DE8BD7-55AF-48B2-8E7E-E6B018E8E065}" dt="2022-10-13T11:08:22.683" v="673" actId="255"/>
          <ac:spMkLst>
            <pc:docMk/>
            <pc:sldMk cId="4268072941" sldId="300"/>
            <ac:spMk id="174" creationId="{17761DF0-051B-05DA-AA18-53D91319AEAB}"/>
          </ac:spMkLst>
        </pc:spChg>
        <pc:spChg chg="add mod">
          <ac:chgData name="Omar El Demerdash" userId="5139f583bcc307eb" providerId="LiveId" clId="{22DE8BD7-55AF-48B2-8E7E-E6B018E8E065}" dt="2022-10-13T11:08:22.683" v="673" actId="255"/>
          <ac:spMkLst>
            <pc:docMk/>
            <pc:sldMk cId="4268072941" sldId="300"/>
            <ac:spMk id="175" creationId="{8948B911-18E2-F11D-455D-527264042A76}"/>
          </ac:spMkLst>
        </pc:spChg>
        <pc:spChg chg="add mod">
          <ac:chgData name="Omar El Demerdash" userId="5139f583bcc307eb" providerId="LiveId" clId="{22DE8BD7-55AF-48B2-8E7E-E6B018E8E065}" dt="2022-10-13T11:08:22.683" v="673" actId="255"/>
          <ac:spMkLst>
            <pc:docMk/>
            <pc:sldMk cId="4268072941" sldId="300"/>
            <ac:spMk id="176" creationId="{E36DBF71-7748-8258-41E6-8499DB846A9C}"/>
          </ac:spMkLst>
        </pc:spChg>
        <pc:spChg chg="add mod">
          <ac:chgData name="Omar El Demerdash" userId="5139f583bcc307eb" providerId="LiveId" clId="{22DE8BD7-55AF-48B2-8E7E-E6B018E8E065}" dt="2022-10-13T11:05:45.699" v="662" actId="207"/>
          <ac:spMkLst>
            <pc:docMk/>
            <pc:sldMk cId="4268072941" sldId="300"/>
            <ac:spMk id="177" creationId="{84CA4015-3234-2684-4A5F-D1B0CE1858C3}"/>
          </ac:spMkLst>
        </pc:spChg>
        <pc:spChg chg="add mod">
          <ac:chgData name="Omar El Demerdash" userId="5139f583bcc307eb" providerId="LiveId" clId="{22DE8BD7-55AF-48B2-8E7E-E6B018E8E065}" dt="2022-10-13T10:59:42.887" v="611" actId="1076"/>
          <ac:spMkLst>
            <pc:docMk/>
            <pc:sldMk cId="4268072941" sldId="300"/>
            <ac:spMk id="178" creationId="{4C4CDCCB-BDAF-269F-626A-BA914C22AA45}"/>
          </ac:spMkLst>
        </pc:spChg>
        <pc:spChg chg="add mod">
          <ac:chgData name="Omar El Demerdash" userId="5139f583bcc307eb" providerId="LiveId" clId="{22DE8BD7-55AF-48B2-8E7E-E6B018E8E065}" dt="2022-10-13T11:08:30.811" v="674" actId="255"/>
          <ac:spMkLst>
            <pc:docMk/>
            <pc:sldMk cId="4268072941" sldId="300"/>
            <ac:spMk id="179" creationId="{EDB46816-6998-50B0-CD4F-B7D5D26D24DB}"/>
          </ac:spMkLst>
        </pc:spChg>
        <pc:spChg chg="add mod">
          <ac:chgData name="Omar El Demerdash" userId="5139f583bcc307eb" providerId="LiveId" clId="{22DE8BD7-55AF-48B2-8E7E-E6B018E8E065}" dt="2022-10-13T11:08:22.683" v="673" actId="255"/>
          <ac:spMkLst>
            <pc:docMk/>
            <pc:sldMk cId="4268072941" sldId="300"/>
            <ac:spMk id="180" creationId="{B8007080-E099-5302-AA79-B26424B43A62}"/>
          </ac:spMkLst>
        </pc:spChg>
        <pc:spChg chg="add mod">
          <ac:chgData name="Omar El Demerdash" userId="5139f583bcc307eb" providerId="LiveId" clId="{22DE8BD7-55AF-48B2-8E7E-E6B018E8E065}" dt="2022-10-13T11:08:22.683" v="673" actId="255"/>
          <ac:spMkLst>
            <pc:docMk/>
            <pc:sldMk cId="4268072941" sldId="300"/>
            <ac:spMk id="181" creationId="{56740C94-53CA-F0A4-68D5-4E0FD9FB29FB}"/>
          </ac:spMkLst>
        </pc:spChg>
        <pc:spChg chg="add mod">
          <ac:chgData name="Omar El Demerdash" userId="5139f583bcc307eb" providerId="LiveId" clId="{22DE8BD7-55AF-48B2-8E7E-E6B018E8E065}" dt="2022-10-13T11:08:22.683" v="673" actId="255"/>
          <ac:spMkLst>
            <pc:docMk/>
            <pc:sldMk cId="4268072941" sldId="300"/>
            <ac:spMk id="182" creationId="{961EEBB0-7FC1-0C10-5DE6-E426EC3FED43}"/>
          </ac:spMkLst>
        </pc:spChg>
        <pc:spChg chg="add mod">
          <ac:chgData name="Omar El Demerdash" userId="5139f583bcc307eb" providerId="LiveId" clId="{22DE8BD7-55AF-48B2-8E7E-E6B018E8E065}" dt="2022-10-13T11:09:20.059" v="678" actId="207"/>
          <ac:spMkLst>
            <pc:docMk/>
            <pc:sldMk cId="4268072941" sldId="300"/>
            <ac:spMk id="183" creationId="{1A39D9A7-91E0-1C34-5EA8-EABBEE51A613}"/>
          </ac:spMkLst>
        </pc:spChg>
        <pc:spChg chg="add mod">
          <ac:chgData name="Omar El Demerdash" userId="5139f583bcc307eb" providerId="LiveId" clId="{22DE8BD7-55AF-48B2-8E7E-E6B018E8E065}" dt="2022-10-13T11:09:20.059" v="678" actId="207"/>
          <ac:spMkLst>
            <pc:docMk/>
            <pc:sldMk cId="4268072941" sldId="300"/>
            <ac:spMk id="184" creationId="{02D41910-91A6-F18E-216C-9A48CAF6A3D0}"/>
          </ac:spMkLst>
        </pc:spChg>
        <pc:spChg chg="add mod">
          <ac:chgData name="Omar El Demerdash" userId="5139f583bcc307eb" providerId="LiveId" clId="{22DE8BD7-55AF-48B2-8E7E-E6B018E8E065}" dt="2022-10-13T11:09:20.059" v="678" actId="207"/>
          <ac:spMkLst>
            <pc:docMk/>
            <pc:sldMk cId="4268072941" sldId="300"/>
            <ac:spMk id="185" creationId="{C7BA64AD-0CF9-B847-6FB4-C4197F9161B1}"/>
          </ac:spMkLst>
        </pc:spChg>
        <pc:spChg chg="add mod">
          <ac:chgData name="Omar El Demerdash" userId="5139f583bcc307eb" providerId="LiveId" clId="{22DE8BD7-55AF-48B2-8E7E-E6B018E8E065}" dt="2022-10-13T11:09:20.059" v="678" actId="207"/>
          <ac:spMkLst>
            <pc:docMk/>
            <pc:sldMk cId="4268072941" sldId="300"/>
            <ac:spMk id="186" creationId="{F9F35B29-B34E-5F04-32AE-15E3F91D0457}"/>
          </ac:spMkLst>
        </pc:spChg>
        <pc:spChg chg="add mod">
          <ac:chgData name="Omar El Demerdash" userId="5139f583bcc307eb" providerId="LiveId" clId="{22DE8BD7-55AF-48B2-8E7E-E6B018E8E065}" dt="2022-10-13T11:05:45.699" v="662" actId="207"/>
          <ac:spMkLst>
            <pc:docMk/>
            <pc:sldMk cId="4268072941" sldId="300"/>
            <ac:spMk id="187" creationId="{FFF3FF8D-5B46-0FD5-DE85-0B11171334D2}"/>
          </ac:spMkLst>
        </pc:spChg>
        <pc:spChg chg="add mod">
          <ac:chgData name="Omar El Demerdash" userId="5139f583bcc307eb" providerId="LiveId" clId="{22DE8BD7-55AF-48B2-8E7E-E6B018E8E065}" dt="2022-10-13T11:10:28.728" v="704" actId="553"/>
          <ac:spMkLst>
            <pc:docMk/>
            <pc:sldMk cId="4268072941" sldId="300"/>
            <ac:spMk id="190" creationId="{C0E3660A-76E2-9C5E-45F5-19A7AB4FACAB}"/>
          </ac:spMkLst>
        </pc:spChg>
        <pc:spChg chg="add mod">
          <ac:chgData name="Omar El Demerdash" userId="5139f583bcc307eb" providerId="LiveId" clId="{22DE8BD7-55AF-48B2-8E7E-E6B018E8E065}" dt="2022-10-13T11:10:28.728" v="704" actId="553"/>
          <ac:spMkLst>
            <pc:docMk/>
            <pc:sldMk cId="4268072941" sldId="300"/>
            <ac:spMk id="191" creationId="{E84908D8-C52E-7FA5-6CD6-BAF58F5AF9BE}"/>
          </ac:spMkLst>
        </pc:spChg>
        <pc:spChg chg="add mod">
          <ac:chgData name="Omar El Demerdash" userId="5139f583bcc307eb" providerId="LiveId" clId="{22DE8BD7-55AF-48B2-8E7E-E6B018E8E065}" dt="2022-10-13T11:10:18.370" v="701" actId="1036"/>
          <ac:spMkLst>
            <pc:docMk/>
            <pc:sldMk cId="4268072941" sldId="300"/>
            <ac:spMk id="192" creationId="{575A0254-5544-8F30-2D6E-F11BDBE92D9D}"/>
          </ac:spMkLst>
        </pc:spChg>
        <pc:spChg chg="add mod">
          <ac:chgData name="Omar El Demerdash" userId="5139f583bcc307eb" providerId="LiveId" clId="{22DE8BD7-55AF-48B2-8E7E-E6B018E8E065}" dt="2022-10-13T10:59:42.887" v="611" actId="1076"/>
          <ac:spMkLst>
            <pc:docMk/>
            <pc:sldMk cId="4268072941" sldId="300"/>
            <ac:spMk id="193" creationId="{A81CCA97-F725-185D-934A-6F771686E940}"/>
          </ac:spMkLst>
        </pc:spChg>
        <pc:spChg chg="add mod">
          <ac:chgData name="Omar El Demerdash" userId="5139f583bcc307eb" providerId="LiveId" clId="{22DE8BD7-55AF-48B2-8E7E-E6B018E8E065}" dt="2022-10-13T10:59:42.887" v="611" actId="1076"/>
          <ac:spMkLst>
            <pc:docMk/>
            <pc:sldMk cId="4268072941" sldId="300"/>
            <ac:spMk id="194" creationId="{1E4C4292-8390-8517-ABC0-47C3DC9EF8B1}"/>
          </ac:spMkLst>
        </pc:spChg>
        <pc:spChg chg="add mod">
          <ac:chgData name="Omar El Demerdash" userId="5139f583bcc307eb" providerId="LiveId" clId="{22DE8BD7-55AF-48B2-8E7E-E6B018E8E065}" dt="2022-10-13T10:59:42.887" v="611" actId="1076"/>
          <ac:spMkLst>
            <pc:docMk/>
            <pc:sldMk cId="4268072941" sldId="300"/>
            <ac:spMk id="195" creationId="{6C5D5E18-8183-7E86-4924-4593AF9538C5}"/>
          </ac:spMkLst>
        </pc:spChg>
        <pc:spChg chg="add mod ord">
          <ac:chgData name="Omar El Demerdash" userId="5139f583bcc307eb" providerId="LiveId" clId="{22DE8BD7-55AF-48B2-8E7E-E6B018E8E065}" dt="2022-10-13T11:12:28.783" v="714" actId="208"/>
          <ac:spMkLst>
            <pc:docMk/>
            <pc:sldMk cId="4268072941" sldId="300"/>
            <ac:spMk id="198" creationId="{13BB729C-BC7E-2FC2-43B6-C599D941091A}"/>
          </ac:spMkLst>
        </pc:spChg>
        <pc:spChg chg="add mod">
          <ac:chgData name="Omar El Demerdash" userId="5139f583bcc307eb" providerId="LiveId" clId="{22DE8BD7-55AF-48B2-8E7E-E6B018E8E065}" dt="2022-10-13T11:11:04.646" v="708" actId="207"/>
          <ac:spMkLst>
            <pc:docMk/>
            <pc:sldMk cId="4268072941" sldId="300"/>
            <ac:spMk id="199" creationId="{85404803-0D3D-374A-F280-52D11A817BD9}"/>
          </ac:spMkLst>
        </pc:spChg>
        <pc:spChg chg="add mod">
          <ac:chgData name="Omar El Demerdash" userId="5139f583bcc307eb" providerId="LiveId" clId="{22DE8BD7-55AF-48B2-8E7E-E6B018E8E065}" dt="2022-10-13T11:01:48.161" v="636" actId="2085"/>
          <ac:spMkLst>
            <pc:docMk/>
            <pc:sldMk cId="4268072941" sldId="300"/>
            <ac:spMk id="200" creationId="{F79E0A5B-27F6-2601-750E-BB0C916B7DB7}"/>
          </ac:spMkLst>
        </pc:spChg>
        <pc:spChg chg="add mod ord">
          <ac:chgData name="Omar El Demerdash" userId="5139f583bcc307eb" providerId="LiveId" clId="{22DE8BD7-55AF-48B2-8E7E-E6B018E8E065}" dt="2022-10-13T11:05:11.330" v="658" actId="207"/>
          <ac:spMkLst>
            <pc:docMk/>
            <pc:sldMk cId="4268072941" sldId="300"/>
            <ac:spMk id="201" creationId="{ECCBF45F-6A58-5328-EB9F-AAD54FEC3D4E}"/>
          </ac:spMkLst>
        </pc:spChg>
        <pc:spChg chg="add mod ord">
          <ac:chgData name="Omar El Demerdash" userId="5139f583bcc307eb" providerId="LiveId" clId="{22DE8BD7-55AF-48B2-8E7E-E6B018E8E065}" dt="2022-10-13T11:05:18.716" v="659" actId="207"/>
          <ac:spMkLst>
            <pc:docMk/>
            <pc:sldMk cId="4268072941" sldId="300"/>
            <ac:spMk id="202" creationId="{0560070C-660E-734A-E0F7-59F9CBFD234C}"/>
          </ac:spMkLst>
        </pc:spChg>
        <pc:spChg chg="add mod">
          <ac:chgData name="Omar El Demerdash" userId="5139f583bcc307eb" providerId="LiveId" clId="{22DE8BD7-55AF-48B2-8E7E-E6B018E8E065}" dt="2022-10-13T11:10:22.368" v="703" actId="571"/>
          <ac:spMkLst>
            <pc:docMk/>
            <pc:sldMk cId="4268072941" sldId="300"/>
            <ac:spMk id="204" creationId="{86CAD8FA-3975-5ABB-3036-8A1BB875B34E}"/>
          </ac:spMkLst>
        </pc:spChg>
        <pc:spChg chg="add mod">
          <ac:chgData name="Omar El Demerdash" userId="5139f583bcc307eb" providerId="LiveId" clId="{22DE8BD7-55AF-48B2-8E7E-E6B018E8E065}" dt="2022-10-13T11:14:04.071" v="731" actId="208"/>
          <ac:spMkLst>
            <pc:docMk/>
            <pc:sldMk cId="4268072941" sldId="300"/>
            <ac:spMk id="208" creationId="{6A37FFDD-DCE7-4698-2AD3-813DA4F472C8}"/>
          </ac:spMkLst>
        </pc:spChg>
        <pc:spChg chg="add mod">
          <ac:chgData name="Omar El Demerdash" userId="5139f583bcc307eb" providerId="LiveId" clId="{22DE8BD7-55AF-48B2-8E7E-E6B018E8E065}" dt="2022-10-13T13:20:47.879" v="2273" actId="2711"/>
          <ac:spMkLst>
            <pc:docMk/>
            <pc:sldMk cId="4268072941" sldId="300"/>
            <ac:spMk id="209" creationId="{1106D662-FC39-88E9-4D60-52A3A904E6EC}"/>
          </ac:spMkLst>
        </pc:spChg>
        <pc:grpChg chg="add del mod">
          <ac:chgData name="Omar El Demerdash" userId="5139f583bcc307eb" providerId="LiveId" clId="{22DE8BD7-55AF-48B2-8E7E-E6B018E8E065}" dt="2022-10-13T11:12:46.550" v="717" actId="478"/>
          <ac:grpSpMkLst>
            <pc:docMk/>
            <pc:sldMk cId="4268072941" sldId="300"/>
            <ac:grpSpMk id="19" creationId="{EC98FCAB-CB54-0241-11EB-C56B06CEF8E7}"/>
          </ac:grpSpMkLst>
        </pc:grpChg>
        <pc:grpChg chg="add mod ord">
          <ac:chgData name="Omar El Demerdash" userId="5139f583bcc307eb" providerId="LiveId" clId="{22DE8BD7-55AF-48B2-8E7E-E6B018E8E065}" dt="2022-10-13T11:14:17.499" v="736" actId="1076"/>
          <ac:grpSpMkLst>
            <pc:docMk/>
            <pc:sldMk cId="4268072941" sldId="300"/>
            <ac:grpSpMk id="205" creationId="{9680DF0E-18D0-7D1C-E6CD-08491404665F}"/>
          </ac:grpSpMkLst>
        </pc:grpChg>
        <pc:picChg chg="mod">
          <ac:chgData name="Omar El Demerdash" userId="5139f583bcc307eb" providerId="LiveId" clId="{22DE8BD7-55AF-48B2-8E7E-E6B018E8E065}" dt="2022-10-13T10:55:26.272" v="570"/>
          <ac:picMkLst>
            <pc:docMk/>
            <pc:sldMk cId="4268072941" sldId="300"/>
            <ac:picMk id="20" creationId="{51E1E929-87CB-FB3C-ED69-521CD38486E2}"/>
          </ac:picMkLst>
        </pc:picChg>
        <pc:picChg chg="mod">
          <ac:chgData name="Omar El Demerdash" userId="5139f583bcc307eb" providerId="LiveId" clId="{22DE8BD7-55AF-48B2-8E7E-E6B018E8E065}" dt="2022-10-13T10:55:26.272" v="570"/>
          <ac:picMkLst>
            <pc:docMk/>
            <pc:sldMk cId="4268072941" sldId="300"/>
            <ac:picMk id="21" creationId="{3457E56A-1BA2-B602-47B8-C24B31B42F53}"/>
          </ac:picMkLst>
        </pc:picChg>
        <pc:picChg chg="mod">
          <ac:chgData name="Omar El Demerdash" userId="5139f583bcc307eb" providerId="LiveId" clId="{22DE8BD7-55AF-48B2-8E7E-E6B018E8E065}" dt="2022-10-13T11:13:23.903" v="720"/>
          <ac:picMkLst>
            <pc:docMk/>
            <pc:sldMk cId="4268072941" sldId="300"/>
            <ac:picMk id="206" creationId="{98F95BD1-9D1A-D75E-4BFD-73FD555C6C5E}"/>
          </ac:picMkLst>
        </pc:picChg>
        <pc:picChg chg="mod">
          <ac:chgData name="Omar El Demerdash" userId="5139f583bcc307eb" providerId="LiveId" clId="{22DE8BD7-55AF-48B2-8E7E-E6B018E8E065}" dt="2022-10-13T11:13:23.903" v="720"/>
          <ac:picMkLst>
            <pc:docMk/>
            <pc:sldMk cId="4268072941" sldId="300"/>
            <ac:picMk id="207" creationId="{368B3641-EF90-C90D-EC67-3961D3B30203}"/>
          </ac:picMkLst>
        </pc:picChg>
        <pc:cxnChg chg="add del mod">
          <ac:chgData name="Omar El Demerdash" userId="5139f583bcc307eb" providerId="LiveId" clId="{22DE8BD7-55AF-48B2-8E7E-E6B018E8E065}" dt="2022-10-13T11:13:49.441" v="725" actId="478"/>
          <ac:cxnSpMkLst>
            <pc:docMk/>
            <pc:sldMk cId="4268072941" sldId="300"/>
            <ac:cxnSpMk id="7" creationId="{BACA78DA-7CF8-315F-B902-AA58CF3F3220}"/>
          </ac:cxnSpMkLst>
        </pc:cxnChg>
        <pc:cxnChg chg="add del mod">
          <ac:chgData name="Omar El Demerdash" userId="5139f583bcc307eb" providerId="LiveId" clId="{22DE8BD7-55AF-48B2-8E7E-E6B018E8E065}" dt="2022-10-13T10:59:23.619" v="606" actId="478"/>
          <ac:cxnSpMkLst>
            <pc:docMk/>
            <pc:sldMk cId="4268072941" sldId="300"/>
            <ac:cxnSpMk id="9" creationId="{BFEBDC9A-2F97-94F7-EF02-2CAC336D1C49}"/>
          </ac:cxnSpMkLst>
        </pc:cxnChg>
        <pc:cxnChg chg="add del mod">
          <ac:chgData name="Omar El Demerdash" userId="5139f583bcc307eb" providerId="LiveId" clId="{22DE8BD7-55AF-48B2-8E7E-E6B018E8E065}" dt="2022-10-13T10:52:55.918" v="560" actId="478"/>
          <ac:cxnSpMkLst>
            <pc:docMk/>
            <pc:sldMk cId="4268072941" sldId="300"/>
            <ac:cxnSpMk id="10" creationId="{98398203-5A8B-ABB5-E000-B99B97BC02F4}"/>
          </ac:cxnSpMkLst>
        </pc:cxnChg>
        <pc:cxnChg chg="add del mod">
          <ac:chgData name="Omar El Demerdash" userId="5139f583bcc307eb" providerId="LiveId" clId="{22DE8BD7-55AF-48B2-8E7E-E6B018E8E065}" dt="2022-10-13T10:50:46.971" v="493" actId="478"/>
          <ac:cxnSpMkLst>
            <pc:docMk/>
            <pc:sldMk cId="4268072941" sldId="300"/>
            <ac:cxnSpMk id="14" creationId="{2213F048-3E69-4FE8-FCB6-454087905610}"/>
          </ac:cxnSpMkLst>
        </pc:cxnChg>
        <pc:cxnChg chg="add del mod">
          <ac:chgData name="Omar El Demerdash" userId="5139f583bcc307eb" providerId="LiveId" clId="{22DE8BD7-55AF-48B2-8E7E-E6B018E8E065}" dt="2022-10-13T10:59:06.757" v="600"/>
          <ac:cxnSpMkLst>
            <pc:docMk/>
            <pc:sldMk cId="4268072941" sldId="300"/>
            <ac:cxnSpMk id="51" creationId="{ACCFB9B7-73B5-26D3-B4C5-1CE848179D23}"/>
          </ac:cxnSpMkLst>
        </pc:cxnChg>
        <pc:cxnChg chg="add del mod">
          <ac:chgData name="Omar El Demerdash" userId="5139f583bcc307eb" providerId="LiveId" clId="{22DE8BD7-55AF-48B2-8E7E-E6B018E8E065}" dt="2022-10-13T10:59:06.757" v="600"/>
          <ac:cxnSpMkLst>
            <pc:docMk/>
            <pc:sldMk cId="4268072941" sldId="300"/>
            <ac:cxnSpMk id="53" creationId="{C9F3D8C0-4794-0781-E1A0-76F072F768F0}"/>
          </ac:cxnSpMkLst>
        </pc:cxnChg>
        <pc:cxnChg chg="add del mod">
          <ac:chgData name="Omar El Demerdash" userId="5139f583bcc307eb" providerId="LiveId" clId="{22DE8BD7-55AF-48B2-8E7E-E6B018E8E065}" dt="2022-10-13T10:59:06.757" v="600"/>
          <ac:cxnSpMkLst>
            <pc:docMk/>
            <pc:sldMk cId="4268072941" sldId="300"/>
            <ac:cxnSpMk id="71" creationId="{B2F33512-2D76-B24A-F131-8CB3B88F7AFF}"/>
          </ac:cxnSpMkLst>
        </pc:cxnChg>
        <pc:cxnChg chg="add del mod">
          <ac:chgData name="Omar El Demerdash" userId="5139f583bcc307eb" providerId="LiveId" clId="{22DE8BD7-55AF-48B2-8E7E-E6B018E8E065}" dt="2022-10-13T10:59:06.757" v="600"/>
          <ac:cxnSpMkLst>
            <pc:docMk/>
            <pc:sldMk cId="4268072941" sldId="300"/>
            <ac:cxnSpMk id="73" creationId="{B36D267B-3FEB-02A6-CCB9-73CEB7E2D66F}"/>
          </ac:cxnSpMkLst>
        </pc:cxnChg>
        <pc:cxnChg chg="add mod">
          <ac:chgData name="Omar El Demerdash" userId="5139f583bcc307eb" providerId="LiveId" clId="{22DE8BD7-55AF-48B2-8E7E-E6B018E8E065}" dt="2022-10-13T10:59:05.177" v="599" actId="571"/>
          <ac:cxnSpMkLst>
            <pc:docMk/>
            <pc:sldMk cId="4268072941" sldId="300"/>
            <ac:cxnSpMk id="95" creationId="{0262B27B-BC74-65AD-52FA-04EC9383AF34}"/>
          </ac:cxnSpMkLst>
        </pc:cxnChg>
        <pc:cxnChg chg="add mod">
          <ac:chgData name="Omar El Demerdash" userId="5139f583bcc307eb" providerId="LiveId" clId="{22DE8BD7-55AF-48B2-8E7E-E6B018E8E065}" dt="2022-10-13T10:59:05.177" v="599" actId="571"/>
          <ac:cxnSpMkLst>
            <pc:docMk/>
            <pc:sldMk cId="4268072941" sldId="300"/>
            <ac:cxnSpMk id="96" creationId="{B7625641-01A7-9087-0F4B-E08C541F0B51}"/>
          </ac:cxnSpMkLst>
        </pc:cxnChg>
        <pc:cxnChg chg="add mod">
          <ac:chgData name="Omar El Demerdash" userId="5139f583bcc307eb" providerId="LiveId" clId="{22DE8BD7-55AF-48B2-8E7E-E6B018E8E065}" dt="2022-10-13T10:59:05.177" v="599" actId="571"/>
          <ac:cxnSpMkLst>
            <pc:docMk/>
            <pc:sldMk cId="4268072941" sldId="300"/>
            <ac:cxnSpMk id="103" creationId="{FDB397B9-688B-5226-23A3-0C7C8C6F693F}"/>
          </ac:cxnSpMkLst>
        </pc:cxnChg>
        <pc:cxnChg chg="add mod">
          <ac:chgData name="Omar El Demerdash" userId="5139f583bcc307eb" providerId="LiveId" clId="{22DE8BD7-55AF-48B2-8E7E-E6B018E8E065}" dt="2022-10-13T10:59:05.177" v="599" actId="571"/>
          <ac:cxnSpMkLst>
            <pc:docMk/>
            <pc:sldMk cId="4268072941" sldId="300"/>
            <ac:cxnSpMk id="104" creationId="{C5B62E45-9489-1DB0-E1DC-C58707CCE0F0}"/>
          </ac:cxnSpMkLst>
        </pc:cxnChg>
        <pc:cxnChg chg="add del mod">
          <ac:chgData name="Omar El Demerdash" userId="5139f583bcc307eb" providerId="LiveId" clId="{22DE8BD7-55AF-48B2-8E7E-E6B018E8E065}" dt="2022-10-13T10:59:12.903" v="603"/>
          <ac:cxnSpMkLst>
            <pc:docMk/>
            <pc:sldMk cId="4268072941" sldId="300"/>
            <ac:cxnSpMk id="126" creationId="{0C145A84-794C-F3EA-25B0-56D36EB43E9B}"/>
          </ac:cxnSpMkLst>
        </pc:cxnChg>
        <pc:cxnChg chg="add del mod">
          <ac:chgData name="Omar El Demerdash" userId="5139f583bcc307eb" providerId="LiveId" clId="{22DE8BD7-55AF-48B2-8E7E-E6B018E8E065}" dt="2022-10-13T10:59:12.903" v="603"/>
          <ac:cxnSpMkLst>
            <pc:docMk/>
            <pc:sldMk cId="4268072941" sldId="300"/>
            <ac:cxnSpMk id="127" creationId="{63945D22-C5C2-8ACF-2660-410C689B30CB}"/>
          </ac:cxnSpMkLst>
        </pc:cxnChg>
        <pc:cxnChg chg="add del mod">
          <ac:chgData name="Omar El Demerdash" userId="5139f583bcc307eb" providerId="LiveId" clId="{22DE8BD7-55AF-48B2-8E7E-E6B018E8E065}" dt="2022-10-13T10:59:12.903" v="603"/>
          <ac:cxnSpMkLst>
            <pc:docMk/>
            <pc:sldMk cId="4268072941" sldId="300"/>
            <ac:cxnSpMk id="134" creationId="{07AFEAB8-C37D-F469-0460-E7260870FF2E}"/>
          </ac:cxnSpMkLst>
        </pc:cxnChg>
        <pc:cxnChg chg="add del mod">
          <ac:chgData name="Omar El Demerdash" userId="5139f583bcc307eb" providerId="LiveId" clId="{22DE8BD7-55AF-48B2-8E7E-E6B018E8E065}" dt="2022-10-13T10:59:12.903" v="603"/>
          <ac:cxnSpMkLst>
            <pc:docMk/>
            <pc:sldMk cId="4268072941" sldId="300"/>
            <ac:cxnSpMk id="135" creationId="{ABEB88E1-5947-2BAF-093A-29DBC6377ECA}"/>
          </ac:cxnSpMkLst>
        </pc:cxnChg>
        <pc:cxnChg chg="add del mod">
          <ac:chgData name="Omar El Demerdash" userId="5139f583bcc307eb" providerId="LiveId" clId="{22DE8BD7-55AF-48B2-8E7E-E6B018E8E065}" dt="2022-10-13T10:59:18.976" v="605"/>
          <ac:cxnSpMkLst>
            <pc:docMk/>
            <pc:sldMk cId="4268072941" sldId="300"/>
            <ac:cxnSpMk id="157" creationId="{0885A484-21E5-498B-55E7-9491E7BE1A51}"/>
          </ac:cxnSpMkLst>
        </pc:cxnChg>
        <pc:cxnChg chg="add del mod">
          <ac:chgData name="Omar El Demerdash" userId="5139f583bcc307eb" providerId="LiveId" clId="{22DE8BD7-55AF-48B2-8E7E-E6B018E8E065}" dt="2022-10-13T10:59:18.976" v="605"/>
          <ac:cxnSpMkLst>
            <pc:docMk/>
            <pc:sldMk cId="4268072941" sldId="300"/>
            <ac:cxnSpMk id="158" creationId="{464A7A2B-291D-45E9-E80E-895ADC8F251C}"/>
          </ac:cxnSpMkLst>
        </pc:cxnChg>
        <pc:cxnChg chg="add del mod">
          <ac:chgData name="Omar El Demerdash" userId="5139f583bcc307eb" providerId="LiveId" clId="{22DE8BD7-55AF-48B2-8E7E-E6B018E8E065}" dt="2022-10-13T10:59:18.976" v="605"/>
          <ac:cxnSpMkLst>
            <pc:docMk/>
            <pc:sldMk cId="4268072941" sldId="300"/>
            <ac:cxnSpMk id="165" creationId="{B6F6CEB8-063F-AA6D-31EF-1A8F9B1F3B7E}"/>
          </ac:cxnSpMkLst>
        </pc:cxnChg>
        <pc:cxnChg chg="add del mod">
          <ac:chgData name="Omar El Demerdash" userId="5139f583bcc307eb" providerId="LiveId" clId="{22DE8BD7-55AF-48B2-8E7E-E6B018E8E065}" dt="2022-10-13T10:59:18.976" v="605"/>
          <ac:cxnSpMkLst>
            <pc:docMk/>
            <pc:sldMk cId="4268072941" sldId="300"/>
            <ac:cxnSpMk id="166" creationId="{56BA21F8-5672-79DF-2AD6-BCFC5DA07B9A}"/>
          </ac:cxnSpMkLst>
        </pc:cxnChg>
        <pc:cxnChg chg="add mod">
          <ac:chgData name="Omar El Demerdash" userId="5139f583bcc307eb" providerId="LiveId" clId="{22DE8BD7-55AF-48B2-8E7E-E6B018E8E065}" dt="2022-10-13T10:59:42.887" v="611" actId="1076"/>
          <ac:cxnSpMkLst>
            <pc:docMk/>
            <pc:sldMk cId="4268072941" sldId="300"/>
            <ac:cxnSpMk id="188" creationId="{C7DE0849-6148-6438-EDC2-F8346F6DCE6D}"/>
          </ac:cxnSpMkLst>
        </pc:cxnChg>
        <pc:cxnChg chg="add mod">
          <ac:chgData name="Omar El Demerdash" userId="5139f583bcc307eb" providerId="LiveId" clId="{22DE8BD7-55AF-48B2-8E7E-E6B018E8E065}" dt="2022-10-13T10:59:42.887" v="611" actId="1076"/>
          <ac:cxnSpMkLst>
            <pc:docMk/>
            <pc:sldMk cId="4268072941" sldId="300"/>
            <ac:cxnSpMk id="189" creationId="{0529BDC0-D9EA-A240-A754-23086509F18C}"/>
          </ac:cxnSpMkLst>
        </pc:cxnChg>
        <pc:cxnChg chg="add mod">
          <ac:chgData name="Omar El Demerdash" userId="5139f583bcc307eb" providerId="LiveId" clId="{22DE8BD7-55AF-48B2-8E7E-E6B018E8E065}" dt="2022-10-13T10:59:42.887" v="611" actId="1076"/>
          <ac:cxnSpMkLst>
            <pc:docMk/>
            <pc:sldMk cId="4268072941" sldId="300"/>
            <ac:cxnSpMk id="196" creationId="{77D30690-1AFC-CBF9-4018-30432B007279}"/>
          </ac:cxnSpMkLst>
        </pc:cxnChg>
        <pc:cxnChg chg="add mod">
          <ac:chgData name="Omar El Demerdash" userId="5139f583bcc307eb" providerId="LiveId" clId="{22DE8BD7-55AF-48B2-8E7E-E6B018E8E065}" dt="2022-10-13T10:59:30.978" v="609"/>
          <ac:cxnSpMkLst>
            <pc:docMk/>
            <pc:sldMk cId="4268072941" sldId="300"/>
            <ac:cxnSpMk id="197" creationId="{4A28BBB4-BD85-136E-5525-2B2E72EA4332}"/>
          </ac:cxnSpMkLst>
        </pc:cxnChg>
        <pc:cxnChg chg="add del mod">
          <ac:chgData name="Omar El Demerdash" userId="5139f583bcc307eb" providerId="LiveId" clId="{22DE8BD7-55AF-48B2-8E7E-E6B018E8E065}" dt="2022-10-13T11:05:02.490" v="657" actId="478"/>
          <ac:cxnSpMkLst>
            <pc:docMk/>
            <pc:sldMk cId="4268072941" sldId="300"/>
            <ac:cxnSpMk id="203" creationId="{72EF6B6B-B127-C441-5C8D-D311C594F4AA}"/>
          </ac:cxnSpMkLst>
        </pc:cxnChg>
      </pc:sldChg>
      <pc:sldChg chg="modSp del mod">
        <pc:chgData name="Omar El Demerdash" userId="5139f583bcc307eb" providerId="LiveId" clId="{22DE8BD7-55AF-48B2-8E7E-E6B018E8E065}" dt="2022-10-13T10:05:04.715" v="14" actId="47"/>
        <pc:sldMkLst>
          <pc:docMk/>
          <pc:sldMk cId="1178590324" sldId="301"/>
        </pc:sldMkLst>
        <pc:spChg chg="mod">
          <ac:chgData name="Omar El Demerdash" userId="5139f583bcc307eb" providerId="LiveId" clId="{22DE8BD7-55AF-48B2-8E7E-E6B018E8E065}" dt="2022-10-13T10:05:02.342" v="13" actId="20577"/>
          <ac:spMkLst>
            <pc:docMk/>
            <pc:sldMk cId="1178590324" sldId="301"/>
            <ac:spMk id="8" creationId="{0FDE8A56-94DD-0956-519B-BDBB3BB789D7}"/>
          </ac:spMkLst>
        </pc:spChg>
      </pc:sldChg>
      <pc:sldChg chg="addSp delSp modSp add mod">
        <pc:chgData name="Omar El Demerdash" userId="5139f583bcc307eb" providerId="LiveId" clId="{22DE8BD7-55AF-48B2-8E7E-E6B018E8E065}" dt="2022-10-13T14:36:57.178" v="2738" actId="166"/>
        <pc:sldMkLst>
          <pc:docMk/>
          <pc:sldMk cId="2480161334" sldId="301"/>
        </pc:sldMkLst>
        <pc:spChg chg="add mod">
          <ac:chgData name="Omar El Demerdash" userId="5139f583bcc307eb" providerId="LiveId" clId="{22DE8BD7-55AF-48B2-8E7E-E6B018E8E065}" dt="2022-10-13T14:19:51.806" v="2469" actId="1076"/>
          <ac:spMkLst>
            <pc:docMk/>
            <pc:sldMk cId="2480161334" sldId="301"/>
            <ac:spMk id="2" creationId="{C83A1D94-DE17-FD6E-9ADE-37A24D1CD6F6}"/>
          </ac:spMkLst>
        </pc:spChg>
        <pc:spChg chg="del">
          <ac:chgData name="Omar El Demerdash" userId="5139f583bcc307eb" providerId="LiveId" clId="{22DE8BD7-55AF-48B2-8E7E-E6B018E8E065}" dt="2022-10-13T11:28:10.715" v="739" actId="478"/>
          <ac:spMkLst>
            <pc:docMk/>
            <pc:sldMk cId="2480161334" sldId="301"/>
            <ac:spMk id="2" creationId="{CF395E0D-7561-6BED-D137-134649418E1E}"/>
          </ac:spMkLst>
        </pc:spChg>
        <pc:spChg chg="add mod">
          <ac:chgData name="Omar El Demerdash" userId="5139f583bcc307eb" providerId="LiveId" clId="{22DE8BD7-55AF-48B2-8E7E-E6B018E8E065}" dt="2022-10-13T14:34:28.185" v="2675" actId="14100"/>
          <ac:spMkLst>
            <pc:docMk/>
            <pc:sldMk cId="2480161334" sldId="301"/>
            <ac:spMk id="3" creationId="{F6C415DA-D89A-7743-4DE8-DBFA9F9470F8}"/>
          </ac:spMkLst>
        </pc:spChg>
        <pc:spChg chg="add mod">
          <ac:chgData name="Omar El Demerdash" userId="5139f583bcc307eb" providerId="LiveId" clId="{22DE8BD7-55AF-48B2-8E7E-E6B018E8E065}" dt="2022-10-13T14:35:33.044" v="2713" actId="14100"/>
          <ac:spMkLst>
            <pc:docMk/>
            <pc:sldMk cId="2480161334" sldId="301"/>
            <ac:spMk id="6" creationId="{3E86385E-6976-9C98-DF96-FB42BE171ED8}"/>
          </ac:spMkLst>
        </pc:spChg>
        <pc:spChg chg="del">
          <ac:chgData name="Omar El Demerdash" userId="5139f583bcc307eb" providerId="LiveId" clId="{22DE8BD7-55AF-48B2-8E7E-E6B018E8E065}" dt="2022-10-13T11:28:10.715" v="739" actId="478"/>
          <ac:spMkLst>
            <pc:docMk/>
            <pc:sldMk cId="2480161334" sldId="301"/>
            <ac:spMk id="6" creationId="{E4604E53-EBE5-25AF-D87F-FD9939A655E2}"/>
          </ac:spMkLst>
        </pc:spChg>
        <pc:spChg chg="add mod topLvl">
          <ac:chgData name="Omar El Demerdash" userId="5139f583bcc307eb" providerId="LiveId" clId="{22DE8BD7-55AF-48B2-8E7E-E6B018E8E065}" dt="2022-10-13T12:31:24.286" v="897" actId="403"/>
          <ac:spMkLst>
            <pc:docMk/>
            <pc:sldMk cId="2480161334" sldId="301"/>
            <ac:spMk id="7" creationId="{F7C3B00A-8648-4415-9AD7-6B293500A88C}"/>
          </ac:spMkLst>
        </pc:spChg>
        <pc:spChg chg="del">
          <ac:chgData name="Omar El Demerdash" userId="5139f583bcc307eb" providerId="LiveId" clId="{22DE8BD7-55AF-48B2-8E7E-E6B018E8E065}" dt="2022-10-13T11:28:10.715" v="739" actId="478"/>
          <ac:spMkLst>
            <pc:docMk/>
            <pc:sldMk cId="2480161334" sldId="301"/>
            <ac:spMk id="8" creationId="{10E1F164-FCA7-7422-3212-3ED86980FB37}"/>
          </ac:spMkLst>
        </pc:spChg>
        <pc:spChg chg="add mod topLvl">
          <ac:chgData name="Omar El Demerdash" userId="5139f583bcc307eb" providerId="LiveId" clId="{22DE8BD7-55AF-48B2-8E7E-E6B018E8E065}" dt="2022-10-13T12:31:24.286" v="897" actId="403"/>
          <ac:spMkLst>
            <pc:docMk/>
            <pc:sldMk cId="2480161334" sldId="301"/>
            <ac:spMk id="9" creationId="{6B673A28-513F-6F86-48C5-BCC74D09729D}"/>
          </ac:spMkLst>
        </pc:spChg>
        <pc:spChg chg="add mod topLvl">
          <ac:chgData name="Omar El Demerdash" userId="5139f583bcc307eb" providerId="LiveId" clId="{22DE8BD7-55AF-48B2-8E7E-E6B018E8E065}" dt="2022-10-13T12:31:24.286" v="897" actId="403"/>
          <ac:spMkLst>
            <pc:docMk/>
            <pc:sldMk cId="2480161334" sldId="301"/>
            <ac:spMk id="10" creationId="{56C747D6-0B30-8072-6F9E-BDB75817FE87}"/>
          </ac:spMkLst>
        </pc:spChg>
        <pc:spChg chg="add del mod topLvl">
          <ac:chgData name="Omar El Demerdash" userId="5139f583bcc307eb" providerId="LiveId" clId="{22DE8BD7-55AF-48B2-8E7E-E6B018E8E065}" dt="2022-10-13T14:16:34.546" v="2384" actId="478"/>
          <ac:spMkLst>
            <pc:docMk/>
            <pc:sldMk cId="2480161334" sldId="301"/>
            <ac:spMk id="11" creationId="{E65E46D5-0EC0-1BFB-6E13-990AA2F04F7D}"/>
          </ac:spMkLst>
        </pc:spChg>
        <pc:spChg chg="add del mod topLvl">
          <ac:chgData name="Omar El Demerdash" userId="5139f583bcc307eb" providerId="LiveId" clId="{22DE8BD7-55AF-48B2-8E7E-E6B018E8E065}" dt="2022-10-13T14:16:38.630" v="2386" actId="478"/>
          <ac:spMkLst>
            <pc:docMk/>
            <pc:sldMk cId="2480161334" sldId="301"/>
            <ac:spMk id="12" creationId="{BC99A4F5-1639-E036-E9F7-E709616A2B91}"/>
          </ac:spMkLst>
        </pc:spChg>
        <pc:spChg chg="add mod topLvl">
          <ac:chgData name="Omar El Demerdash" userId="5139f583bcc307eb" providerId="LiveId" clId="{22DE8BD7-55AF-48B2-8E7E-E6B018E8E065}" dt="2022-10-13T12:31:24.286" v="897" actId="403"/>
          <ac:spMkLst>
            <pc:docMk/>
            <pc:sldMk cId="2480161334" sldId="301"/>
            <ac:spMk id="14" creationId="{55E04C22-7D5C-103D-1892-D195F6A38BB9}"/>
          </ac:spMkLst>
        </pc:spChg>
        <pc:spChg chg="add mod topLvl">
          <ac:chgData name="Omar El Demerdash" userId="5139f583bcc307eb" providerId="LiveId" clId="{22DE8BD7-55AF-48B2-8E7E-E6B018E8E065}" dt="2022-10-13T12:31:24.286" v="897" actId="403"/>
          <ac:spMkLst>
            <pc:docMk/>
            <pc:sldMk cId="2480161334" sldId="301"/>
            <ac:spMk id="15" creationId="{144AB2C4-9D88-FB88-28FE-CB6DD7E75094}"/>
          </ac:spMkLst>
        </pc:spChg>
        <pc:spChg chg="add mod topLvl">
          <ac:chgData name="Omar El Demerdash" userId="5139f583bcc307eb" providerId="LiveId" clId="{22DE8BD7-55AF-48B2-8E7E-E6B018E8E065}" dt="2022-10-13T12:31:24.286" v="897" actId="403"/>
          <ac:spMkLst>
            <pc:docMk/>
            <pc:sldMk cId="2480161334" sldId="301"/>
            <ac:spMk id="17" creationId="{9063D004-D422-F5F5-D767-F4E7F3F2E5C0}"/>
          </ac:spMkLst>
        </pc:spChg>
        <pc:spChg chg="add del mod topLvl">
          <ac:chgData name="Omar El Demerdash" userId="5139f583bcc307eb" providerId="LiveId" clId="{22DE8BD7-55AF-48B2-8E7E-E6B018E8E065}" dt="2022-10-13T14:16:34.546" v="2384" actId="478"/>
          <ac:spMkLst>
            <pc:docMk/>
            <pc:sldMk cId="2480161334" sldId="301"/>
            <ac:spMk id="18" creationId="{0B098D5C-E89B-7680-5400-71EA9D5469CC}"/>
          </ac:spMkLst>
        </pc:spChg>
        <pc:spChg chg="add del mod topLvl">
          <ac:chgData name="Omar El Demerdash" userId="5139f583bcc307eb" providerId="LiveId" clId="{22DE8BD7-55AF-48B2-8E7E-E6B018E8E065}" dt="2022-10-13T14:16:38.630" v="2386" actId="478"/>
          <ac:spMkLst>
            <pc:docMk/>
            <pc:sldMk cId="2480161334" sldId="301"/>
            <ac:spMk id="19" creationId="{DF52DE60-F976-6E82-6DB4-2985AE8F11D4}"/>
          </ac:spMkLst>
        </pc:spChg>
        <pc:spChg chg="add del mod topLvl">
          <ac:chgData name="Omar El Demerdash" userId="5139f583bcc307eb" providerId="LiveId" clId="{22DE8BD7-55AF-48B2-8E7E-E6B018E8E065}" dt="2022-10-13T12:33:01.690" v="949" actId="478"/>
          <ac:spMkLst>
            <pc:docMk/>
            <pc:sldMk cId="2480161334" sldId="301"/>
            <ac:spMk id="20" creationId="{D2599863-DA15-9811-5F04-5219D8B5EFC4}"/>
          </ac:spMkLst>
        </pc:spChg>
        <pc:spChg chg="del">
          <ac:chgData name="Omar El Demerdash" userId="5139f583bcc307eb" providerId="LiveId" clId="{22DE8BD7-55AF-48B2-8E7E-E6B018E8E065}" dt="2022-10-13T14:19:47.511" v="2468" actId="478"/>
          <ac:spMkLst>
            <pc:docMk/>
            <pc:sldMk cId="2480161334" sldId="301"/>
            <ac:spMk id="29" creationId="{3E5FFB0A-1AB6-C69B-FB80-A86A52BD80D1}"/>
          </ac:spMkLst>
        </pc:spChg>
        <pc:spChg chg="add mod">
          <ac:chgData name="Omar El Demerdash" userId="5139f583bcc307eb" providerId="LiveId" clId="{22DE8BD7-55AF-48B2-8E7E-E6B018E8E065}" dt="2022-10-13T14:29:35.592" v="2606" actId="255"/>
          <ac:spMkLst>
            <pc:docMk/>
            <pc:sldMk cId="2480161334" sldId="301"/>
            <ac:spMk id="34" creationId="{799549D0-B586-2E84-F860-8128377DA636}"/>
          </ac:spMkLst>
        </pc:spChg>
        <pc:spChg chg="add del mod">
          <ac:chgData name="Omar El Demerdash" userId="5139f583bcc307eb" providerId="LiveId" clId="{22DE8BD7-55AF-48B2-8E7E-E6B018E8E065}" dt="2022-10-13T14:19:47.511" v="2468" actId="478"/>
          <ac:spMkLst>
            <pc:docMk/>
            <pc:sldMk cId="2480161334" sldId="301"/>
            <ac:spMk id="35" creationId="{952C5B83-8BD9-E2D1-6792-47A7FADB825D}"/>
          </ac:spMkLst>
        </pc:spChg>
        <pc:spChg chg="del">
          <ac:chgData name="Omar El Demerdash" userId="5139f583bcc307eb" providerId="LiveId" clId="{22DE8BD7-55AF-48B2-8E7E-E6B018E8E065}" dt="2022-10-13T12:30:08.247" v="847" actId="478"/>
          <ac:spMkLst>
            <pc:docMk/>
            <pc:sldMk cId="2480161334" sldId="301"/>
            <ac:spMk id="36" creationId="{CEBE6BA0-1A27-4B51-9107-E8EBBEC4EF62}"/>
          </ac:spMkLst>
        </pc:spChg>
        <pc:spChg chg="add del mod">
          <ac:chgData name="Omar El Demerdash" userId="5139f583bcc307eb" providerId="LiveId" clId="{22DE8BD7-55AF-48B2-8E7E-E6B018E8E065}" dt="2022-10-13T14:16:34.546" v="2384" actId="478"/>
          <ac:spMkLst>
            <pc:docMk/>
            <pc:sldMk cId="2480161334" sldId="301"/>
            <ac:spMk id="39" creationId="{D8B2E977-1B23-BEF0-EC1E-6E22479E10F7}"/>
          </ac:spMkLst>
        </pc:spChg>
        <pc:spChg chg="mod">
          <ac:chgData name="Omar El Demerdash" userId="5139f583bcc307eb" providerId="LiveId" clId="{22DE8BD7-55AF-48B2-8E7E-E6B018E8E065}" dt="2022-10-13T14:18:11.432" v="2427"/>
          <ac:spMkLst>
            <pc:docMk/>
            <pc:sldMk cId="2480161334" sldId="301"/>
            <ac:spMk id="40" creationId="{639F9464-22EE-9623-48C8-0E54B1EB7015}"/>
          </ac:spMkLst>
        </pc:spChg>
        <pc:spChg chg="add del mod">
          <ac:chgData name="Omar El Demerdash" userId="5139f583bcc307eb" providerId="LiveId" clId="{22DE8BD7-55AF-48B2-8E7E-E6B018E8E065}" dt="2022-10-13T12:31:47.451" v="905" actId="478"/>
          <ac:spMkLst>
            <pc:docMk/>
            <pc:sldMk cId="2480161334" sldId="301"/>
            <ac:spMk id="40" creationId="{FB8F3528-DC53-D001-9C72-9C4B258FA3F9}"/>
          </ac:spMkLst>
        </pc:spChg>
        <pc:spChg chg="del">
          <ac:chgData name="Omar El Demerdash" userId="5139f583bcc307eb" providerId="LiveId" clId="{22DE8BD7-55AF-48B2-8E7E-E6B018E8E065}" dt="2022-10-13T11:28:10.715" v="739" actId="478"/>
          <ac:spMkLst>
            <pc:docMk/>
            <pc:sldMk cId="2480161334" sldId="301"/>
            <ac:spMk id="41" creationId="{087775C3-0226-4792-F2EC-2AA512C2F5AF}"/>
          </ac:spMkLst>
        </pc:spChg>
        <pc:spChg chg="mod">
          <ac:chgData name="Omar El Demerdash" userId="5139f583bcc307eb" providerId="LiveId" clId="{22DE8BD7-55AF-48B2-8E7E-E6B018E8E065}" dt="2022-10-13T14:18:11.432" v="2427"/>
          <ac:spMkLst>
            <pc:docMk/>
            <pc:sldMk cId="2480161334" sldId="301"/>
            <ac:spMk id="41" creationId="{EE0027DF-98E8-FAB3-B8E0-A34CA7CB0EB1}"/>
          </ac:spMkLst>
        </pc:spChg>
        <pc:spChg chg="add mod">
          <ac:chgData name="Omar El Demerdash" userId="5139f583bcc307eb" providerId="LiveId" clId="{22DE8BD7-55AF-48B2-8E7E-E6B018E8E065}" dt="2022-10-13T14:35:14.309" v="2709" actId="1036"/>
          <ac:spMkLst>
            <pc:docMk/>
            <pc:sldMk cId="2480161334" sldId="301"/>
            <ac:spMk id="42" creationId="{F57635C1-37F5-8204-B5D8-83E1C808D7E3}"/>
          </ac:spMkLst>
        </pc:spChg>
        <pc:spChg chg="add mod ord">
          <ac:chgData name="Omar El Demerdash" userId="5139f583bcc307eb" providerId="LiveId" clId="{22DE8BD7-55AF-48B2-8E7E-E6B018E8E065}" dt="2022-10-13T14:35:26.478" v="2711" actId="14100"/>
          <ac:spMkLst>
            <pc:docMk/>
            <pc:sldMk cId="2480161334" sldId="301"/>
            <ac:spMk id="43" creationId="{CF800363-68C1-1870-36CE-FDDCFD4833E0}"/>
          </ac:spMkLst>
        </pc:spChg>
        <pc:spChg chg="add del mod">
          <ac:chgData name="Omar El Demerdash" userId="5139f583bcc307eb" providerId="LiveId" clId="{22DE8BD7-55AF-48B2-8E7E-E6B018E8E065}" dt="2022-10-13T14:16:34.546" v="2384" actId="478"/>
          <ac:spMkLst>
            <pc:docMk/>
            <pc:sldMk cId="2480161334" sldId="301"/>
            <ac:spMk id="44" creationId="{CB0F8587-602C-EE25-F217-0D94C2678C27}"/>
          </ac:spMkLst>
        </pc:spChg>
        <pc:spChg chg="add del mod">
          <ac:chgData name="Omar El Demerdash" userId="5139f583bcc307eb" providerId="LiveId" clId="{22DE8BD7-55AF-48B2-8E7E-E6B018E8E065}" dt="2022-10-13T14:16:37.385" v="2385" actId="478"/>
          <ac:spMkLst>
            <pc:docMk/>
            <pc:sldMk cId="2480161334" sldId="301"/>
            <ac:spMk id="45" creationId="{7F0A64E2-5CB7-1E65-F6EF-03A29F3945E1}"/>
          </ac:spMkLst>
        </pc:spChg>
        <pc:spChg chg="add del mod">
          <ac:chgData name="Omar El Demerdash" userId="5139f583bcc307eb" providerId="LiveId" clId="{22DE8BD7-55AF-48B2-8E7E-E6B018E8E065}" dt="2022-10-13T14:16:39.629" v="2387" actId="478"/>
          <ac:spMkLst>
            <pc:docMk/>
            <pc:sldMk cId="2480161334" sldId="301"/>
            <ac:spMk id="46" creationId="{E1B5EE88-20E3-7D64-77A9-981EF5B4C6A4}"/>
          </ac:spMkLst>
        </pc:spChg>
        <pc:spChg chg="add mod">
          <ac:chgData name="Omar El Demerdash" userId="5139f583bcc307eb" providerId="LiveId" clId="{22DE8BD7-55AF-48B2-8E7E-E6B018E8E065}" dt="2022-10-13T13:21:03.211" v="2276" actId="2711"/>
          <ac:spMkLst>
            <pc:docMk/>
            <pc:sldMk cId="2480161334" sldId="301"/>
            <ac:spMk id="47" creationId="{2F89F8D2-63FF-0229-60D2-B016A7069690}"/>
          </ac:spMkLst>
        </pc:spChg>
        <pc:spChg chg="add del mod">
          <ac:chgData name="Omar El Demerdash" userId="5139f583bcc307eb" providerId="LiveId" clId="{22DE8BD7-55AF-48B2-8E7E-E6B018E8E065}" dt="2022-10-13T14:18:24.170" v="2430"/>
          <ac:spMkLst>
            <pc:docMk/>
            <pc:sldMk cId="2480161334" sldId="301"/>
            <ac:spMk id="48" creationId="{063661B9-0245-6B9E-D488-3918F7B9E1DC}"/>
          </ac:spMkLst>
        </pc:spChg>
        <pc:spChg chg="add del mod">
          <ac:chgData name="Omar El Demerdash" userId="5139f583bcc307eb" providerId="LiveId" clId="{22DE8BD7-55AF-48B2-8E7E-E6B018E8E065}" dt="2022-10-13T14:18:24.170" v="2430"/>
          <ac:spMkLst>
            <pc:docMk/>
            <pc:sldMk cId="2480161334" sldId="301"/>
            <ac:spMk id="49" creationId="{D76C9DD2-C546-3AD3-76DF-7D7041018FDC}"/>
          </ac:spMkLst>
        </pc:spChg>
        <pc:spChg chg="add del mod">
          <ac:chgData name="Omar El Demerdash" userId="5139f583bcc307eb" providerId="LiveId" clId="{22DE8BD7-55AF-48B2-8E7E-E6B018E8E065}" dt="2022-10-13T14:18:24.170" v="2430"/>
          <ac:spMkLst>
            <pc:docMk/>
            <pc:sldMk cId="2480161334" sldId="301"/>
            <ac:spMk id="50" creationId="{8418ED0F-242E-99E3-5E20-B39697DE2B07}"/>
          </ac:spMkLst>
        </pc:spChg>
        <pc:spChg chg="add del mod">
          <ac:chgData name="Omar El Demerdash" userId="5139f583bcc307eb" providerId="LiveId" clId="{22DE8BD7-55AF-48B2-8E7E-E6B018E8E065}" dt="2022-10-13T14:18:24.170" v="2430"/>
          <ac:spMkLst>
            <pc:docMk/>
            <pc:sldMk cId="2480161334" sldId="301"/>
            <ac:spMk id="51" creationId="{370B3A81-BDAC-D1CB-2B0E-9B518D50D984}"/>
          </ac:spMkLst>
        </pc:spChg>
        <pc:spChg chg="add del mod">
          <ac:chgData name="Omar El Demerdash" userId="5139f583bcc307eb" providerId="LiveId" clId="{22DE8BD7-55AF-48B2-8E7E-E6B018E8E065}" dt="2022-10-13T14:18:24.170" v="2430"/>
          <ac:spMkLst>
            <pc:docMk/>
            <pc:sldMk cId="2480161334" sldId="301"/>
            <ac:spMk id="52" creationId="{EE35C293-9922-6208-76AF-3B430509B198}"/>
          </ac:spMkLst>
        </pc:spChg>
        <pc:spChg chg="add del mod">
          <ac:chgData name="Omar El Demerdash" userId="5139f583bcc307eb" providerId="LiveId" clId="{22DE8BD7-55AF-48B2-8E7E-E6B018E8E065}" dt="2022-10-13T14:18:24.170" v="2430"/>
          <ac:spMkLst>
            <pc:docMk/>
            <pc:sldMk cId="2480161334" sldId="301"/>
            <ac:spMk id="53" creationId="{CE9367CB-E793-B47A-2F37-1A09285F9097}"/>
          </ac:spMkLst>
        </pc:spChg>
        <pc:spChg chg="add del mod">
          <ac:chgData name="Omar El Demerdash" userId="5139f583bcc307eb" providerId="LiveId" clId="{22DE8BD7-55AF-48B2-8E7E-E6B018E8E065}" dt="2022-10-13T14:18:24.170" v="2430"/>
          <ac:spMkLst>
            <pc:docMk/>
            <pc:sldMk cId="2480161334" sldId="301"/>
            <ac:spMk id="54" creationId="{ECE4D5AA-25AA-B14A-836A-A0B0799B7242}"/>
          </ac:spMkLst>
        </pc:spChg>
        <pc:spChg chg="add del mod">
          <ac:chgData name="Omar El Demerdash" userId="5139f583bcc307eb" providerId="LiveId" clId="{22DE8BD7-55AF-48B2-8E7E-E6B018E8E065}" dt="2022-10-13T14:18:24.170" v="2430"/>
          <ac:spMkLst>
            <pc:docMk/>
            <pc:sldMk cId="2480161334" sldId="301"/>
            <ac:spMk id="55" creationId="{2FEDFD5F-BF94-C378-3F1D-3F879843A18E}"/>
          </ac:spMkLst>
        </pc:spChg>
        <pc:spChg chg="add del mod">
          <ac:chgData name="Omar El Demerdash" userId="5139f583bcc307eb" providerId="LiveId" clId="{22DE8BD7-55AF-48B2-8E7E-E6B018E8E065}" dt="2022-10-13T14:18:24.170" v="2430"/>
          <ac:spMkLst>
            <pc:docMk/>
            <pc:sldMk cId="2480161334" sldId="301"/>
            <ac:spMk id="56" creationId="{5CE93070-317F-CB5C-8863-5131F2D908EA}"/>
          </ac:spMkLst>
        </pc:spChg>
        <pc:spChg chg="add del mod">
          <ac:chgData name="Omar El Demerdash" userId="5139f583bcc307eb" providerId="LiveId" clId="{22DE8BD7-55AF-48B2-8E7E-E6B018E8E065}" dt="2022-10-13T14:18:24.170" v="2430"/>
          <ac:spMkLst>
            <pc:docMk/>
            <pc:sldMk cId="2480161334" sldId="301"/>
            <ac:spMk id="57" creationId="{18512FC2-9D81-99E0-621A-7760614862B6}"/>
          </ac:spMkLst>
        </pc:spChg>
        <pc:spChg chg="add del mod">
          <ac:chgData name="Omar El Demerdash" userId="5139f583bcc307eb" providerId="LiveId" clId="{22DE8BD7-55AF-48B2-8E7E-E6B018E8E065}" dt="2022-10-13T14:18:24.170" v="2430"/>
          <ac:spMkLst>
            <pc:docMk/>
            <pc:sldMk cId="2480161334" sldId="301"/>
            <ac:spMk id="58" creationId="{56423979-554C-923A-DE12-A0FF73FC38E6}"/>
          </ac:spMkLst>
        </pc:spChg>
        <pc:spChg chg="add del mod">
          <ac:chgData name="Omar El Demerdash" userId="5139f583bcc307eb" providerId="LiveId" clId="{22DE8BD7-55AF-48B2-8E7E-E6B018E8E065}" dt="2022-10-13T14:18:24.170" v="2430"/>
          <ac:spMkLst>
            <pc:docMk/>
            <pc:sldMk cId="2480161334" sldId="301"/>
            <ac:spMk id="59" creationId="{03CC9C47-C8A6-56EA-3039-B6B62B4047AD}"/>
          </ac:spMkLst>
        </pc:spChg>
        <pc:spChg chg="add del mod">
          <ac:chgData name="Omar El Demerdash" userId="5139f583bcc307eb" providerId="LiveId" clId="{22DE8BD7-55AF-48B2-8E7E-E6B018E8E065}" dt="2022-10-13T14:18:24.170" v="2430"/>
          <ac:spMkLst>
            <pc:docMk/>
            <pc:sldMk cId="2480161334" sldId="301"/>
            <ac:spMk id="60" creationId="{9BB21899-66F6-E5E1-1C13-1F314F8C8A79}"/>
          </ac:spMkLst>
        </pc:spChg>
        <pc:spChg chg="add del mod">
          <ac:chgData name="Omar El Demerdash" userId="5139f583bcc307eb" providerId="LiveId" clId="{22DE8BD7-55AF-48B2-8E7E-E6B018E8E065}" dt="2022-10-13T14:18:24.170" v="2430"/>
          <ac:spMkLst>
            <pc:docMk/>
            <pc:sldMk cId="2480161334" sldId="301"/>
            <ac:spMk id="61" creationId="{EB19013E-1BD0-8F62-916D-77D37269268C}"/>
          </ac:spMkLst>
        </pc:spChg>
        <pc:spChg chg="add del mod">
          <ac:chgData name="Omar El Demerdash" userId="5139f583bcc307eb" providerId="LiveId" clId="{22DE8BD7-55AF-48B2-8E7E-E6B018E8E065}" dt="2022-10-13T14:18:24.170" v="2430"/>
          <ac:spMkLst>
            <pc:docMk/>
            <pc:sldMk cId="2480161334" sldId="301"/>
            <ac:spMk id="62" creationId="{64C14D29-5361-D1B6-933C-106AD88E4479}"/>
          </ac:spMkLst>
        </pc:spChg>
        <pc:spChg chg="add del mod">
          <ac:chgData name="Omar El Demerdash" userId="5139f583bcc307eb" providerId="LiveId" clId="{22DE8BD7-55AF-48B2-8E7E-E6B018E8E065}" dt="2022-10-13T14:18:24.170" v="2430"/>
          <ac:spMkLst>
            <pc:docMk/>
            <pc:sldMk cId="2480161334" sldId="301"/>
            <ac:spMk id="63" creationId="{E67BC72F-7A32-5DF6-1F34-0D4F22DAB9FC}"/>
          </ac:spMkLst>
        </pc:spChg>
        <pc:spChg chg="add del mod">
          <ac:chgData name="Omar El Demerdash" userId="5139f583bcc307eb" providerId="LiveId" clId="{22DE8BD7-55AF-48B2-8E7E-E6B018E8E065}" dt="2022-10-13T14:18:24.170" v="2430"/>
          <ac:spMkLst>
            <pc:docMk/>
            <pc:sldMk cId="2480161334" sldId="301"/>
            <ac:spMk id="64" creationId="{360D8549-586C-00CE-1128-A3E1AB53A906}"/>
          </ac:spMkLst>
        </pc:spChg>
        <pc:spChg chg="add del mod">
          <ac:chgData name="Omar El Demerdash" userId="5139f583bcc307eb" providerId="LiveId" clId="{22DE8BD7-55AF-48B2-8E7E-E6B018E8E065}" dt="2022-10-13T14:18:24.170" v="2430"/>
          <ac:spMkLst>
            <pc:docMk/>
            <pc:sldMk cId="2480161334" sldId="301"/>
            <ac:spMk id="65" creationId="{C1F31900-F00B-227D-04D2-8F8EEA96D57A}"/>
          </ac:spMkLst>
        </pc:spChg>
        <pc:spChg chg="add del mod">
          <ac:chgData name="Omar El Demerdash" userId="5139f583bcc307eb" providerId="LiveId" clId="{22DE8BD7-55AF-48B2-8E7E-E6B018E8E065}" dt="2022-10-13T14:18:24.170" v="2430"/>
          <ac:spMkLst>
            <pc:docMk/>
            <pc:sldMk cId="2480161334" sldId="301"/>
            <ac:spMk id="66" creationId="{B6F06F59-2052-1328-2CC6-C793A302BEBC}"/>
          </ac:spMkLst>
        </pc:spChg>
        <pc:spChg chg="add del mod">
          <ac:chgData name="Omar El Demerdash" userId="5139f583bcc307eb" providerId="LiveId" clId="{22DE8BD7-55AF-48B2-8E7E-E6B018E8E065}" dt="2022-10-13T14:18:24.170" v="2430"/>
          <ac:spMkLst>
            <pc:docMk/>
            <pc:sldMk cId="2480161334" sldId="301"/>
            <ac:spMk id="67" creationId="{1829C269-3ED9-3B5B-4764-17BE29AF3A93}"/>
          </ac:spMkLst>
        </pc:spChg>
        <pc:spChg chg="add del mod">
          <ac:chgData name="Omar El Demerdash" userId="5139f583bcc307eb" providerId="LiveId" clId="{22DE8BD7-55AF-48B2-8E7E-E6B018E8E065}" dt="2022-10-13T14:18:24.170" v="2430"/>
          <ac:spMkLst>
            <pc:docMk/>
            <pc:sldMk cId="2480161334" sldId="301"/>
            <ac:spMk id="68" creationId="{8DD1DF9C-4A81-0F74-3B5B-1154D1488B69}"/>
          </ac:spMkLst>
        </pc:spChg>
        <pc:spChg chg="add del mod">
          <ac:chgData name="Omar El Demerdash" userId="5139f583bcc307eb" providerId="LiveId" clId="{22DE8BD7-55AF-48B2-8E7E-E6B018E8E065}" dt="2022-10-13T14:18:24.170" v="2430"/>
          <ac:spMkLst>
            <pc:docMk/>
            <pc:sldMk cId="2480161334" sldId="301"/>
            <ac:spMk id="69" creationId="{B6180A97-B31D-C5AB-B3AD-777EA13D1FF8}"/>
          </ac:spMkLst>
        </pc:spChg>
        <pc:spChg chg="add del mod">
          <ac:chgData name="Omar El Demerdash" userId="5139f583bcc307eb" providerId="LiveId" clId="{22DE8BD7-55AF-48B2-8E7E-E6B018E8E065}" dt="2022-10-13T14:18:24.170" v="2430"/>
          <ac:spMkLst>
            <pc:docMk/>
            <pc:sldMk cId="2480161334" sldId="301"/>
            <ac:spMk id="70" creationId="{80ECDE8E-5040-8621-1333-6A0CE1187DCA}"/>
          </ac:spMkLst>
        </pc:spChg>
        <pc:spChg chg="add del mod">
          <ac:chgData name="Omar El Demerdash" userId="5139f583bcc307eb" providerId="LiveId" clId="{22DE8BD7-55AF-48B2-8E7E-E6B018E8E065}" dt="2022-10-13T14:18:24.170" v="2430"/>
          <ac:spMkLst>
            <pc:docMk/>
            <pc:sldMk cId="2480161334" sldId="301"/>
            <ac:spMk id="71" creationId="{F08C9706-9C60-F424-F9B4-8844299E34D4}"/>
          </ac:spMkLst>
        </pc:spChg>
        <pc:spChg chg="add del mod">
          <ac:chgData name="Omar El Demerdash" userId="5139f583bcc307eb" providerId="LiveId" clId="{22DE8BD7-55AF-48B2-8E7E-E6B018E8E065}" dt="2022-10-13T14:18:24.170" v="2430"/>
          <ac:spMkLst>
            <pc:docMk/>
            <pc:sldMk cId="2480161334" sldId="301"/>
            <ac:spMk id="73" creationId="{CD8D019F-4EEA-B667-DCAF-154325BD9C51}"/>
          </ac:spMkLst>
        </pc:spChg>
        <pc:spChg chg="add del mod">
          <ac:chgData name="Omar El Demerdash" userId="5139f583bcc307eb" providerId="LiveId" clId="{22DE8BD7-55AF-48B2-8E7E-E6B018E8E065}" dt="2022-10-13T14:18:24.170" v="2430"/>
          <ac:spMkLst>
            <pc:docMk/>
            <pc:sldMk cId="2480161334" sldId="301"/>
            <ac:spMk id="74" creationId="{30483523-5419-AFF8-09AE-B6231B081096}"/>
          </ac:spMkLst>
        </pc:spChg>
        <pc:spChg chg="add del mod">
          <ac:chgData name="Omar El Demerdash" userId="5139f583bcc307eb" providerId="LiveId" clId="{22DE8BD7-55AF-48B2-8E7E-E6B018E8E065}" dt="2022-10-13T14:18:24.170" v="2430"/>
          <ac:spMkLst>
            <pc:docMk/>
            <pc:sldMk cId="2480161334" sldId="301"/>
            <ac:spMk id="89" creationId="{FD9BEDB8-3EA3-CF6F-9723-ED11FFD40527}"/>
          </ac:spMkLst>
        </pc:spChg>
        <pc:spChg chg="add del mod">
          <ac:chgData name="Omar El Demerdash" userId="5139f583bcc307eb" providerId="LiveId" clId="{22DE8BD7-55AF-48B2-8E7E-E6B018E8E065}" dt="2022-10-13T14:19:59.327" v="2471" actId="478"/>
          <ac:spMkLst>
            <pc:docMk/>
            <pc:sldMk cId="2480161334" sldId="301"/>
            <ac:spMk id="90" creationId="{2C819068-3364-73AA-5FEE-F1E5BAF2F0AE}"/>
          </ac:spMkLst>
        </pc:spChg>
        <pc:spChg chg="add del mod">
          <ac:chgData name="Omar El Demerdash" userId="5139f583bcc307eb" providerId="LiveId" clId="{22DE8BD7-55AF-48B2-8E7E-E6B018E8E065}" dt="2022-10-13T14:19:59.327" v="2471" actId="478"/>
          <ac:spMkLst>
            <pc:docMk/>
            <pc:sldMk cId="2480161334" sldId="301"/>
            <ac:spMk id="91" creationId="{73347B92-852F-D63A-B3AE-020534BF2EF3}"/>
          </ac:spMkLst>
        </pc:spChg>
        <pc:spChg chg="add del mod">
          <ac:chgData name="Omar El Demerdash" userId="5139f583bcc307eb" providerId="LiveId" clId="{22DE8BD7-55AF-48B2-8E7E-E6B018E8E065}" dt="2022-10-13T14:19:59.327" v="2471" actId="478"/>
          <ac:spMkLst>
            <pc:docMk/>
            <pc:sldMk cId="2480161334" sldId="301"/>
            <ac:spMk id="92" creationId="{5062C08F-DDC3-F3CA-9D45-01564D9EE255}"/>
          </ac:spMkLst>
        </pc:spChg>
        <pc:spChg chg="add del mod">
          <ac:chgData name="Omar El Demerdash" userId="5139f583bcc307eb" providerId="LiveId" clId="{22DE8BD7-55AF-48B2-8E7E-E6B018E8E065}" dt="2022-10-13T14:19:59.327" v="2471" actId="478"/>
          <ac:spMkLst>
            <pc:docMk/>
            <pc:sldMk cId="2480161334" sldId="301"/>
            <ac:spMk id="93" creationId="{8B8D93A2-D625-7A19-190C-716FECADFFA8}"/>
          </ac:spMkLst>
        </pc:spChg>
        <pc:spChg chg="add del mod">
          <ac:chgData name="Omar El Demerdash" userId="5139f583bcc307eb" providerId="LiveId" clId="{22DE8BD7-55AF-48B2-8E7E-E6B018E8E065}" dt="2022-10-13T14:19:59.327" v="2471" actId="478"/>
          <ac:spMkLst>
            <pc:docMk/>
            <pc:sldMk cId="2480161334" sldId="301"/>
            <ac:spMk id="94" creationId="{1F0F96FC-A98F-22F3-2D60-EDF6CF3F256C}"/>
          </ac:spMkLst>
        </pc:spChg>
        <pc:spChg chg="add del mod">
          <ac:chgData name="Omar El Demerdash" userId="5139f583bcc307eb" providerId="LiveId" clId="{22DE8BD7-55AF-48B2-8E7E-E6B018E8E065}" dt="2022-10-13T14:19:59.327" v="2471" actId="478"/>
          <ac:spMkLst>
            <pc:docMk/>
            <pc:sldMk cId="2480161334" sldId="301"/>
            <ac:spMk id="95" creationId="{9066019E-63B1-81AC-9DD2-57DE60043759}"/>
          </ac:spMkLst>
        </pc:spChg>
        <pc:spChg chg="add del mod">
          <ac:chgData name="Omar El Demerdash" userId="5139f583bcc307eb" providerId="LiveId" clId="{22DE8BD7-55AF-48B2-8E7E-E6B018E8E065}" dt="2022-10-13T14:19:59.327" v="2471" actId="478"/>
          <ac:spMkLst>
            <pc:docMk/>
            <pc:sldMk cId="2480161334" sldId="301"/>
            <ac:spMk id="96" creationId="{661EAFCA-5302-8E37-EB2B-4DEC407FEF54}"/>
          </ac:spMkLst>
        </pc:spChg>
        <pc:spChg chg="add del mod">
          <ac:chgData name="Omar El Demerdash" userId="5139f583bcc307eb" providerId="LiveId" clId="{22DE8BD7-55AF-48B2-8E7E-E6B018E8E065}" dt="2022-10-13T14:19:59.327" v="2471" actId="478"/>
          <ac:spMkLst>
            <pc:docMk/>
            <pc:sldMk cId="2480161334" sldId="301"/>
            <ac:spMk id="97" creationId="{9CBE817E-7E59-87FB-1C68-80444DFD6301}"/>
          </ac:spMkLst>
        </pc:spChg>
        <pc:spChg chg="add del mod">
          <ac:chgData name="Omar El Demerdash" userId="5139f583bcc307eb" providerId="LiveId" clId="{22DE8BD7-55AF-48B2-8E7E-E6B018E8E065}" dt="2022-10-13T14:19:59.327" v="2471" actId="478"/>
          <ac:spMkLst>
            <pc:docMk/>
            <pc:sldMk cId="2480161334" sldId="301"/>
            <ac:spMk id="98" creationId="{59442EBE-E011-C031-FA31-D8EF8B80B855}"/>
          </ac:spMkLst>
        </pc:spChg>
        <pc:spChg chg="add del mod">
          <ac:chgData name="Omar El Demerdash" userId="5139f583bcc307eb" providerId="LiveId" clId="{22DE8BD7-55AF-48B2-8E7E-E6B018E8E065}" dt="2022-10-13T14:19:59.327" v="2471" actId="478"/>
          <ac:spMkLst>
            <pc:docMk/>
            <pc:sldMk cId="2480161334" sldId="301"/>
            <ac:spMk id="99" creationId="{48FB1303-00EC-5948-C82D-B62DB2D7A5DB}"/>
          </ac:spMkLst>
        </pc:spChg>
        <pc:spChg chg="add del mod">
          <ac:chgData name="Omar El Demerdash" userId="5139f583bcc307eb" providerId="LiveId" clId="{22DE8BD7-55AF-48B2-8E7E-E6B018E8E065}" dt="2022-10-13T14:19:59.327" v="2471" actId="478"/>
          <ac:spMkLst>
            <pc:docMk/>
            <pc:sldMk cId="2480161334" sldId="301"/>
            <ac:spMk id="100" creationId="{8442C5A7-F927-236F-DFE2-D6E23BC8A084}"/>
          </ac:spMkLst>
        </pc:spChg>
        <pc:spChg chg="add del mod">
          <ac:chgData name="Omar El Demerdash" userId="5139f583bcc307eb" providerId="LiveId" clId="{22DE8BD7-55AF-48B2-8E7E-E6B018E8E065}" dt="2022-10-13T14:19:59.327" v="2471" actId="478"/>
          <ac:spMkLst>
            <pc:docMk/>
            <pc:sldMk cId="2480161334" sldId="301"/>
            <ac:spMk id="101" creationId="{3468672E-B587-A44C-D08E-99CE1BA15A8A}"/>
          </ac:spMkLst>
        </pc:spChg>
        <pc:spChg chg="add del mod">
          <ac:chgData name="Omar El Demerdash" userId="5139f583bcc307eb" providerId="LiveId" clId="{22DE8BD7-55AF-48B2-8E7E-E6B018E8E065}" dt="2022-10-13T14:19:59.327" v="2471" actId="478"/>
          <ac:spMkLst>
            <pc:docMk/>
            <pc:sldMk cId="2480161334" sldId="301"/>
            <ac:spMk id="102" creationId="{7B90A5BD-8BE0-0852-83B4-D1CABA4E0122}"/>
          </ac:spMkLst>
        </pc:spChg>
        <pc:spChg chg="add del mod">
          <ac:chgData name="Omar El Demerdash" userId="5139f583bcc307eb" providerId="LiveId" clId="{22DE8BD7-55AF-48B2-8E7E-E6B018E8E065}" dt="2022-10-13T14:19:59.327" v="2471" actId="478"/>
          <ac:spMkLst>
            <pc:docMk/>
            <pc:sldMk cId="2480161334" sldId="301"/>
            <ac:spMk id="103" creationId="{AAA7C15E-51AA-B80C-5A41-0E72A1B0B5F9}"/>
          </ac:spMkLst>
        </pc:spChg>
        <pc:spChg chg="add del mod">
          <ac:chgData name="Omar El Demerdash" userId="5139f583bcc307eb" providerId="LiveId" clId="{22DE8BD7-55AF-48B2-8E7E-E6B018E8E065}" dt="2022-10-13T14:19:59.327" v="2471" actId="478"/>
          <ac:spMkLst>
            <pc:docMk/>
            <pc:sldMk cId="2480161334" sldId="301"/>
            <ac:spMk id="104" creationId="{1B9F4641-96AC-766F-FEA9-82BD4224A37F}"/>
          </ac:spMkLst>
        </pc:spChg>
        <pc:spChg chg="add del mod">
          <ac:chgData name="Omar El Demerdash" userId="5139f583bcc307eb" providerId="LiveId" clId="{22DE8BD7-55AF-48B2-8E7E-E6B018E8E065}" dt="2022-10-13T14:19:40.629" v="2465"/>
          <ac:spMkLst>
            <pc:docMk/>
            <pc:sldMk cId="2480161334" sldId="301"/>
            <ac:spMk id="112" creationId="{FB7B76FE-94C8-3D8F-C25F-0162A0CFDA76}"/>
          </ac:spMkLst>
        </pc:spChg>
        <pc:spChg chg="add del mod">
          <ac:chgData name="Omar El Demerdash" userId="5139f583bcc307eb" providerId="LiveId" clId="{22DE8BD7-55AF-48B2-8E7E-E6B018E8E065}" dt="2022-10-13T14:19:40.629" v="2465"/>
          <ac:spMkLst>
            <pc:docMk/>
            <pc:sldMk cId="2480161334" sldId="301"/>
            <ac:spMk id="113" creationId="{2942173F-E149-E8F0-902C-39C72C967E28}"/>
          </ac:spMkLst>
        </pc:spChg>
        <pc:spChg chg="add del mod">
          <ac:chgData name="Omar El Demerdash" userId="5139f583bcc307eb" providerId="LiveId" clId="{22DE8BD7-55AF-48B2-8E7E-E6B018E8E065}" dt="2022-10-13T14:19:40.629" v="2465"/>
          <ac:spMkLst>
            <pc:docMk/>
            <pc:sldMk cId="2480161334" sldId="301"/>
            <ac:spMk id="114" creationId="{D70492B1-0787-8D05-4936-2F3E47664D64}"/>
          </ac:spMkLst>
        </pc:spChg>
        <pc:spChg chg="add del mod">
          <ac:chgData name="Omar El Demerdash" userId="5139f583bcc307eb" providerId="LiveId" clId="{22DE8BD7-55AF-48B2-8E7E-E6B018E8E065}" dt="2022-10-13T14:19:40.629" v="2465"/>
          <ac:spMkLst>
            <pc:docMk/>
            <pc:sldMk cId="2480161334" sldId="301"/>
            <ac:spMk id="115" creationId="{C0B45D33-E501-8173-D442-6E0CFF21A655}"/>
          </ac:spMkLst>
        </pc:spChg>
        <pc:spChg chg="add del mod">
          <ac:chgData name="Omar El Demerdash" userId="5139f583bcc307eb" providerId="LiveId" clId="{22DE8BD7-55AF-48B2-8E7E-E6B018E8E065}" dt="2022-10-13T14:19:40.629" v="2465"/>
          <ac:spMkLst>
            <pc:docMk/>
            <pc:sldMk cId="2480161334" sldId="301"/>
            <ac:spMk id="116" creationId="{59B08790-099B-DC34-E7C7-5A2C0F0D13DD}"/>
          </ac:spMkLst>
        </pc:spChg>
        <pc:spChg chg="add del mod">
          <ac:chgData name="Omar El Demerdash" userId="5139f583bcc307eb" providerId="LiveId" clId="{22DE8BD7-55AF-48B2-8E7E-E6B018E8E065}" dt="2022-10-13T14:19:40.629" v="2465"/>
          <ac:spMkLst>
            <pc:docMk/>
            <pc:sldMk cId="2480161334" sldId="301"/>
            <ac:spMk id="117" creationId="{0BDF38A6-896A-1C6D-D550-4CDB833E83C1}"/>
          </ac:spMkLst>
        </pc:spChg>
        <pc:spChg chg="add del mod">
          <ac:chgData name="Omar El Demerdash" userId="5139f583bcc307eb" providerId="LiveId" clId="{22DE8BD7-55AF-48B2-8E7E-E6B018E8E065}" dt="2022-10-13T14:19:40.629" v="2465"/>
          <ac:spMkLst>
            <pc:docMk/>
            <pc:sldMk cId="2480161334" sldId="301"/>
            <ac:spMk id="118" creationId="{9D516CEE-6AF1-2D83-A23D-97A60E29D8CA}"/>
          </ac:spMkLst>
        </pc:spChg>
        <pc:spChg chg="add del mod">
          <ac:chgData name="Omar El Demerdash" userId="5139f583bcc307eb" providerId="LiveId" clId="{22DE8BD7-55AF-48B2-8E7E-E6B018E8E065}" dt="2022-10-13T14:19:40.629" v="2465"/>
          <ac:spMkLst>
            <pc:docMk/>
            <pc:sldMk cId="2480161334" sldId="301"/>
            <ac:spMk id="119" creationId="{98AA4E5B-6271-9386-0B29-49ACF3E4937F}"/>
          </ac:spMkLst>
        </pc:spChg>
        <pc:spChg chg="add del mod">
          <ac:chgData name="Omar El Demerdash" userId="5139f583bcc307eb" providerId="LiveId" clId="{22DE8BD7-55AF-48B2-8E7E-E6B018E8E065}" dt="2022-10-13T14:19:40.629" v="2465"/>
          <ac:spMkLst>
            <pc:docMk/>
            <pc:sldMk cId="2480161334" sldId="301"/>
            <ac:spMk id="120" creationId="{06B38504-EC7E-2D7D-5BC1-5FFF9C3B5701}"/>
          </ac:spMkLst>
        </pc:spChg>
        <pc:spChg chg="add del mod">
          <ac:chgData name="Omar El Demerdash" userId="5139f583bcc307eb" providerId="LiveId" clId="{22DE8BD7-55AF-48B2-8E7E-E6B018E8E065}" dt="2022-10-13T14:19:40.629" v="2465"/>
          <ac:spMkLst>
            <pc:docMk/>
            <pc:sldMk cId="2480161334" sldId="301"/>
            <ac:spMk id="121" creationId="{F5317756-307C-1468-6DA7-50F87CEEE212}"/>
          </ac:spMkLst>
        </pc:spChg>
        <pc:spChg chg="add del mod">
          <ac:chgData name="Omar El Demerdash" userId="5139f583bcc307eb" providerId="LiveId" clId="{22DE8BD7-55AF-48B2-8E7E-E6B018E8E065}" dt="2022-10-13T14:19:40.629" v="2465"/>
          <ac:spMkLst>
            <pc:docMk/>
            <pc:sldMk cId="2480161334" sldId="301"/>
            <ac:spMk id="122" creationId="{BFE891C0-24E4-B56B-8097-AF5E484AE281}"/>
          </ac:spMkLst>
        </pc:spChg>
        <pc:spChg chg="add del mod">
          <ac:chgData name="Omar El Demerdash" userId="5139f583bcc307eb" providerId="LiveId" clId="{22DE8BD7-55AF-48B2-8E7E-E6B018E8E065}" dt="2022-10-13T14:19:40.629" v="2465"/>
          <ac:spMkLst>
            <pc:docMk/>
            <pc:sldMk cId="2480161334" sldId="301"/>
            <ac:spMk id="123" creationId="{9249BF42-6F2D-A09E-CE82-B5D43FE1B1AE}"/>
          </ac:spMkLst>
        </pc:spChg>
        <pc:spChg chg="mod">
          <ac:chgData name="Omar El Demerdash" userId="5139f583bcc307eb" providerId="LiveId" clId="{22DE8BD7-55AF-48B2-8E7E-E6B018E8E065}" dt="2022-10-13T14:20:05.639" v="2472"/>
          <ac:spMkLst>
            <pc:docMk/>
            <pc:sldMk cId="2480161334" sldId="301"/>
            <ac:spMk id="132" creationId="{3E9BA848-5302-C775-6CCF-76E96C8969B6}"/>
          </ac:spMkLst>
        </pc:spChg>
        <pc:spChg chg="mod">
          <ac:chgData name="Omar El Demerdash" userId="5139f583bcc307eb" providerId="LiveId" clId="{22DE8BD7-55AF-48B2-8E7E-E6B018E8E065}" dt="2022-10-13T14:20:05.639" v="2472"/>
          <ac:spMkLst>
            <pc:docMk/>
            <pc:sldMk cId="2480161334" sldId="301"/>
            <ac:spMk id="133" creationId="{B98EC107-D944-39DC-1725-0466B421CC55}"/>
          </ac:spMkLst>
        </pc:spChg>
        <pc:spChg chg="add del mod">
          <ac:chgData name="Omar El Demerdash" userId="5139f583bcc307eb" providerId="LiveId" clId="{22DE8BD7-55AF-48B2-8E7E-E6B018E8E065}" dt="2022-10-13T14:21:21.348" v="2487" actId="21"/>
          <ac:spMkLst>
            <pc:docMk/>
            <pc:sldMk cId="2480161334" sldId="301"/>
            <ac:spMk id="134" creationId="{2DFFAC51-CB24-DE83-4C14-048F2D79E074}"/>
          </ac:spMkLst>
        </pc:spChg>
        <pc:spChg chg="add mod">
          <ac:chgData name="Omar El Demerdash" userId="5139f583bcc307eb" providerId="LiveId" clId="{22DE8BD7-55AF-48B2-8E7E-E6B018E8E065}" dt="2022-10-13T14:33:29.586" v="2664" actId="552"/>
          <ac:spMkLst>
            <pc:docMk/>
            <pc:sldMk cId="2480161334" sldId="301"/>
            <ac:spMk id="135" creationId="{A38BBB4A-292A-69ED-20D5-1235F1720A1F}"/>
          </ac:spMkLst>
        </pc:spChg>
        <pc:spChg chg="add mod">
          <ac:chgData name="Omar El Demerdash" userId="5139f583bcc307eb" providerId="LiveId" clId="{22DE8BD7-55AF-48B2-8E7E-E6B018E8E065}" dt="2022-10-13T14:33:45.198" v="2668" actId="1076"/>
          <ac:spMkLst>
            <pc:docMk/>
            <pc:sldMk cId="2480161334" sldId="301"/>
            <ac:spMk id="136" creationId="{E7E8BACD-E616-92BA-8644-90A8BD62D0EB}"/>
          </ac:spMkLst>
        </pc:spChg>
        <pc:spChg chg="add mod">
          <ac:chgData name="Omar El Demerdash" userId="5139f583bcc307eb" providerId="LiveId" clId="{22DE8BD7-55AF-48B2-8E7E-E6B018E8E065}" dt="2022-10-13T14:33:29.586" v="2664" actId="552"/>
          <ac:spMkLst>
            <pc:docMk/>
            <pc:sldMk cId="2480161334" sldId="301"/>
            <ac:spMk id="137" creationId="{AB62E75A-B046-7FFC-3B25-72AFD774F98C}"/>
          </ac:spMkLst>
        </pc:spChg>
        <pc:spChg chg="add mod">
          <ac:chgData name="Omar El Demerdash" userId="5139f583bcc307eb" providerId="LiveId" clId="{22DE8BD7-55AF-48B2-8E7E-E6B018E8E065}" dt="2022-10-13T14:22:47.819" v="2498" actId="1076"/>
          <ac:spMkLst>
            <pc:docMk/>
            <pc:sldMk cId="2480161334" sldId="301"/>
            <ac:spMk id="138" creationId="{A93305E8-C10F-9195-9E11-AE051437BF5D}"/>
          </ac:spMkLst>
        </pc:spChg>
        <pc:spChg chg="add mod">
          <ac:chgData name="Omar El Demerdash" userId="5139f583bcc307eb" providerId="LiveId" clId="{22DE8BD7-55AF-48B2-8E7E-E6B018E8E065}" dt="2022-10-13T14:22:47.819" v="2498" actId="1076"/>
          <ac:spMkLst>
            <pc:docMk/>
            <pc:sldMk cId="2480161334" sldId="301"/>
            <ac:spMk id="139" creationId="{8D01CCA8-FCE6-E12A-7E53-1C7C8165BC7B}"/>
          </ac:spMkLst>
        </pc:spChg>
        <pc:spChg chg="add mod">
          <ac:chgData name="Omar El Demerdash" userId="5139f583bcc307eb" providerId="LiveId" clId="{22DE8BD7-55AF-48B2-8E7E-E6B018E8E065}" dt="2022-10-13T14:22:47.819" v="2498" actId="1076"/>
          <ac:spMkLst>
            <pc:docMk/>
            <pc:sldMk cId="2480161334" sldId="301"/>
            <ac:spMk id="140" creationId="{69453175-3841-5728-519F-6ACC08AA1A05}"/>
          </ac:spMkLst>
        </pc:spChg>
        <pc:spChg chg="add mod">
          <ac:chgData name="Omar El Demerdash" userId="5139f583bcc307eb" providerId="LiveId" clId="{22DE8BD7-55AF-48B2-8E7E-E6B018E8E065}" dt="2022-10-13T14:22:47.819" v="2498" actId="1076"/>
          <ac:spMkLst>
            <pc:docMk/>
            <pc:sldMk cId="2480161334" sldId="301"/>
            <ac:spMk id="141" creationId="{041E94F3-04E4-BF40-1729-7FD2B24F6C9C}"/>
          </ac:spMkLst>
        </pc:spChg>
        <pc:spChg chg="add mod">
          <ac:chgData name="Omar El Demerdash" userId="5139f583bcc307eb" providerId="LiveId" clId="{22DE8BD7-55AF-48B2-8E7E-E6B018E8E065}" dt="2022-10-13T14:22:47.819" v="2498" actId="1076"/>
          <ac:spMkLst>
            <pc:docMk/>
            <pc:sldMk cId="2480161334" sldId="301"/>
            <ac:spMk id="142" creationId="{B1A22809-71E2-59EE-AFF7-B9936535E41A}"/>
          </ac:spMkLst>
        </pc:spChg>
        <pc:spChg chg="add mod">
          <ac:chgData name="Omar El Demerdash" userId="5139f583bcc307eb" providerId="LiveId" clId="{22DE8BD7-55AF-48B2-8E7E-E6B018E8E065}" dt="2022-10-13T14:22:47.819" v="2498" actId="1076"/>
          <ac:spMkLst>
            <pc:docMk/>
            <pc:sldMk cId="2480161334" sldId="301"/>
            <ac:spMk id="143" creationId="{F99EF0DE-C8E1-66F4-5F94-9B7CB6FEA27E}"/>
          </ac:spMkLst>
        </pc:spChg>
        <pc:spChg chg="add mod">
          <ac:chgData name="Omar El Demerdash" userId="5139f583bcc307eb" providerId="LiveId" clId="{22DE8BD7-55AF-48B2-8E7E-E6B018E8E065}" dt="2022-10-13T14:22:47.819" v="2498" actId="1076"/>
          <ac:spMkLst>
            <pc:docMk/>
            <pc:sldMk cId="2480161334" sldId="301"/>
            <ac:spMk id="144" creationId="{1417CA3A-9911-272B-F32E-BF8D3C115379}"/>
          </ac:spMkLst>
        </pc:spChg>
        <pc:spChg chg="add del mod">
          <ac:chgData name="Omar El Demerdash" userId="5139f583bcc307eb" providerId="LiveId" clId="{22DE8BD7-55AF-48B2-8E7E-E6B018E8E065}" dt="2022-10-13T14:21:21.348" v="2487" actId="21"/>
          <ac:spMkLst>
            <pc:docMk/>
            <pc:sldMk cId="2480161334" sldId="301"/>
            <ac:spMk id="145" creationId="{1A94EB83-8DC1-8DE3-1C67-33149493F24A}"/>
          </ac:spMkLst>
        </pc:spChg>
        <pc:spChg chg="add mod">
          <ac:chgData name="Omar El Demerdash" userId="5139f583bcc307eb" providerId="LiveId" clId="{22DE8BD7-55AF-48B2-8E7E-E6B018E8E065}" dt="2022-10-13T14:32:47.359" v="2656" actId="164"/>
          <ac:spMkLst>
            <pc:docMk/>
            <pc:sldMk cId="2480161334" sldId="301"/>
            <ac:spMk id="146" creationId="{38BB3376-631F-E81C-FE1E-53BB0F8FD62C}"/>
          </ac:spMkLst>
        </pc:spChg>
        <pc:spChg chg="add mod">
          <ac:chgData name="Omar El Demerdash" userId="5139f583bcc307eb" providerId="LiveId" clId="{22DE8BD7-55AF-48B2-8E7E-E6B018E8E065}" dt="2022-10-13T14:32:52.610" v="2657" actId="164"/>
          <ac:spMkLst>
            <pc:docMk/>
            <pc:sldMk cId="2480161334" sldId="301"/>
            <ac:spMk id="147" creationId="{469E3982-915A-DB99-2C7F-D55C2295C226}"/>
          </ac:spMkLst>
        </pc:spChg>
        <pc:spChg chg="add mod">
          <ac:chgData name="Omar El Demerdash" userId="5139f583bcc307eb" providerId="LiveId" clId="{22DE8BD7-55AF-48B2-8E7E-E6B018E8E065}" dt="2022-10-13T14:32:56.931" v="2658" actId="164"/>
          <ac:spMkLst>
            <pc:docMk/>
            <pc:sldMk cId="2480161334" sldId="301"/>
            <ac:spMk id="148" creationId="{104E1C67-D96B-12CB-90B7-C83D0433D523}"/>
          </ac:spMkLst>
        </pc:spChg>
        <pc:spChg chg="add del mod">
          <ac:chgData name="Omar El Demerdash" userId="5139f583bcc307eb" providerId="LiveId" clId="{22DE8BD7-55AF-48B2-8E7E-E6B018E8E065}" dt="2022-10-13T14:21:21.348" v="2487" actId="21"/>
          <ac:spMkLst>
            <pc:docMk/>
            <pc:sldMk cId="2480161334" sldId="301"/>
            <ac:spMk id="149" creationId="{067169E5-0CB6-4FFB-8CA6-304F8852FF4A}"/>
          </ac:spMkLst>
        </pc:spChg>
        <pc:spChg chg="add del mod">
          <ac:chgData name="Omar El Demerdash" userId="5139f583bcc307eb" providerId="LiveId" clId="{22DE8BD7-55AF-48B2-8E7E-E6B018E8E065}" dt="2022-10-13T14:21:21.348" v="2487" actId="21"/>
          <ac:spMkLst>
            <pc:docMk/>
            <pc:sldMk cId="2480161334" sldId="301"/>
            <ac:spMk id="150" creationId="{6447DC8A-04CA-0C34-0F15-A766577CE6C4}"/>
          </ac:spMkLst>
        </pc:spChg>
        <pc:spChg chg="add del mod">
          <ac:chgData name="Omar El Demerdash" userId="5139f583bcc307eb" providerId="LiveId" clId="{22DE8BD7-55AF-48B2-8E7E-E6B018E8E065}" dt="2022-10-13T14:21:21.348" v="2487" actId="21"/>
          <ac:spMkLst>
            <pc:docMk/>
            <pc:sldMk cId="2480161334" sldId="301"/>
            <ac:spMk id="151" creationId="{33D2F478-AAE9-9619-8BE3-E48668D078AC}"/>
          </ac:spMkLst>
        </pc:spChg>
        <pc:spChg chg="add del mod">
          <ac:chgData name="Omar El Demerdash" userId="5139f583bcc307eb" providerId="LiveId" clId="{22DE8BD7-55AF-48B2-8E7E-E6B018E8E065}" dt="2022-10-13T14:21:21.348" v="2487" actId="21"/>
          <ac:spMkLst>
            <pc:docMk/>
            <pc:sldMk cId="2480161334" sldId="301"/>
            <ac:spMk id="152" creationId="{F53EF066-2C36-89FF-B1ED-2079F998C30C}"/>
          </ac:spMkLst>
        </pc:spChg>
        <pc:spChg chg="add mod">
          <ac:chgData name="Omar El Demerdash" userId="5139f583bcc307eb" providerId="LiveId" clId="{22DE8BD7-55AF-48B2-8E7E-E6B018E8E065}" dt="2022-10-13T14:22:47.819" v="2498" actId="1076"/>
          <ac:spMkLst>
            <pc:docMk/>
            <pc:sldMk cId="2480161334" sldId="301"/>
            <ac:spMk id="153" creationId="{7B5F88AD-1649-52BA-081C-F61A8FBA90F5}"/>
          </ac:spMkLst>
        </pc:spChg>
        <pc:spChg chg="add mod">
          <ac:chgData name="Omar El Demerdash" userId="5139f583bcc307eb" providerId="LiveId" clId="{22DE8BD7-55AF-48B2-8E7E-E6B018E8E065}" dt="2022-10-13T14:22:47.819" v="2498" actId="1076"/>
          <ac:spMkLst>
            <pc:docMk/>
            <pc:sldMk cId="2480161334" sldId="301"/>
            <ac:spMk id="154" creationId="{66120A74-BD45-CBDB-0062-349714B4F689}"/>
          </ac:spMkLst>
        </pc:spChg>
        <pc:spChg chg="add mod">
          <ac:chgData name="Omar El Demerdash" userId="5139f583bcc307eb" providerId="LiveId" clId="{22DE8BD7-55AF-48B2-8E7E-E6B018E8E065}" dt="2022-10-13T14:22:47.819" v="2498" actId="1076"/>
          <ac:spMkLst>
            <pc:docMk/>
            <pc:sldMk cId="2480161334" sldId="301"/>
            <ac:spMk id="155" creationId="{F1BFC720-302D-9D4B-7558-E0A840D516CA}"/>
          </ac:spMkLst>
        </pc:spChg>
        <pc:spChg chg="add mod">
          <ac:chgData name="Omar El Demerdash" userId="5139f583bcc307eb" providerId="LiveId" clId="{22DE8BD7-55AF-48B2-8E7E-E6B018E8E065}" dt="2022-10-13T14:22:47.819" v="2498" actId="1076"/>
          <ac:spMkLst>
            <pc:docMk/>
            <pc:sldMk cId="2480161334" sldId="301"/>
            <ac:spMk id="156" creationId="{A39A3792-FC98-A12D-AC4A-9D50A1116442}"/>
          </ac:spMkLst>
        </pc:spChg>
        <pc:spChg chg="add mod">
          <ac:chgData name="Omar El Demerdash" userId="5139f583bcc307eb" providerId="LiveId" clId="{22DE8BD7-55AF-48B2-8E7E-E6B018E8E065}" dt="2022-10-13T14:22:47.819" v="2498" actId="1076"/>
          <ac:spMkLst>
            <pc:docMk/>
            <pc:sldMk cId="2480161334" sldId="301"/>
            <ac:spMk id="157" creationId="{C7C0A433-62FB-C6D1-7A3E-202BDDFDB2D9}"/>
          </ac:spMkLst>
        </pc:spChg>
        <pc:spChg chg="add mod">
          <ac:chgData name="Omar El Demerdash" userId="5139f583bcc307eb" providerId="LiveId" clId="{22DE8BD7-55AF-48B2-8E7E-E6B018E8E065}" dt="2022-10-13T14:22:47.819" v="2498" actId="1076"/>
          <ac:spMkLst>
            <pc:docMk/>
            <pc:sldMk cId="2480161334" sldId="301"/>
            <ac:spMk id="158" creationId="{C5EA4458-2DEF-6E36-30E1-D39E97976B84}"/>
          </ac:spMkLst>
        </pc:spChg>
        <pc:spChg chg="add mod">
          <ac:chgData name="Omar El Demerdash" userId="5139f583bcc307eb" providerId="LiveId" clId="{22DE8BD7-55AF-48B2-8E7E-E6B018E8E065}" dt="2022-10-13T14:22:47.819" v="2498" actId="1076"/>
          <ac:spMkLst>
            <pc:docMk/>
            <pc:sldMk cId="2480161334" sldId="301"/>
            <ac:spMk id="159" creationId="{BD0C1BC2-BC0C-89ED-66EB-5506468EAA0D}"/>
          </ac:spMkLst>
        </pc:spChg>
        <pc:spChg chg="del">
          <ac:chgData name="Omar El Demerdash" userId="5139f583bcc307eb" providerId="LiveId" clId="{22DE8BD7-55AF-48B2-8E7E-E6B018E8E065}" dt="2022-10-13T11:28:10.715" v="739" actId="478"/>
          <ac:spMkLst>
            <pc:docMk/>
            <pc:sldMk cId="2480161334" sldId="301"/>
            <ac:spMk id="167" creationId="{80CD9716-D5BB-3DA9-676C-4EBAD2941AF4}"/>
          </ac:spMkLst>
        </pc:spChg>
        <pc:spChg chg="del">
          <ac:chgData name="Omar El Demerdash" userId="5139f583bcc307eb" providerId="LiveId" clId="{22DE8BD7-55AF-48B2-8E7E-E6B018E8E065}" dt="2022-10-13T11:28:10.715" v="739" actId="478"/>
          <ac:spMkLst>
            <pc:docMk/>
            <pc:sldMk cId="2480161334" sldId="301"/>
            <ac:spMk id="168" creationId="{D693A501-74AE-6562-8D27-EAC860E666F6}"/>
          </ac:spMkLst>
        </pc:spChg>
        <pc:spChg chg="del">
          <ac:chgData name="Omar El Demerdash" userId="5139f583bcc307eb" providerId="LiveId" clId="{22DE8BD7-55AF-48B2-8E7E-E6B018E8E065}" dt="2022-10-13T11:28:10.715" v="739" actId="478"/>
          <ac:spMkLst>
            <pc:docMk/>
            <pc:sldMk cId="2480161334" sldId="301"/>
            <ac:spMk id="169" creationId="{DACE9FC0-41DA-B759-7A1F-520334DC8891}"/>
          </ac:spMkLst>
        </pc:spChg>
        <pc:spChg chg="del">
          <ac:chgData name="Omar El Demerdash" userId="5139f583bcc307eb" providerId="LiveId" clId="{22DE8BD7-55AF-48B2-8E7E-E6B018E8E065}" dt="2022-10-13T11:28:10.715" v="739" actId="478"/>
          <ac:spMkLst>
            <pc:docMk/>
            <pc:sldMk cId="2480161334" sldId="301"/>
            <ac:spMk id="170" creationId="{54333272-30E2-754A-FE0E-B678CABC834A}"/>
          </ac:spMkLst>
        </pc:spChg>
        <pc:spChg chg="del">
          <ac:chgData name="Omar El Demerdash" userId="5139f583bcc307eb" providerId="LiveId" clId="{22DE8BD7-55AF-48B2-8E7E-E6B018E8E065}" dt="2022-10-13T11:28:10.715" v="739" actId="478"/>
          <ac:spMkLst>
            <pc:docMk/>
            <pc:sldMk cId="2480161334" sldId="301"/>
            <ac:spMk id="171" creationId="{1A222509-7415-9748-F137-1520BD90BF3F}"/>
          </ac:spMkLst>
        </pc:spChg>
        <pc:spChg chg="del">
          <ac:chgData name="Omar El Demerdash" userId="5139f583bcc307eb" providerId="LiveId" clId="{22DE8BD7-55AF-48B2-8E7E-E6B018E8E065}" dt="2022-10-13T11:28:10.715" v="739" actId="478"/>
          <ac:spMkLst>
            <pc:docMk/>
            <pc:sldMk cId="2480161334" sldId="301"/>
            <ac:spMk id="172" creationId="{32BE5050-D6CD-FD19-9031-08E5D3CA1468}"/>
          </ac:spMkLst>
        </pc:spChg>
        <pc:spChg chg="del">
          <ac:chgData name="Omar El Demerdash" userId="5139f583bcc307eb" providerId="LiveId" clId="{22DE8BD7-55AF-48B2-8E7E-E6B018E8E065}" dt="2022-10-13T11:28:10.715" v="739" actId="478"/>
          <ac:spMkLst>
            <pc:docMk/>
            <pc:sldMk cId="2480161334" sldId="301"/>
            <ac:spMk id="173" creationId="{B70C6A3D-C8A0-3D8E-415C-572FBDF92728}"/>
          </ac:spMkLst>
        </pc:spChg>
        <pc:spChg chg="del">
          <ac:chgData name="Omar El Demerdash" userId="5139f583bcc307eb" providerId="LiveId" clId="{22DE8BD7-55AF-48B2-8E7E-E6B018E8E065}" dt="2022-10-13T11:28:10.715" v="739" actId="478"/>
          <ac:spMkLst>
            <pc:docMk/>
            <pc:sldMk cId="2480161334" sldId="301"/>
            <ac:spMk id="174" creationId="{17761DF0-051B-05DA-AA18-53D91319AEAB}"/>
          </ac:spMkLst>
        </pc:spChg>
        <pc:spChg chg="add mod">
          <ac:chgData name="Omar El Demerdash" userId="5139f583bcc307eb" providerId="LiveId" clId="{22DE8BD7-55AF-48B2-8E7E-E6B018E8E065}" dt="2022-10-13T14:33:56.701" v="2669" actId="207"/>
          <ac:spMkLst>
            <pc:docMk/>
            <pc:sldMk cId="2480161334" sldId="301"/>
            <ac:spMk id="174" creationId="{B003558C-A97C-738F-ED5F-147833A7F6F2}"/>
          </ac:spMkLst>
        </pc:spChg>
        <pc:spChg chg="del">
          <ac:chgData name="Omar El Demerdash" userId="5139f583bcc307eb" providerId="LiveId" clId="{22DE8BD7-55AF-48B2-8E7E-E6B018E8E065}" dt="2022-10-13T11:28:10.715" v="739" actId="478"/>
          <ac:spMkLst>
            <pc:docMk/>
            <pc:sldMk cId="2480161334" sldId="301"/>
            <ac:spMk id="175" creationId="{8948B911-18E2-F11D-455D-527264042A76}"/>
          </ac:spMkLst>
        </pc:spChg>
        <pc:spChg chg="add del mod">
          <ac:chgData name="Omar El Demerdash" userId="5139f583bcc307eb" providerId="LiveId" clId="{22DE8BD7-55AF-48B2-8E7E-E6B018E8E065}" dt="2022-10-13T14:21:11.708" v="2485" actId="478"/>
          <ac:spMkLst>
            <pc:docMk/>
            <pc:sldMk cId="2480161334" sldId="301"/>
            <ac:spMk id="175" creationId="{C576EA27-ECBC-2B3D-DFBE-F24AB03F4D33}"/>
          </ac:spMkLst>
        </pc:spChg>
        <pc:spChg chg="add del mod">
          <ac:chgData name="Omar El Demerdash" userId="5139f583bcc307eb" providerId="LiveId" clId="{22DE8BD7-55AF-48B2-8E7E-E6B018E8E065}" dt="2022-10-13T14:23:44.096" v="2512" actId="478"/>
          <ac:spMkLst>
            <pc:docMk/>
            <pc:sldMk cId="2480161334" sldId="301"/>
            <ac:spMk id="176" creationId="{194373E8-06A1-8E08-FAB9-964FDB3FE1F4}"/>
          </ac:spMkLst>
        </pc:spChg>
        <pc:spChg chg="del">
          <ac:chgData name="Omar El Demerdash" userId="5139f583bcc307eb" providerId="LiveId" clId="{22DE8BD7-55AF-48B2-8E7E-E6B018E8E065}" dt="2022-10-13T11:28:10.715" v="739" actId="478"/>
          <ac:spMkLst>
            <pc:docMk/>
            <pc:sldMk cId="2480161334" sldId="301"/>
            <ac:spMk id="176" creationId="{E36DBF71-7748-8258-41E6-8499DB846A9C}"/>
          </ac:spMkLst>
        </pc:spChg>
        <pc:spChg chg="del">
          <ac:chgData name="Omar El Demerdash" userId="5139f583bcc307eb" providerId="LiveId" clId="{22DE8BD7-55AF-48B2-8E7E-E6B018E8E065}" dt="2022-10-13T11:28:10.715" v="739" actId="478"/>
          <ac:spMkLst>
            <pc:docMk/>
            <pc:sldMk cId="2480161334" sldId="301"/>
            <ac:spMk id="177" creationId="{84CA4015-3234-2684-4A5F-D1B0CE1858C3}"/>
          </ac:spMkLst>
        </pc:spChg>
        <pc:spChg chg="add mod">
          <ac:chgData name="Omar El Demerdash" userId="5139f583bcc307eb" providerId="LiveId" clId="{22DE8BD7-55AF-48B2-8E7E-E6B018E8E065}" dt="2022-10-13T14:33:40.740" v="2666" actId="1076"/>
          <ac:spMkLst>
            <pc:docMk/>
            <pc:sldMk cId="2480161334" sldId="301"/>
            <ac:spMk id="177" creationId="{CE418CE0-BD73-A8A6-3A30-3350973F9215}"/>
          </ac:spMkLst>
        </pc:spChg>
        <pc:spChg chg="add mod">
          <ac:chgData name="Omar El Demerdash" userId="5139f583bcc307eb" providerId="LiveId" clId="{22DE8BD7-55AF-48B2-8E7E-E6B018E8E065}" dt="2022-10-13T14:32:42.869" v="2655" actId="164"/>
          <ac:spMkLst>
            <pc:docMk/>
            <pc:sldMk cId="2480161334" sldId="301"/>
            <ac:spMk id="178" creationId="{020ED2DD-3D6A-42EB-6353-A57EC2E80D09}"/>
          </ac:spMkLst>
        </pc:spChg>
        <pc:spChg chg="del">
          <ac:chgData name="Omar El Demerdash" userId="5139f583bcc307eb" providerId="LiveId" clId="{22DE8BD7-55AF-48B2-8E7E-E6B018E8E065}" dt="2022-10-13T11:28:10.715" v="739" actId="478"/>
          <ac:spMkLst>
            <pc:docMk/>
            <pc:sldMk cId="2480161334" sldId="301"/>
            <ac:spMk id="178" creationId="{4C4CDCCB-BDAF-269F-626A-BA914C22AA45}"/>
          </ac:spMkLst>
        </pc:spChg>
        <pc:spChg chg="add mod">
          <ac:chgData name="Omar El Demerdash" userId="5139f583bcc307eb" providerId="LiveId" clId="{22DE8BD7-55AF-48B2-8E7E-E6B018E8E065}" dt="2022-10-13T14:32:33.593" v="2653" actId="164"/>
          <ac:spMkLst>
            <pc:docMk/>
            <pc:sldMk cId="2480161334" sldId="301"/>
            <ac:spMk id="179" creationId="{82224603-79C8-C708-82D9-D0F981C81F0A}"/>
          </ac:spMkLst>
        </pc:spChg>
        <pc:spChg chg="del">
          <ac:chgData name="Omar El Demerdash" userId="5139f583bcc307eb" providerId="LiveId" clId="{22DE8BD7-55AF-48B2-8E7E-E6B018E8E065}" dt="2022-10-13T11:28:10.715" v="739" actId="478"/>
          <ac:spMkLst>
            <pc:docMk/>
            <pc:sldMk cId="2480161334" sldId="301"/>
            <ac:spMk id="179" creationId="{EDB46816-6998-50B0-CD4F-B7D5D26D24DB}"/>
          </ac:spMkLst>
        </pc:spChg>
        <pc:spChg chg="add mod">
          <ac:chgData name="Omar El Demerdash" userId="5139f583bcc307eb" providerId="LiveId" clId="{22DE8BD7-55AF-48B2-8E7E-E6B018E8E065}" dt="2022-10-13T14:33:42.423" v="2667" actId="1076"/>
          <ac:spMkLst>
            <pc:docMk/>
            <pc:sldMk cId="2480161334" sldId="301"/>
            <ac:spMk id="180" creationId="{951DB081-B9D6-60C7-3C93-3787794F9BF6}"/>
          </ac:spMkLst>
        </pc:spChg>
        <pc:spChg chg="del">
          <ac:chgData name="Omar El Demerdash" userId="5139f583bcc307eb" providerId="LiveId" clId="{22DE8BD7-55AF-48B2-8E7E-E6B018E8E065}" dt="2022-10-13T11:28:10.715" v="739" actId="478"/>
          <ac:spMkLst>
            <pc:docMk/>
            <pc:sldMk cId="2480161334" sldId="301"/>
            <ac:spMk id="180" creationId="{B8007080-E099-5302-AA79-B26424B43A62}"/>
          </ac:spMkLst>
        </pc:spChg>
        <pc:spChg chg="add mod">
          <ac:chgData name="Omar El Demerdash" userId="5139f583bcc307eb" providerId="LiveId" clId="{22DE8BD7-55AF-48B2-8E7E-E6B018E8E065}" dt="2022-10-13T14:33:29.586" v="2664" actId="552"/>
          <ac:spMkLst>
            <pc:docMk/>
            <pc:sldMk cId="2480161334" sldId="301"/>
            <ac:spMk id="181" creationId="{49B151AF-7382-EA1A-D125-0B16151A4EA9}"/>
          </ac:spMkLst>
        </pc:spChg>
        <pc:spChg chg="del">
          <ac:chgData name="Omar El Demerdash" userId="5139f583bcc307eb" providerId="LiveId" clId="{22DE8BD7-55AF-48B2-8E7E-E6B018E8E065}" dt="2022-10-13T11:28:10.715" v="739" actId="478"/>
          <ac:spMkLst>
            <pc:docMk/>
            <pc:sldMk cId="2480161334" sldId="301"/>
            <ac:spMk id="181" creationId="{56740C94-53CA-F0A4-68D5-4E0FD9FB29FB}"/>
          </ac:spMkLst>
        </pc:spChg>
        <pc:spChg chg="del">
          <ac:chgData name="Omar El Demerdash" userId="5139f583bcc307eb" providerId="LiveId" clId="{22DE8BD7-55AF-48B2-8E7E-E6B018E8E065}" dt="2022-10-13T11:28:10.715" v="739" actId="478"/>
          <ac:spMkLst>
            <pc:docMk/>
            <pc:sldMk cId="2480161334" sldId="301"/>
            <ac:spMk id="182" creationId="{961EEBB0-7FC1-0C10-5DE6-E426EC3FED43}"/>
          </ac:spMkLst>
        </pc:spChg>
        <pc:spChg chg="add mod">
          <ac:chgData name="Omar El Demerdash" userId="5139f583bcc307eb" providerId="LiveId" clId="{22DE8BD7-55AF-48B2-8E7E-E6B018E8E065}" dt="2022-10-13T14:32:39.057" v="2654" actId="164"/>
          <ac:spMkLst>
            <pc:docMk/>
            <pc:sldMk cId="2480161334" sldId="301"/>
            <ac:spMk id="182" creationId="{99227584-3F69-20D9-C67F-8236C7D9667E}"/>
          </ac:spMkLst>
        </pc:spChg>
        <pc:spChg chg="del">
          <ac:chgData name="Omar El Demerdash" userId="5139f583bcc307eb" providerId="LiveId" clId="{22DE8BD7-55AF-48B2-8E7E-E6B018E8E065}" dt="2022-10-13T11:28:10.715" v="739" actId="478"/>
          <ac:spMkLst>
            <pc:docMk/>
            <pc:sldMk cId="2480161334" sldId="301"/>
            <ac:spMk id="183" creationId="{1A39D9A7-91E0-1C34-5EA8-EABBEE51A613}"/>
          </ac:spMkLst>
        </pc:spChg>
        <pc:spChg chg="del">
          <ac:chgData name="Omar El Demerdash" userId="5139f583bcc307eb" providerId="LiveId" clId="{22DE8BD7-55AF-48B2-8E7E-E6B018E8E065}" dt="2022-10-13T11:28:10.715" v="739" actId="478"/>
          <ac:spMkLst>
            <pc:docMk/>
            <pc:sldMk cId="2480161334" sldId="301"/>
            <ac:spMk id="184" creationId="{02D41910-91A6-F18E-216C-9A48CAF6A3D0}"/>
          </ac:spMkLst>
        </pc:spChg>
        <pc:spChg chg="del">
          <ac:chgData name="Omar El Demerdash" userId="5139f583bcc307eb" providerId="LiveId" clId="{22DE8BD7-55AF-48B2-8E7E-E6B018E8E065}" dt="2022-10-13T11:28:10.715" v="739" actId="478"/>
          <ac:spMkLst>
            <pc:docMk/>
            <pc:sldMk cId="2480161334" sldId="301"/>
            <ac:spMk id="185" creationId="{C7BA64AD-0CF9-B847-6FB4-C4197F9161B1}"/>
          </ac:spMkLst>
        </pc:spChg>
        <pc:spChg chg="del">
          <ac:chgData name="Omar El Demerdash" userId="5139f583bcc307eb" providerId="LiveId" clId="{22DE8BD7-55AF-48B2-8E7E-E6B018E8E065}" dt="2022-10-13T11:28:10.715" v="739" actId="478"/>
          <ac:spMkLst>
            <pc:docMk/>
            <pc:sldMk cId="2480161334" sldId="301"/>
            <ac:spMk id="186" creationId="{F9F35B29-B34E-5F04-32AE-15E3F91D0457}"/>
          </ac:spMkLst>
        </pc:spChg>
        <pc:spChg chg="del">
          <ac:chgData name="Omar El Demerdash" userId="5139f583bcc307eb" providerId="LiveId" clId="{22DE8BD7-55AF-48B2-8E7E-E6B018E8E065}" dt="2022-10-13T11:28:10.715" v="739" actId="478"/>
          <ac:spMkLst>
            <pc:docMk/>
            <pc:sldMk cId="2480161334" sldId="301"/>
            <ac:spMk id="187" creationId="{FFF3FF8D-5B46-0FD5-DE85-0B11171334D2}"/>
          </ac:spMkLst>
        </pc:spChg>
        <pc:spChg chg="del">
          <ac:chgData name="Omar El Demerdash" userId="5139f583bcc307eb" providerId="LiveId" clId="{22DE8BD7-55AF-48B2-8E7E-E6B018E8E065}" dt="2022-10-13T11:28:10.715" v="739" actId="478"/>
          <ac:spMkLst>
            <pc:docMk/>
            <pc:sldMk cId="2480161334" sldId="301"/>
            <ac:spMk id="190" creationId="{C0E3660A-76E2-9C5E-45F5-19A7AB4FACAB}"/>
          </ac:spMkLst>
        </pc:spChg>
        <pc:spChg chg="add del mod topLvl">
          <ac:chgData name="Omar El Demerdash" userId="5139f583bcc307eb" providerId="LiveId" clId="{22DE8BD7-55AF-48B2-8E7E-E6B018E8E065}" dt="2022-10-13T14:26:24.567" v="2554" actId="165"/>
          <ac:spMkLst>
            <pc:docMk/>
            <pc:sldMk cId="2480161334" sldId="301"/>
            <ac:spMk id="190" creationId="{FDAE82F3-9E51-EED5-C1C3-D9931368D8F3}"/>
          </ac:spMkLst>
        </pc:spChg>
        <pc:spChg chg="add del mod">
          <ac:chgData name="Omar El Demerdash" userId="5139f583bcc307eb" providerId="LiveId" clId="{22DE8BD7-55AF-48B2-8E7E-E6B018E8E065}" dt="2022-10-13T14:24:25.041" v="2521" actId="478"/>
          <ac:spMkLst>
            <pc:docMk/>
            <pc:sldMk cId="2480161334" sldId="301"/>
            <ac:spMk id="191" creationId="{BBC13876-6A0C-AA4F-2DB1-61BC8C12282E}"/>
          </ac:spMkLst>
        </pc:spChg>
        <pc:spChg chg="del">
          <ac:chgData name="Omar El Demerdash" userId="5139f583bcc307eb" providerId="LiveId" clId="{22DE8BD7-55AF-48B2-8E7E-E6B018E8E065}" dt="2022-10-13T11:28:10.715" v="739" actId="478"/>
          <ac:spMkLst>
            <pc:docMk/>
            <pc:sldMk cId="2480161334" sldId="301"/>
            <ac:spMk id="191" creationId="{E84908D8-C52E-7FA5-6CD6-BAF58F5AF9BE}"/>
          </ac:spMkLst>
        </pc:spChg>
        <pc:spChg chg="del">
          <ac:chgData name="Omar El Demerdash" userId="5139f583bcc307eb" providerId="LiveId" clId="{22DE8BD7-55AF-48B2-8E7E-E6B018E8E065}" dt="2022-10-13T11:28:10.715" v="739" actId="478"/>
          <ac:spMkLst>
            <pc:docMk/>
            <pc:sldMk cId="2480161334" sldId="301"/>
            <ac:spMk id="192" creationId="{575A0254-5544-8F30-2D6E-F11BDBE92D9D}"/>
          </ac:spMkLst>
        </pc:spChg>
        <pc:spChg chg="del">
          <ac:chgData name="Omar El Demerdash" userId="5139f583bcc307eb" providerId="LiveId" clId="{22DE8BD7-55AF-48B2-8E7E-E6B018E8E065}" dt="2022-10-13T11:28:10.715" v="739" actId="478"/>
          <ac:spMkLst>
            <pc:docMk/>
            <pc:sldMk cId="2480161334" sldId="301"/>
            <ac:spMk id="193" creationId="{A81CCA97-F725-185D-934A-6F771686E940}"/>
          </ac:spMkLst>
        </pc:spChg>
        <pc:spChg chg="mod">
          <ac:chgData name="Omar El Demerdash" userId="5139f583bcc307eb" providerId="LiveId" clId="{22DE8BD7-55AF-48B2-8E7E-E6B018E8E065}" dt="2022-10-13T14:26:24.567" v="2554" actId="165"/>
          <ac:spMkLst>
            <pc:docMk/>
            <pc:sldMk cId="2480161334" sldId="301"/>
            <ac:spMk id="193" creationId="{F04D0F19-0B22-553A-B3F4-3F6D48284E9B}"/>
          </ac:spMkLst>
        </pc:spChg>
        <pc:spChg chg="del">
          <ac:chgData name="Omar El Demerdash" userId="5139f583bcc307eb" providerId="LiveId" clId="{22DE8BD7-55AF-48B2-8E7E-E6B018E8E065}" dt="2022-10-13T11:28:10.715" v="739" actId="478"/>
          <ac:spMkLst>
            <pc:docMk/>
            <pc:sldMk cId="2480161334" sldId="301"/>
            <ac:spMk id="194" creationId="{1E4C4292-8390-8517-ABC0-47C3DC9EF8B1}"/>
          </ac:spMkLst>
        </pc:spChg>
        <pc:spChg chg="del">
          <ac:chgData name="Omar El Demerdash" userId="5139f583bcc307eb" providerId="LiveId" clId="{22DE8BD7-55AF-48B2-8E7E-E6B018E8E065}" dt="2022-10-13T11:28:10.715" v="739" actId="478"/>
          <ac:spMkLst>
            <pc:docMk/>
            <pc:sldMk cId="2480161334" sldId="301"/>
            <ac:spMk id="195" creationId="{6C5D5E18-8183-7E86-4924-4593AF9538C5}"/>
          </ac:spMkLst>
        </pc:spChg>
        <pc:spChg chg="mod">
          <ac:chgData name="Omar El Demerdash" userId="5139f583bcc307eb" providerId="LiveId" clId="{22DE8BD7-55AF-48B2-8E7E-E6B018E8E065}" dt="2022-10-13T14:26:24.567" v="2554" actId="165"/>
          <ac:spMkLst>
            <pc:docMk/>
            <pc:sldMk cId="2480161334" sldId="301"/>
            <ac:spMk id="196" creationId="{37F59928-BB56-473B-FC8E-DC41A0CC891A}"/>
          </ac:spMkLst>
        </pc:spChg>
        <pc:spChg chg="del">
          <ac:chgData name="Omar El Demerdash" userId="5139f583bcc307eb" providerId="LiveId" clId="{22DE8BD7-55AF-48B2-8E7E-E6B018E8E065}" dt="2022-10-13T11:28:10.715" v="739" actId="478"/>
          <ac:spMkLst>
            <pc:docMk/>
            <pc:sldMk cId="2480161334" sldId="301"/>
            <ac:spMk id="198" creationId="{13BB729C-BC7E-2FC2-43B6-C599D941091A}"/>
          </ac:spMkLst>
        </pc:spChg>
        <pc:spChg chg="mod">
          <ac:chgData name="Omar El Demerdash" userId="5139f583bcc307eb" providerId="LiveId" clId="{22DE8BD7-55AF-48B2-8E7E-E6B018E8E065}" dt="2022-10-13T14:26:24.567" v="2554" actId="165"/>
          <ac:spMkLst>
            <pc:docMk/>
            <pc:sldMk cId="2480161334" sldId="301"/>
            <ac:spMk id="199" creationId="{7E4CEEE7-1ED1-E86E-2E12-26ACE3243513}"/>
          </ac:spMkLst>
        </pc:spChg>
        <pc:spChg chg="del">
          <ac:chgData name="Omar El Demerdash" userId="5139f583bcc307eb" providerId="LiveId" clId="{22DE8BD7-55AF-48B2-8E7E-E6B018E8E065}" dt="2022-10-13T11:28:10.715" v="739" actId="478"/>
          <ac:spMkLst>
            <pc:docMk/>
            <pc:sldMk cId="2480161334" sldId="301"/>
            <ac:spMk id="199" creationId="{85404803-0D3D-374A-F280-52D11A817BD9}"/>
          </ac:spMkLst>
        </pc:spChg>
        <pc:spChg chg="del">
          <ac:chgData name="Omar El Demerdash" userId="5139f583bcc307eb" providerId="LiveId" clId="{22DE8BD7-55AF-48B2-8E7E-E6B018E8E065}" dt="2022-10-13T11:28:10.715" v="739" actId="478"/>
          <ac:spMkLst>
            <pc:docMk/>
            <pc:sldMk cId="2480161334" sldId="301"/>
            <ac:spMk id="200" creationId="{F79E0A5B-27F6-2601-750E-BB0C916B7DB7}"/>
          </ac:spMkLst>
        </pc:spChg>
        <pc:spChg chg="add del mod topLvl">
          <ac:chgData name="Omar El Demerdash" userId="5139f583bcc307eb" providerId="LiveId" clId="{22DE8BD7-55AF-48B2-8E7E-E6B018E8E065}" dt="2022-10-13T14:26:44.092" v="2556" actId="14100"/>
          <ac:spMkLst>
            <pc:docMk/>
            <pc:sldMk cId="2480161334" sldId="301"/>
            <ac:spMk id="201" creationId="{415DE9DB-B68D-8DBF-755C-758987AE590A}"/>
          </ac:spMkLst>
        </pc:spChg>
        <pc:spChg chg="del">
          <ac:chgData name="Omar El Demerdash" userId="5139f583bcc307eb" providerId="LiveId" clId="{22DE8BD7-55AF-48B2-8E7E-E6B018E8E065}" dt="2022-10-13T11:28:10.715" v="739" actId="478"/>
          <ac:spMkLst>
            <pc:docMk/>
            <pc:sldMk cId="2480161334" sldId="301"/>
            <ac:spMk id="201" creationId="{ECCBF45F-6A58-5328-EB9F-AAD54FEC3D4E}"/>
          </ac:spMkLst>
        </pc:spChg>
        <pc:spChg chg="del">
          <ac:chgData name="Omar El Demerdash" userId="5139f583bcc307eb" providerId="LiveId" clId="{22DE8BD7-55AF-48B2-8E7E-E6B018E8E065}" dt="2022-10-13T11:28:10.715" v="739" actId="478"/>
          <ac:spMkLst>
            <pc:docMk/>
            <pc:sldMk cId="2480161334" sldId="301"/>
            <ac:spMk id="202" creationId="{0560070C-660E-734A-E0F7-59F9CBFD234C}"/>
          </ac:spMkLst>
        </pc:spChg>
        <pc:spChg chg="add del mod topLvl">
          <ac:chgData name="Omar El Demerdash" userId="5139f583bcc307eb" providerId="LiveId" clId="{22DE8BD7-55AF-48B2-8E7E-E6B018E8E065}" dt="2022-10-13T14:26:38.829" v="2555" actId="21"/>
          <ac:spMkLst>
            <pc:docMk/>
            <pc:sldMk cId="2480161334" sldId="301"/>
            <ac:spMk id="202" creationId="{2567E287-AFDF-778A-CAB3-D9C6AE08211A}"/>
          </ac:spMkLst>
        </pc:spChg>
        <pc:spChg chg="add del mod topLvl">
          <ac:chgData name="Omar El Demerdash" userId="5139f583bcc307eb" providerId="LiveId" clId="{22DE8BD7-55AF-48B2-8E7E-E6B018E8E065}" dt="2022-10-13T14:26:44.092" v="2556" actId="14100"/>
          <ac:spMkLst>
            <pc:docMk/>
            <pc:sldMk cId="2480161334" sldId="301"/>
            <ac:spMk id="203" creationId="{D9662717-F831-4387-870A-F641C13AA151}"/>
          </ac:spMkLst>
        </pc:spChg>
        <pc:spChg chg="add del mod topLvl">
          <ac:chgData name="Omar El Demerdash" userId="5139f583bcc307eb" providerId="LiveId" clId="{22DE8BD7-55AF-48B2-8E7E-E6B018E8E065}" dt="2022-10-13T14:26:38.829" v="2555" actId="21"/>
          <ac:spMkLst>
            <pc:docMk/>
            <pc:sldMk cId="2480161334" sldId="301"/>
            <ac:spMk id="204" creationId="{AA18576F-15EF-533F-557A-237DAC2F7297}"/>
          </ac:spMkLst>
        </pc:spChg>
        <pc:spChg chg="add del mod topLvl">
          <ac:chgData name="Omar El Demerdash" userId="5139f583bcc307eb" providerId="LiveId" clId="{22DE8BD7-55AF-48B2-8E7E-E6B018E8E065}" dt="2022-10-13T14:26:44.092" v="2556" actId="14100"/>
          <ac:spMkLst>
            <pc:docMk/>
            <pc:sldMk cId="2480161334" sldId="301"/>
            <ac:spMk id="205" creationId="{655F4415-8580-8D77-7E24-DC309C223B9C}"/>
          </ac:spMkLst>
        </pc:spChg>
        <pc:spChg chg="add del mod topLvl">
          <ac:chgData name="Omar El Demerdash" userId="5139f583bcc307eb" providerId="LiveId" clId="{22DE8BD7-55AF-48B2-8E7E-E6B018E8E065}" dt="2022-10-13T14:26:38.829" v="2555" actId="21"/>
          <ac:spMkLst>
            <pc:docMk/>
            <pc:sldMk cId="2480161334" sldId="301"/>
            <ac:spMk id="206" creationId="{B4E06854-D229-F347-81BF-F0D118313176}"/>
          </ac:spMkLst>
        </pc:spChg>
        <pc:spChg chg="add del mod topLvl">
          <ac:chgData name="Omar El Demerdash" userId="5139f583bcc307eb" providerId="LiveId" clId="{22DE8BD7-55AF-48B2-8E7E-E6B018E8E065}" dt="2022-10-13T14:28:10.845" v="2582" actId="14100"/>
          <ac:spMkLst>
            <pc:docMk/>
            <pc:sldMk cId="2480161334" sldId="301"/>
            <ac:spMk id="207" creationId="{EEC8A729-9045-C710-102E-9F707C797833}"/>
          </ac:spMkLst>
        </pc:spChg>
        <pc:spChg chg="add del mod topLvl">
          <ac:chgData name="Omar El Demerdash" userId="5139f583bcc307eb" providerId="LiveId" clId="{22DE8BD7-55AF-48B2-8E7E-E6B018E8E065}" dt="2022-10-13T14:28:10.845" v="2582" actId="14100"/>
          <ac:spMkLst>
            <pc:docMk/>
            <pc:sldMk cId="2480161334" sldId="301"/>
            <ac:spMk id="208" creationId="{3D4F4104-6990-34D3-3C13-A475927EE308}"/>
          </ac:spMkLst>
        </pc:spChg>
        <pc:spChg chg="del">
          <ac:chgData name="Omar El Demerdash" userId="5139f583bcc307eb" providerId="LiveId" clId="{22DE8BD7-55AF-48B2-8E7E-E6B018E8E065}" dt="2022-10-13T11:28:10.715" v="739" actId="478"/>
          <ac:spMkLst>
            <pc:docMk/>
            <pc:sldMk cId="2480161334" sldId="301"/>
            <ac:spMk id="208" creationId="{6A37FFDD-DCE7-4698-2AD3-813DA4F472C8}"/>
          </ac:spMkLst>
        </pc:spChg>
        <pc:spChg chg="add del mod topLvl">
          <ac:chgData name="Omar El Demerdash" userId="5139f583bcc307eb" providerId="LiveId" clId="{22DE8BD7-55AF-48B2-8E7E-E6B018E8E065}" dt="2022-10-13T14:28:10.845" v="2582" actId="14100"/>
          <ac:spMkLst>
            <pc:docMk/>
            <pc:sldMk cId="2480161334" sldId="301"/>
            <ac:spMk id="209" creationId="{7F6D42CE-ADDC-9260-AA50-7C25538CF5BF}"/>
          </ac:spMkLst>
        </pc:spChg>
        <pc:spChg chg="mod">
          <ac:chgData name="Omar El Demerdash" userId="5139f583bcc307eb" providerId="LiveId" clId="{22DE8BD7-55AF-48B2-8E7E-E6B018E8E065}" dt="2022-10-13T14:26:24.567" v="2554" actId="165"/>
          <ac:spMkLst>
            <pc:docMk/>
            <pc:sldMk cId="2480161334" sldId="301"/>
            <ac:spMk id="211" creationId="{AA070051-EDB1-BD3B-15CF-65BBB340C99E}"/>
          </ac:spMkLst>
        </pc:spChg>
        <pc:spChg chg="mod">
          <ac:chgData name="Omar El Demerdash" userId="5139f583bcc307eb" providerId="LiveId" clId="{22DE8BD7-55AF-48B2-8E7E-E6B018E8E065}" dt="2022-10-13T14:26:24.567" v="2554" actId="165"/>
          <ac:spMkLst>
            <pc:docMk/>
            <pc:sldMk cId="2480161334" sldId="301"/>
            <ac:spMk id="214" creationId="{1BA528DB-C23F-2D49-23FC-E583C1C5D2A1}"/>
          </ac:spMkLst>
        </pc:spChg>
        <pc:spChg chg="mod">
          <ac:chgData name="Omar El Demerdash" userId="5139f583bcc307eb" providerId="LiveId" clId="{22DE8BD7-55AF-48B2-8E7E-E6B018E8E065}" dt="2022-10-13T14:26:24.567" v="2554" actId="165"/>
          <ac:spMkLst>
            <pc:docMk/>
            <pc:sldMk cId="2480161334" sldId="301"/>
            <ac:spMk id="217" creationId="{114CE9B2-AEB8-3F99-9B0A-1C41B8E7D115}"/>
          </ac:spMkLst>
        </pc:spChg>
        <pc:spChg chg="add del mod topLvl">
          <ac:chgData name="Omar El Demerdash" userId="5139f583bcc307eb" providerId="LiveId" clId="{22DE8BD7-55AF-48B2-8E7E-E6B018E8E065}" dt="2022-10-13T14:26:24.567" v="2554" actId="165"/>
          <ac:spMkLst>
            <pc:docMk/>
            <pc:sldMk cId="2480161334" sldId="301"/>
            <ac:spMk id="219" creationId="{BB078441-0773-F5BC-D4EC-7CF21DEF74E9}"/>
          </ac:spMkLst>
        </pc:spChg>
        <pc:spChg chg="add del mod topLvl">
          <ac:chgData name="Omar El Demerdash" userId="5139f583bcc307eb" providerId="LiveId" clId="{22DE8BD7-55AF-48B2-8E7E-E6B018E8E065}" dt="2022-10-13T14:26:24.567" v="2554" actId="165"/>
          <ac:spMkLst>
            <pc:docMk/>
            <pc:sldMk cId="2480161334" sldId="301"/>
            <ac:spMk id="220" creationId="{CFB55B7E-5AE7-F6D9-2DB3-2555C6290DBE}"/>
          </ac:spMkLst>
        </pc:spChg>
        <pc:spChg chg="add del mod topLvl">
          <ac:chgData name="Omar El Demerdash" userId="5139f583bcc307eb" providerId="LiveId" clId="{22DE8BD7-55AF-48B2-8E7E-E6B018E8E065}" dt="2022-10-13T14:26:24.567" v="2554" actId="165"/>
          <ac:spMkLst>
            <pc:docMk/>
            <pc:sldMk cId="2480161334" sldId="301"/>
            <ac:spMk id="221" creationId="{00214ED3-8EF5-13FC-B855-1AD2F1C6D247}"/>
          </ac:spMkLst>
        </pc:spChg>
        <pc:spChg chg="add del mod topLvl">
          <ac:chgData name="Omar El Demerdash" userId="5139f583bcc307eb" providerId="LiveId" clId="{22DE8BD7-55AF-48B2-8E7E-E6B018E8E065}" dt="2022-10-13T14:26:24.567" v="2554" actId="165"/>
          <ac:spMkLst>
            <pc:docMk/>
            <pc:sldMk cId="2480161334" sldId="301"/>
            <ac:spMk id="222" creationId="{BCEB1E41-AC42-531A-BADF-857C5C116737}"/>
          </ac:spMkLst>
        </pc:spChg>
        <pc:spChg chg="add del mod ord topLvl">
          <ac:chgData name="Omar El Demerdash" userId="5139f583bcc307eb" providerId="LiveId" clId="{22DE8BD7-55AF-48B2-8E7E-E6B018E8E065}" dt="2022-10-13T14:36:57.178" v="2738" actId="166"/>
          <ac:spMkLst>
            <pc:docMk/>
            <pc:sldMk cId="2480161334" sldId="301"/>
            <ac:spMk id="223" creationId="{0537368E-1B9F-1108-39D4-082D7E007BF8}"/>
          </ac:spMkLst>
        </pc:spChg>
        <pc:spChg chg="add del mod topLvl">
          <ac:chgData name="Omar El Demerdash" userId="5139f583bcc307eb" providerId="LiveId" clId="{22DE8BD7-55AF-48B2-8E7E-E6B018E8E065}" dt="2022-10-13T14:26:24.567" v="2554" actId="165"/>
          <ac:spMkLst>
            <pc:docMk/>
            <pc:sldMk cId="2480161334" sldId="301"/>
            <ac:spMk id="224" creationId="{6427A281-16F6-8E27-A715-622E8B8F77CD}"/>
          </ac:spMkLst>
        </pc:spChg>
        <pc:spChg chg="add del mod topLvl">
          <ac:chgData name="Omar El Demerdash" userId="5139f583bcc307eb" providerId="LiveId" clId="{22DE8BD7-55AF-48B2-8E7E-E6B018E8E065}" dt="2022-10-13T14:26:24.567" v="2554" actId="165"/>
          <ac:spMkLst>
            <pc:docMk/>
            <pc:sldMk cId="2480161334" sldId="301"/>
            <ac:spMk id="225" creationId="{EDDC179E-3EE8-9C14-B298-56850B0B0213}"/>
          </ac:spMkLst>
        </pc:spChg>
        <pc:spChg chg="add del mod topLvl">
          <ac:chgData name="Omar El Demerdash" userId="5139f583bcc307eb" providerId="LiveId" clId="{22DE8BD7-55AF-48B2-8E7E-E6B018E8E065}" dt="2022-10-13T14:28:16.351" v="2583" actId="1076"/>
          <ac:spMkLst>
            <pc:docMk/>
            <pc:sldMk cId="2480161334" sldId="301"/>
            <ac:spMk id="226" creationId="{57A89905-9184-B787-B513-748EFA80825D}"/>
          </ac:spMkLst>
        </pc:spChg>
        <pc:spChg chg="add del mod topLvl">
          <ac:chgData name="Omar El Demerdash" userId="5139f583bcc307eb" providerId="LiveId" clId="{22DE8BD7-55AF-48B2-8E7E-E6B018E8E065}" dt="2022-10-13T14:28:16.351" v="2583" actId="1076"/>
          <ac:spMkLst>
            <pc:docMk/>
            <pc:sldMk cId="2480161334" sldId="301"/>
            <ac:spMk id="227" creationId="{D7352FC5-9887-F003-820A-6063D1FDF971}"/>
          </ac:spMkLst>
        </pc:spChg>
        <pc:spChg chg="add del mod">
          <ac:chgData name="Omar El Demerdash" userId="5139f583bcc307eb" providerId="LiveId" clId="{22DE8BD7-55AF-48B2-8E7E-E6B018E8E065}" dt="2022-10-13T14:24:48.856" v="2531" actId="478"/>
          <ac:spMkLst>
            <pc:docMk/>
            <pc:sldMk cId="2480161334" sldId="301"/>
            <ac:spMk id="228" creationId="{7B6EC42A-D318-383C-C06E-BD68244C5C31}"/>
          </ac:spMkLst>
        </pc:spChg>
        <pc:spChg chg="add del mod">
          <ac:chgData name="Omar El Demerdash" userId="5139f583bcc307eb" providerId="LiveId" clId="{22DE8BD7-55AF-48B2-8E7E-E6B018E8E065}" dt="2022-10-13T14:24:50.331" v="2532" actId="478"/>
          <ac:spMkLst>
            <pc:docMk/>
            <pc:sldMk cId="2480161334" sldId="301"/>
            <ac:spMk id="229" creationId="{23894BB7-4D4E-85B3-E046-A545F833FA5F}"/>
          </ac:spMkLst>
        </pc:spChg>
        <pc:spChg chg="add mod ord">
          <ac:chgData name="Omar El Demerdash" userId="5139f583bcc307eb" providerId="LiveId" clId="{22DE8BD7-55AF-48B2-8E7E-E6B018E8E065}" dt="2022-10-13T14:36:49.200" v="2737" actId="166"/>
          <ac:spMkLst>
            <pc:docMk/>
            <pc:sldMk cId="2480161334" sldId="301"/>
            <ac:spMk id="231" creationId="{20DF270B-C204-5737-7C30-F64B74CE0A27}"/>
          </ac:spMkLst>
        </pc:spChg>
        <pc:spChg chg="add mod">
          <ac:chgData name="Omar El Demerdash" userId="5139f583bcc307eb" providerId="LiveId" clId="{22DE8BD7-55AF-48B2-8E7E-E6B018E8E065}" dt="2022-10-13T14:27:56.915" v="2579" actId="1076"/>
          <ac:spMkLst>
            <pc:docMk/>
            <pc:sldMk cId="2480161334" sldId="301"/>
            <ac:spMk id="232" creationId="{2532C26A-C601-BEE4-0EDF-2ACC4A9C5498}"/>
          </ac:spMkLst>
        </pc:spChg>
        <pc:spChg chg="add del mod">
          <ac:chgData name="Omar El Demerdash" userId="5139f583bcc307eb" providerId="LiveId" clId="{22DE8BD7-55AF-48B2-8E7E-E6B018E8E065}" dt="2022-10-13T14:26:51.101" v="2559" actId="21"/>
          <ac:spMkLst>
            <pc:docMk/>
            <pc:sldMk cId="2480161334" sldId="301"/>
            <ac:spMk id="233" creationId="{4F9B9EF9-70CA-40B3-5831-00FADF87DC8D}"/>
          </ac:spMkLst>
        </pc:spChg>
        <pc:spChg chg="add mod">
          <ac:chgData name="Omar El Demerdash" userId="5139f583bcc307eb" providerId="LiveId" clId="{22DE8BD7-55AF-48B2-8E7E-E6B018E8E065}" dt="2022-10-13T14:27:53.841" v="2578" actId="1076"/>
          <ac:spMkLst>
            <pc:docMk/>
            <pc:sldMk cId="2480161334" sldId="301"/>
            <ac:spMk id="234" creationId="{539F2E28-F47F-506E-5DD9-3C8A84DD5595}"/>
          </ac:spMkLst>
        </pc:spChg>
        <pc:spChg chg="add mod">
          <ac:chgData name="Omar El Demerdash" userId="5139f583bcc307eb" providerId="LiveId" clId="{22DE8BD7-55AF-48B2-8E7E-E6B018E8E065}" dt="2022-10-13T14:27:43.559" v="2573" actId="120"/>
          <ac:spMkLst>
            <pc:docMk/>
            <pc:sldMk cId="2480161334" sldId="301"/>
            <ac:spMk id="235" creationId="{C737C682-2BAE-4D94-5107-308882B600C6}"/>
          </ac:spMkLst>
        </pc:spChg>
        <pc:spChg chg="mod">
          <ac:chgData name="Omar El Demerdash" userId="5139f583bcc307eb" providerId="LiveId" clId="{22DE8BD7-55AF-48B2-8E7E-E6B018E8E065}" dt="2022-10-13T14:28:21.936" v="2585" actId="571"/>
          <ac:spMkLst>
            <pc:docMk/>
            <pc:sldMk cId="2480161334" sldId="301"/>
            <ac:spMk id="237" creationId="{5A6F89E4-99EA-4972-8C1D-47B4AADD22D8}"/>
          </ac:spMkLst>
        </pc:spChg>
        <pc:spChg chg="mod">
          <ac:chgData name="Omar El Demerdash" userId="5139f583bcc307eb" providerId="LiveId" clId="{22DE8BD7-55AF-48B2-8E7E-E6B018E8E065}" dt="2022-10-13T14:28:24.632" v="2587" actId="948"/>
          <ac:spMkLst>
            <pc:docMk/>
            <pc:sldMk cId="2480161334" sldId="301"/>
            <ac:spMk id="240" creationId="{D9981B65-DDB4-2191-392D-778B642E40D7}"/>
          </ac:spMkLst>
        </pc:spChg>
        <pc:spChg chg="add mod">
          <ac:chgData name="Omar El Demerdash" userId="5139f583bcc307eb" providerId="LiveId" clId="{22DE8BD7-55AF-48B2-8E7E-E6B018E8E065}" dt="2022-10-13T14:29:35.592" v="2606" actId="255"/>
          <ac:spMkLst>
            <pc:docMk/>
            <pc:sldMk cId="2480161334" sldId="301"/>
            <ac:spMk id="242" creationId="{B58A02FC-C6FC-47B7-C0C6-425E64BF6A05}"/>
          </ac:spMkLst>
        </pc:spChg>
        <pc:spChg chg="mod">
          <ac:chgData name="Omar El Demerdash" userId="5139f583bcc307eb" providerId="LiveId" clId="{22DE8BD7-55AF-48B2-8E7E-E6B018E8E065}" dt="2022-10-13T14:28:36.883" v="2591"/>
          <ac:spMkLst>
            <pc:docMk/>
            <pc:sldMk cId="2480161334" sldId="301"/>
            <ac:spMk id="244" creationId="{AC22E11F-5630-6C6A-5D1C-3CA3B7002DB1}"/>
          </ac:spMkLst>
        </pc:spChg>
        <pc:spChg chg="mod">
          <ac:chgData name="Omar El Demerdash" userId="5139f583bcc307eb" providerId="LiveId" clId="{22DE8BD7-55AF-48B2-8E7E-E6B018E8E065}" dt="2022-10-13T14:28:47.935" v="2594" actId="1076"/>
          <ac:spMkLst>
            <pc:docMk/>
            <pc:sldMk cId="2480161334" sldId="301"/>
            <ac:spMk id="246" creationId="{4DC2D7E1-4547-A63B-B77E-02FF1CAE5E91}"/>
          </ac:spMkLst>
        </pc:spChg>
        <pc:spChg chg="add mod">
          <ac:chgData name="Omar El Demerdash" userId="5139f583bcc307eb" providerId="LiveId" clId="{22DE8BD7-55AF-48B2-8E7E-E6B018E8E065}" dt="2022-10-13T14:29:44.337" v="2607" actId="571"/>
          <ac:spMkLst>
            <pc:docMk/>
            <pc:sldMk cId="2480161334" sldId="301"/>
            <ac:spMk id="247" creationId="{51B40E0F-2808-5829-74FA-E51235EC48A4}"/>
          </ac:spMkLst>
        </pc:spChg>
        <pc:spChg chg="add mod">
          <ac:chgData name="Omar El Demerdash" userId="5139f583bcc307eb" providerId="LiveId" clId="{22DE8BD7-55AF-48B2-8E7E-E6B018E8E065}" dt="2022-10-13T14:31:23.203" v="2637" actId="1076"/>
          <ac:spMkLst>
            <pc:docMk/>
            <pc:sldMk cId="2480161334" sldId="301"/>
            <ac:spMk id="248" creationId="{1F9E7845-BAAC-0FFB-713A-3DB7602B0938}"/>
          </ac:spMkLst>
        </pc:spChg>
        <pc:spChg chg="add mod">
          <ac:chgData name="Omar El Demerdash" userId="5139f583bcc307eb" providerId="LiveId" clId="{22DE8BD7-55AF-48B2-8E7E-E6B018E8E065}" dt="2022-10-13T14:31:26.256" v="2638" actId="1076"/>
          <ac:spMkLst>
            <pc:docMk/>
            <pc:sldMk cId="2480161334" sldId="301"/>
            <ac:spMk id="249" creationId="{5A2DC51D-FDEB-06E0-2F1B-2D03060623C2}"/>
          </ac:spMkLst>
        </pc:spChg>
        <pc:spChg chg="mod">
          <ac:chgData name="Omar El Demerdash" userId="5139f583bcc307eb" providerId="LiveId" clId="{22DE8BD7-55AF-48B2-8E7E-E6B018E8E065}" dt="2022-10-13T14:31:47.620" v="2646" actId="404"/>
          <ac:spMkLst>
            <pc:docMk/>
            <pc:sldMk cId="2480161334" sldId="301"/>
            <ac:spMk id="255" creationId="{213E9EB0-8168-B5B0-D15B-AEE4709FF65D}"/>
          </ac:spMkLst>
        </pc:spChg>
        <pc:spChg chg="mod">
          <ac:chgData name="Omar El Demerdash" userId="5139f583bcc307eb" providerId="LiveId" clId="{22DE8BD7-55AF-48B2-8E7E-E6B018E8E065}" dt="2022-10-13T14:31:47.620" v="2646" actId="404"/>
          <ac:spMkLst>
            <pc:docMk/>
            <pc:sldMk cId="2480161334" sldId="301"/>
            <ac:spMk id="256" creationId="{8ACB116F-C4FF-0A11-D4D7-2C578BE6F19B}"/>
          </ac:spMkLst>
        </pc:spChg>
        <pc:spChg chg="mod">
          <ac:chgData name="Omar El Demerdash" userId="5139f583bcc307eb" providerId="LiveId" clId="{22DE8BD7-55AF-48B2-8E7E-E6B018E8E065}" dt="2022-10-13T14:31:47.620" v="2646" actId="404"/>
          <ac:spMkLst>
            <pc:docMk/>
            <pc:sldMk cId="2480161334" sldId="301"/>
            <ac:spMk id="257" creationId="{2AA915EE-F29E-A813-56E4-B340EED608DF}"/>
          </ac:spMkLst>
        </pc:spChg>
        <pc:spChg chg="mod">
          <ac:chgData name="Omar El Demerdash" userId="5139f583bcc307eb" providerId="LiveId" clId="{22DE8BD7-55AF-48B2-8E7E-E6B018E8E065}" dt="2022-10-13T14:31:47.620" v="2646" actId="404"/>
          <ac:spMkLst>
            <pc:docMk/>
            <pc:sldMk cId="2480161334" sldId="301"/>
            <ac:spMk id="259" creationId="{85B33DBE-070D-1410-290F-2D82ACD69246}"/>
          </ac:spMkLst>
        </pc:spChg>
        <pc:spChg chg="mod">
          <ac:chgData name="Omar El Demerdash" userId="5139f583bcc307eb" providerId="LiveId" clId="{22DE8BD7-55AF-48B2-8E7E-E6B018E8E065}" dt="2022-10-13T14:31:47.620" v="2646" actId="404"/>
          <ac:spMkLst>
            <pc:docMk/>
            <pc:sldMk cId="2480161334" sldId="301"/>
            <ac:spMk id="265" creationId="{078EB975-5DA8-949B-6DF1-105DC95A1C50}"/>
          </ac:spMkLst>
        </pc:spChg>
        <pc:spChg chg="mod">
          <ac:chgData name="Omar El Demerdash" userId="5139f583bcc307eb" providerId="LiveId" clId="{22DE8BD7-55AF-48B2-8E7E-E6B018E8E065}" dt="2022-10-13T14:31:47.620" v="2646" actId="404"/>
          <ac:spMkLst>
            <pc:docMk/>
            <pc:sldMk cId="2480161334" sldId="301"/>
            <ac:spMk id="266" creationId="{82E37E20-E44A-A498-BAEE-94257CCCFE03}"/>
          </ac:spMkLst>
        </pc:spChg>
        <pc:spChg chg="mod">
          <ac:chgData name="Omar El Demerdash" userId="5139f583bcc307eb" providerId="LiveId" clId="{22DE8BD7-55AF-48B2-8E7E-E6B018E8E065}" dt="2022-10-13T14:31:47.620" v="2646" actId="404"/>
          <ac:spMkLst>
            <pc:docMk/>
            <pc:sldMk cId="2480161334" sldId="301"/>
            <ac:spMk id="267" creationId="{00C0DFA0-9ADB-FB68-4582-F512739FD5EB}"/>
          </ac:spMkLst>
        </pc:spChg>
        <pc:spChg chg="add mod">
          <ac:chgData name="Omar El Demerdash" userId="5139f583bcc307eb" providerId="LiveId" clId="{22DE8BD7-55AF-48B2-8E7E-E6B018E8E065}" dt="2022-10-13T14:33:13.672" v="2662" actId="571"/>
          <ac:spMkLst>
            <pc:docMk/>
            <pc:sldMk cId="2480161334" sldId="301"/>
            <ac:spMk id="274" creationId="{B33E8058-B1A0-8E79-31A2-C83F40E1F7C1}"/>
          </ac:spMkLst>
        </pc:spChg>
        <pc:spChg chg="mod">
          <ac:chgData name="Omar El Demerdash" userId="5139f583bcc307eb" providerId="LiveId" clId="{22DE8BD7-55AF-48B2-8E7E-E6B018E8E065}" dt="2022-10-13T14:34:35.591" v="2680" actId="404"/>
          <ac:spMkLst>
            <pc:docMk/>
            <pc:sldMk cId="2480161334" sldId="301"/>
            <ac:spMk id="276" creationId="{91A91F8B-0A00-EC90-3B2E-52A6ABF1BBCD}"/>
          </ac:spMkLst>
        </pc:spChg>
        <pc:spChg chg="mod">
          <ac:chgData name="Omar El Demerdash" userId="5139f583bcc307eb" providerId="LiveId" clId="{22DE8BD7-55AF-48B2-8E7E-E6B018E8E065}" dt="2022-10-13T14:34:35.591" v="2680" actId="404"/>
          <ac:spMkLst>
            <pc:docMk/>
            <pc:sldMk cId="2480161334" sldId="301"/>
            <ac:spMk id="277" creationId="{1DC854F1-A947-4AA9-EACA-B1534A52CB60}"/>
          </ac:spMkLst>
        </pc:spChg>
        <pc:spChg chg="mod">
          <ac:chgData name="Omar El Demerdash" userId="5139f583bcc307eb" providerId="LiveId" clId="{22DE8BD7-55AF-48B2-8E7E-E6B018E8E065}" dt="2022-10-13T14:34:35.591" v="2680" actId="404"/>
          <ac:spMkLst>
            <pc:docMk/>
            <pc:sldMk cId="2480161334" sldId="301"/>
            <ac:spMk id="278" creationId="{1E0FF7FF-3DC0-BC98-FF38-747F940C84DA}"/>
          </ac:spMkLst>
        </pc:spChg>
        <pc:spChg chg="mod">
          <ac:chgData name="Omar El Demerdash" userId="5139f583bcc307eb" providerId="LiveId" clId="{22DE8BD7-55AF-48B2-8E7E-E6B018E8E065}" dt="2022-10-13T14:34:35.591" v="2680" actId="404"/>
          <ac:spMkLst>
            <pc:docMk/>
            <pc:sldMk cId="2480161334" sldId="301"/>
            <ac:spMk id="279" creationId="{2873626F-4163-E9B7-1809-C323CF5A6735}"/>
          </ac:spMkLst>
        </pc:spChg>
        <pc:spChg chg="mod">
          <ac:chgData name="Omar El Demerdash" userId="5139f583bcc307eb" providerId="LiveId" clId="{22DE8BD7-55AF-48B2-8E7E-E6B018E8E065}" dt="2022-10-13T14:34:35.591" v="2680" actId="404"/>
          <ac:spMkLst>
            <pc:docMk/>
            <pc:sldMk cId="2480161334" sldId="301"/>
            <ac:spMk id="280" creationId="{6618844D-BF58-D819-8C84-224B1C24B8E5}"/>
          </ac:spMkLst>
        </pc:spChg>
        <pc:spChg chg="mod">
          <ac:chgData name="Omar El Demerdash" userId="5139f583bcc307eb" providerId="LiveId" clId="{22DE8BD7-55AF-48B2-8E7E-E6B018E8E065}" dt="2022-10-13T14:34:35.591" v="2680" actId="404"/>
          <ac:spMkLst>
            <pc:docMk/>
            <pc:sldMk cId="2480161334" sldId="301"/>
            <ac:spMk id="281" creationId="{8D5EC1CA-6144-77D8-3BC6-B56A9FF90250}"/>
          </ac:spMkLst>
        </pc:spChg>
        <pc:spChg chg="add mod ord">
          <ac:chgData name="Omar El Demerdash" userId="5139f583bcc307eb" providerId="LiveId" clId="{22DE8BD7-55AF-48B2-8E7E-E6B018E8E065}" dt="2022-10-13T14:34:53.589" v="2684" actId="167"/>
          <ac:spMkLst>
            <pc:docMk/>
            <pc:sldMk cId="2480161334" sldId="301"/>
            <ac:spMk id="291" creationId="{AB09D15E-ABC7-48AB-9BC7-D5F93970091B}"/>
          </ac:spMkLst>
        </pc:spChg>
        <pc:spChg chg="add mod">
          <ac:chgData name="Omar El Demerdash" userId="5139f583bcc307eb" providerId="LiveId" clId="{22DE8BD7-55AF-48B2-8E7E-E6B018E8E065}" dt="2022-10-13T14:36:44.751" v="2736" actId="1036"/>
          <ac:spMkLst>
            <pc:docMk/>
            <pc:sldMk cId="2480161334" sldId="301"/>
            <ac:spMk id="294" creationId="{433A347E-0832-1563-8A2F-C53DB3C204D5}"/>
          </ac:spMkLst>
        </pc:spChg>
        <pc:grpChg chg="add mod topLvl">
          <ac:chgData name="Omar El Demerdash" userId="5139f583bcc307eb" providerId="LiveId" clId="{22DE8BD7-55AF-48B2-8E7E-E6B018E8E065}" dt="2022-10-13T12:31:18.257" v="890" actId="164"/>
          <ac:grpSpMkLst>
            <pc:docMk/>
            <pc:sldMk cId="2480161334" sldId="301"/>
            <ac:grpSpMk id="22" creationId="{7D9C126E-5472-BEE9-A7BD-CDDDB7C94D28}"/>
          </ac:grpSpMkLst>
        </pc:grpChg>
        <pc:grpChg chg="add mod topLvl">
          <ac:chgData name="Omar El Demerdash" userId="5139f583bcc307eb" providerId="LiveId" clId="{22DE8BD7-55AF-48B2-8E7E-E6B018E8E065}" dt="2022-10-13T12:31:18.257" v="890" actId="164"/>
          <ac:grpSpMkLst>
            <pc:docMk/>
            <pc:sldMk cId="2480161334" sldId="301"/>
            <ac:grpSpMk id="26" creationId="{2C001262-9D15-D7E1-AF10-A2BB3A04834D}"/>
          </ac:grpSpMkLst>
        </pc:grpChg>
        <pc:grpChg chg="add del mod">
          <ac:chgData name="Omar El Demerdash" userId="5139f583bcc307eb" providerId="LiveId" clId="{22DE8BD7-55AF-48B2-8E7E-E6B018E8E065}" dt="2022-10-13T12:31:06.392" v="888" actId="165"/>
          <ac:grpSpMkLst>
            <pc:docMk/>
            <pc:sldMk cId="2480161334" sldId="301"/>
            <ac:grpSpMk id="34" creationId="{B51B3950-DCC0-B5E3-2754-60C33031662D}"/>
          </ac:grpSpMkLst>
        </pc:grpChg>
        <pc:grpChg chg="add del mod">
          <ac:chgData name="Omar El Demerdash" userId="5139f583bcc307eb" providerId="LiveId" clId="{22DE8BD7-55AF-48B2-8E7E-E6B018E8E065}" dt="2022-10-13T14:18:24.170" v="2430"/>
          <ac:grpSpMkLst>
            <pc:docMk/>
            <pc:sldMk cId="2480161334" sldId="301"/>
            <ac:grpSpMk id="36" creationId="{00E0F5B6-7028-BDF7-DAEC-E5C31C0BBABB}"/>
          </ac:grpSpMkLst>
        </pc:grpChg>
        <pc:grpChg chg="add del mod">
          <ac:chgData name="Omar El Demerdash" userId="5139f583bcc307eb" providerId="LiveId" clId="{22DE8BD7-55AF-48B2-8E7E-E6B018E8E065}" dt="2022-10-13T14:16:34.546" v="2384" actId="478"/>
          <ac:grpSpMkLst>
            <pc:docMk/>
            <pc:sldMk cId="2480161334" sldId="301"/>
            <ac:grpSpMk id="38" creationId="{7993D84E-4931-FDBE-A306-CF2908C69483}"/>
          </ac:grpSpMkLst>
        </pc:grpChg>
        <pc:grpChg chg="add mod">
          <ac:chgData name="Omar El Demerdash" userId="5139f583bcc307eb" providerId="LiveId" clId="{22DE8BD7-55AF-48B2-8E7E-E6B018E8E065}" dt="2022-10-13T14:23:19.988" v="2505" actId="1076"/>
          <ac:grpSpMkLst>
            <pc:docMk/>
            <pc:sldMk cId="2480161334" sldId="301"/>
            <ac:grpSpMk id="131" creationId="{7C3633BA-9618-A941-18C1-0DE533A97A9B}"/>
          </ac:grpSpMkLst>
        </pc:grpChg>
        <pc:grpChg chg="add del mod topLvl">
          <ac:chgData name="Omar El Demerdash" userId="5139f583bcc307eb" providerId="LiveId" clId="{22DE8BD7-55AF-48B2-8E7E-E6B018E8E065}" dt="2022-10-13T14:26:24.567" v="2554" actId="165"/>
          <ac:grpSpMkLst>
            <pc:docMk/>
            <pc:sldMk cId="2480161334" sldId="301"/>
            <ac:grpSpMk id="192" creationId="{DD558432-2205-D85E-7F44-D98DB1B1D3DD}"/>
          </ac:grpSpMkLst>
        </pc:grpChg>
        <pc:grpChg chg="add del mod topLvl">
          <ac:chgData name="Omar El Demerdash" userId="5139f583bcc307eb" providerId="LiveId" clId="{22DE8BD7-55AF-48B2-8E7E-E6B018E8E065}" dt="2022-10-13T14:26:24.567" v="2554" actId="165"/>
          <ac:grpSpMkLst>
            <pc:docMk/>
            <pc:sldMk cId="2480161334" sldId="301"/>
            <ac:grpSpMk id="195" creationId="{D1966EE4-C34D-78AB-D96F-F24354C07836}"/>
          </ac:grpSpMkLst>
        </pc:grpChg>
        <pc:grpChg chg="add del mod topLvl">
          <ac:chgData name="Omar El Demerdash" userId="5139f583bcc307eb" providerId="LiveId" clId="{22DE8BD7-55AF-48B2-8E7E-E6B018E8E065}" dt="2022-10-13T14:26:24.567" v="2554" actId="165"/>
          <ac:grpSpMkLst>
            <pc:docMk/>
            <pc:sldMk cId="2480161334" sldId="301"/>
            <ac:grpSpMk id="198" creationId="{549B6711-61EE-D33A-001B-A21F5FE6FA7B}"/>
          </ac:grpSpMkLst>
        </pc:grpChg>
        <pc:grpChg chg="del">
          <ac:chgData name="Omar El Demerdash" userId="5139f583bcc307eb" providerId="LiveId" clId="{22DE8BD7-55AF-48B2-8E7E-E6B018E8E065}" dt="2022-10-13T11:28:10.715" v="739" actId="478"/>
          <ac:grpSpMkLst>
            <pc:docMk/>
            <pc:sldMk cId="2480161334" sldId="301"/>
            <ac:grpSpMk id="205" creationId="{9680DF0E-18D0-7D1C-E6CD-08491404665F}"/>
          </ac:grpSpMkLst>
        </pc:grpChg>
        <pc:grpChg chg="add del mod topLvl">
          <ac:chgData name="Omar El Demerdash" userId="5139f583bcc307eb" providerId="LiveId" clId="{22DE8BD7-55AF-48B2-8E7E-E6B018E8E065}" dt="2022-10-13T14:26:53.216" v="2561" actId="478"/>
          <ac:grpSpMkLst>
            <pc:docMk/>
            <pc:sldMk cId="2480161334" sldId="301"/>
            <ac:grpSpMk id="210" creationId="{BC53305D-61D4-26BB-EE82-CBB3221669A7}"/>
          </ac:grpSpMkLst>
        </pc:grpChg>
        <pc:grpChg chg="add del mod topLvl">
          <ac:chgData name="Omar El Demerdash" userId="5139f583bcc307eb" providerId="LiveId" clId="{22DE8BD7-55AF-48B2-8E7E-E6B018E8E065}" dt="2022-10-13T14:26:52.299" v="2560" actId="478"/>
          <ac:grpSpMkLst>
            <pc:docMk/>
            <pc:sldMk cId="2480161334" sldId="301"/>
            <ac:grpSpMk id="213" creationId="{9F15C2F9-57E6-F93F-8404-4BBB2074973C}"/>
          </ac:grpSpMkLst>
        </pc:grpChg>
        <pc:grpChg chg="add del mod topLvl">
          <ac:chgData name="Omar El Demerdash" userId="5139f583bcc307eb" providerId="LiveId" clId="{22DE8BD7-55AF-48B2-8E7E-E6B018E8E065}" dt="2022-10-13T14:28:19.979" v="2584" actId="1076"/>
          <ac:grpSpMkLst>
            <pc:docMk/>
            <pc:sldMk cId="2480161334" sldId="301"/>
            <ac:grpSpMk id="216" creationId="{51B41681-92E7-D2C4-CEA7-F92E096E8F08}"/>
          </ac:grpSpMkLst>
        </pc:grpChg>
        <pc:grpChg chg="add del mod">
          <ac:chgData name="Omar El Demerdash" userId="5139f583bcc307eb" providerId="LiveId" clId="{22DE8BD7-55AF-48B2-8E7E-E6B018E8E065}" dt="2022-10-13T14:26:24.567" v="2554" actId="165"/>
          <ac:grpSpMkLst>
            <pc:docMk/>
            <pc:sldMk cId="2480161334" sldId="301"/>
            <ac:grpSpMk id="230" creationId="{2796F13E-4B58-4CCA-8610-0E3479C72688}"/>
          </ac:grpSpMkLst>
        </pc:grpChg>
        <pc:grpChg chg="add mod">
          <ac:chgData name="Omar El Demerdash" userId="5139f583bcc307eb" providerId="LiveId" clId="{22DE8BD7-55AF-48B2-8E7E-E6B018E8E065}" dt="2022-10-13T14:28:21.936" v="2585" actId="571"/>
          <ac:grpSpMkLst>
            <pc:docMk/>
            <pc:sldMk cId="2480161334" sldId="301"/>
            <ac:grpSpMk id="236" creationId="{A2EE4632-B704-0756-247F-76C7C0410F0B}"/>
          </ac:grpSpMkLst>
        </pc:grpChg>
        <pc:grpChg chg="add mod">
          <ac:chgData name="Omar El Demerdash" userId="5139f583bcc307eb" providerId="LiveId" clId="{22DE8BD7-55AF-48B2-8E7E-E6B018E8E065}" dt="2022-10-13T14:28:24.507" v="2586" actId="571"/>
          <ac:grpSpMkLst>
            <pc:docMk/>
            <pc:sldMk cId="2480161334" sldId="301"/>
            <ac:grpSpMk id="239" creationId="{AFFA5D1B-C44D-5EE1-CF16-0E996AA2D55B}"/>
          </ac:grpSpMkLst>
        </pc:grpChg>
        <pc:grpChg chg="add mod ord">
          <ac:chgData name="Omar El Demerdash" userId="5139f583bcc307eb" providerId="LiveId" clId="{22DE8BD7-55AF-48B2-8E7E-E6B018E8E065}" dt="2022-10-13T14:31:13.799" v="2635" actId="1076"/>
          <ac:grpSpMkLst>
            <pc:docMk/>
            <pc:sldMk cId="2480161334" sldId="301"/>
            <ac:grpSpMk id="243" creationId="{C599512A-1D04-A097-6D73-5F41EA2E8DAB}"/>
          </ac:grpSpMkLst>
        </pc:grpChg>
        <pc:grpChg chg="add mod">
          <ac:chgData name="Omar El Demerdash" userId="5139f583bcc307eb" providerId="LiveId" clId="{22DE8BD7-55AF-48B2-8E7E-E6B018E8E065}" dt="2022-10-13T14:32:09.316" v="2652" actId="1036"/>
          <ac:grpSpMkLst>
            <pc:docMk/>
            <pc:sldMk cId="2480161334" sldId="301"/>
            <ac:grpSpMk id="254" creationId="{667B4B2D-CA2D-F762-9815-3541DB645217}"/>
          </ac:grpSpMkLst>
        </pc:grpChg>
        <pc:grpChg chg="add mod">
          <ac:chgData name="Omar El Demerdash" userId="5139f583bcc307eb" providerId="LiveId" clId="{22DE8BD7-55AF-48B2-8E7E-E6B018E8E065}" dt="2022-10-13T14:33:08.607" v="2660" actId="552"/>
          <ac:grpSpMkLst>
            <pc:docMk/>
            <pc:sldMk cId="2480161334" sldId="301"/>
            <ac:grpSpMk id="268" creationId="{630F40E9-0129-151A-82EB-09904817B718}"/>
          </ac:grpSpMkLst>
        </pc:grpChg>
        <pc:grpChg chg="add mod">
          <ac:chgData name="Omar El Demerdash" userId="5139f583bcc307eb" providerId="LiveId" clId="{22DE8BD7-55AF-48B2-8E7E-E6B018E8E065}" dt="2022-10-13T14:33:08.607" v="2660" actId="552"/>
          <ac:grpSpMkLst>
            <pc:docMk/>
            <pc:sldMk cId="2480161334" sldId="301"/>
            <ac:grpSpMk id="269" creationId="{33EB80E7-7A04-DFF6-F3FF-DB289833FB3D}"/>
          </ac:grpSpMkLst>
        </pc:grpChg>
        <pc:grpChg chg="add mod">
          <ac:chgData name="Omar El Demerdash" userId="5139f583bcc307eb" providerId="LiveId" clId="{22DE8BD7-55AF-48B2-8E7E-E6B018E8E065}" dt="2022-10-13T14:33:08.607" v="2660" actId="552"/>
          <ac:grpSpMkLst>
            <pc:docMk/>
            <pc:sldMk cId="2480161334" sldId="301"/>
            <ac:grpSpMk id="270" creationId="{F0D1FF28-4FAD-54FC-2E69-EDC085ED6EFE}"/>
          </ac:grpSpMkLst>
        </pc:grpChg>
        <pc:grpChg chg="add mod">
          <ac:chgData name="Omar El Demerdash" userId="5139f583bcc307eb" providerId="LiveId" clId="{22DE8BD7-55AF-48B2-8E7E-E6B018E8E065}" dt="2022-10-13T14:33:08.607" v="2660" actId="552"/>
          <ac:grpSpMkLst>
            <pc:docMk/>
            <pc:sldMk cId="2480161334" sldId="301"/>
            <ac:grpSpMk id="271" creationId="{A736DB0A-528B-7C18-09D1-1A393E6A97B6}"/>
          </ac:grpSpMkLst>
        </pc:grpChg>
        <pc:grpChg chg="add mod">
          <ac:chgData name="Omar El Demerdash" userId="5139f583bcc307eb" providerId="LiveId" clId="{22DE8BD7-55AF-48B2-8E7E-E6B018E8E065}" dt="2022-10-13T14:33:08.607" v="2660" actId="552"/>
          <ac:grpSpMkLst>
            <pc:docMk/>
            <pc:sldMk cId="2480161334" sldId="301"/>
            <ac:grpSpMk id="272" creationId="{96FA9567-ECBE-2E96-2486-2720C1EF8F28}"/>
          </ac:grpSpMkLst>
        </pc:grpChg>
        <pc:grpChg chg="add mod">
          <ac:chgData name="Omar El Demerdash" userId="5139f583bcc307eb" providerId="LiveId" clId="{22DE8BD7-55AF-48B2-8E7E-E6B018E8E065}" dt="2022-10-13T14:33:08.607" v="2660" actId="552"/>
          <ac:grpSpMkLst>
            <pc:docMk/>
            <pc:sldMk cId="2480161334" sldId="301"/>
            <ac:grpSpMk id="273" creationId="{57C8546C-DE21-6398-0556-AB609192DA0E}"/>
          </ac:grpSpMkLst>
        </pc:grpChg>
        <pc:grpChg chg="add mod">
          <ac:chgData name="Omar El Demerdash" userId="5139f583bcc307eb" providerId="LiveId" clId="{22DE8BD7-55AF-48B2-8E7E-E6B018E8E065}" dt="2022-10-13T14:34:33.095" v="2676" actId="14100"/>
          <ac:grpSpMkLst>
            <pc:docMk/>
            <pc:sldMk cId="2480161334" sldId="301"/>
            <ac:grpSpMk id="275" creationId="{6BF4EE38-88EF-6273-6FE1-A9855587EBF3}"/>
          </ac:grpSpMkLst>
        </pc:grpChg>
        <pc:grpChg chg="mod">
          <ac:chgData name="Omar El Demerdash" userId="5139f583bcc307eb" providerId="LiveId" clId="{22DE8BD7-55AF-48B2-8E7E-E6B018E8E065}" dt="2022-10-13T14:34:18.512" v="2672"/>
          <ac:grpSpMkLst>
            <pc:docMk/>
            <pc:sldMk cId="2480161334" sldId="301"/>
            <ac:grpSpMk id="283" creationId="{6ABF5444-BFAE-04C3-5B74-AB8C8A30B732}"/>
          </ac:grpSpMkLst>
        </pc:grpChg>
        <pc:grpChg chg="mod">
          <ac:chgData name="Omar El Demerdash" userId="5139f583bcc307eb" providerId="LiveId" clId="{22DE8BD7-55AF-48B2-8E7E-E6B018E8E065}" dt="2022-10-13T14:34:18.512" v="2672"/>
          <ac:grpSpMkLst>
            <pc:docMk/>
            <pc:sldMk cId="2480161334" sldId="301"/>
            <ac:grpSpMk id="284" creationId="{0CBD4518-F533-9901-D98E-4A02DFF3F259}"/>
          </ac:grpSpMkLst>
        </pc:grpChg>
        <pc:picChg chg="del">
          <ac:chgData name="Omar El Demerdash" userId="5139f583bcc307eb" providerId="LiveId" clId="{22DE8BD7-55AF-48B2-8E7E-E6B018E8E065}" dt="2022-10-13T14:19:47.511" v="2468" actId="478"/>
          <ac:picMkLst>
            <pc:docMk/>
            <pc:sldMk cId="2480161334" sldId="301"/>
            <ac:picMk id="4" creationId="{05231049-7BF0-BE79-B9FA-215EC851CB85}"/>
          </ac:picMkLst>
        </pc:picChg>
        <pc:picChg chg="del">
          <ac:chgData name="Omar El Demerdash" userId="5139f583bcc307eb" providerId="LiveId" clId="{22DE8BD7-55AF-48B2-8E7E-E6B018E8E065}" dt="2022-10-13T14:19:47.511" v="2468" actId="478"/>
          <ac:picMkLst>
            <pc:docMk/>
            <pc:sldMk cId="2480161334" sldId="301"/>
            <ac:picMk id="5" creationId="{B0DBC96C-EA05-6260-889E-11DDE759C68A}"/>
          </ac:picMkLst>
        </pc:picChg>
        <pc:picChg chg="add mod topLvl">
          <ac:chgData name="Omar El Demerdash" userId="5139f583bcc307eb" providerId="LiveId" clId="{22DE8BD7-55AF-48B2-8E7E-E6B018E8E065}" dt="2022-10-13T12:31:18.257" v="890" actId="164"/>
          <ac:picMkLst>
            <pc:docMk/>
            <pc:sldMk cId="2480161334" sldId="301"/>
            <ac:picMk id="21" creationId="{0115B4CC-89A5-0F0C-F65D-3C9394443A11}"/>
          </ac:picMkLst>
        </pc:picChg>
        <pc:picChg chg="mod">
          <ac:chgData name="Omar El Demerdash" userId="5139f583bcc307eb" providerId="LiveId" clId="{22DE8BD7-55AF-48B2-8E7E-E6B018E8E065}" dt="2022-10-13T12:31:06.392" v="888" actId="165"/>
          <ac:picMkLst>
            <pc:docMk/>
            <pc:sldMk cId="2480161334" sldId="301"/>
            <ac:picMk id="23" creationId="{D19F5B72-E1EB-117F-A7E8-B1EB67F53C76}"/>
          </ac:picMkLst>
        </pc:picChg>
        <pc:picChg chg="mod">
          <ac:chgData name="Omar El Demerdash" userId="5139f583bcc307eb" providerId="LiveId" clId="{22DE8BD7-55AF-48B2-8E7E-E6B018E8E065}" dt="2022-10-13T12:31:06.392" v="888" actId="165"/>
          <ac:picMkLst>
            <pc:docMk/>
            <pc:sldMk cId="2480161334" sldId="301"/>
            <ac:picMk id="24" creationId="{8C959303-E13B-ABF9-0985-5CB53982B4CC}"/>
          </ac:picMkLst>
        </pc:picChg>
        <pc:picChg chg="mod">
          <ac:chgData name="Omar El Demerdash" userId="5139f583bcc307eb" providerId="LiveId" clId="{22DE8BD7-55AF-48B2-8E7E-E6B018E8E065}" dt="2022-10-13T12:31:06.392" v="888" actId="165"/>
          <ac:picMkLst>
            <pc:docMk/>
            <pc:sldMk cId="2480161334" sldId="301"/>
            <ac:picMk id="25" creationId="{C56354CA-FF9A-B2C9-4E26-C5789D286762}"/>
          </ac:picMkLst>
        </pc:picChg>
        <pc:picChg chg="mod">
          <ac:chgData name="Omar El Demerdash" userId="5139f583bcc307eb" providerId="LiveId" clId="{22DE8BD7-55AF-48B2-8E7E-E6B018E8E065}" dt="2022-10-13T12:31:06.392" v="888" actId="165"/>
          <ac:picMkLst>
            <pc:docMk/>
            <pc:sldMk cId="2480161334" sldId="301"/>
            <ac:picMk id="27" creationId="{EA16AF0C-4AB7-FA19-2462-B2987FE7B808}"/>
          </ac:picMkLst>
        </pc:picChg>
        <pc:picChg chg="mod">
          <ac:chgData name="Omar El Demerdash" userId="5139f583bcc307eb" providerId="LiveId" clId="{22DE8BD7-55AF-48B2-8E7E-E6B018E8E065}" dt="2022-10-13T12:31:06.392" v="888" actId="165"/>
          <ac:picMkLst>
            <pc:docMk/>
            <pc:sldMk cId="2480161334" sldId="301"/>
            <ac:picMk id="28" creationId="{88A75784-8D79-D002-E0FD-4B6F131FBBEB}"/>
          </ac:picMkLst>
        </pc:picChg>
        <pc:picChg chg="add del mod topLvl">
          <ac:chgData name="Omar El Demerdash" userId="5139f583bcc307eb" providerId="LiveId" clId="{22DE8BD7-55AF-48B2-8E7E-E6B018E8E065}" dt="2022-10-13T14:16:34.546" v="2384" actId="478"/>
          <ac:picMkLst>
            <pc:docMk/>
            <pc:sldMk cId="2480161334" sldId="301"/>
            <ac:picMk id="30" creationId="{A4C3FDA7-675A-7B34-F44E-BCC60C1DDB90}"/>
          </ac:picMkLst>
        </pc:picChg>
        <pc:picChg chg="add del mod topLvl">
          <ac:chgData name="Omar El Demerdash" userId="5139f583bcc307eb" providerId="LiveId" clId="{22DE8BD7-55AF-48B2-8E7E-E6B018E8E065}" dt="2022-10-13T14:16:34.546" v="2384" actId="478"/>
          <ac:picMkLst>
            <pc:docMk/>
            <pc:sldMk cId="2480161334" sldId="301"/>
            <ac:picMk id="31" creationId="{8BE6E9E5-CD05-7A47-DC29-F283E4B4DE39}"/>
          </ac:picMkLst>
        </pc:picChg>
        <pc:picChg chg="add del mod topLvl">
          <ac:chgData name="Omar El Demerdash" userId="5139f583bcc307eb" providerId="LiveId" clId="{22DE8BD7-55AF-48B2-8E7E-E6B018E8E065}" dt="2022-10-13T14:16:38.630" v="2386" actId="478"/>
          <ac:picMkLst>
            <pc:docMk/>
            <pc:sldMk cId="2480161334" sldId="301"/>
            <ac:picMk id="32" creationId="{B8C126FE-E825-F1CD-CCEE-4B37E393C10B}"/>
          </ac:picMkLst>
        </pc:picChg>
        <pc:picChg chg="add mod topLvl">
          <ac:chgData name="Omar El Demerdash" userId="5139f583bcc307eb" providerId="LiveId" clId="{22DE8BD7-55AF-48B2-8E7E-E6B018E8E065}" dt="2022-10-13T12:31:18.257" v="890" actId="164"/>
          <ac:picMkLst>
            <pc:docMk/>
            <pc:sldMk cId="2480161334" sldId="301"/>
            <ac:picMk id="33" creationId="{092E2A20-295C-F722-4C26-7364122B5710}"/>
          </ac:picMkLst>
        </pc:picChg>
        <pc:picChg chg="del">
          <ac:chgData name="Omar El Demerdash" userId="5139f583bcc307eb" providerId="LiveId" clId="{22DE8BD7-55AF-48B2-8E7E-E6B018E8E065}" dt="2022-10-13T14:19:47.511" v="2468" actId="478"/>
          <ac:picMkLst>
            <pc:docMk/>
            <pc:sldMk cId="2480161334" sldId="301"/>
            <ac:picMk id="37" creationId="{5D88F21F-F8BA-14D1-86A5-AE6AC2449995}"/>
          </ac:picMkLst>
        </pc:picChg>
        <pc:picChg chg="add del mod">
          <ac:chgData name="Omar El Demerdash" userId="5139f583bcc307eb" providerId="LiveId" clId="{22DE8BD7-55AF-48B2-8E7E-E6B018E8E065}" dt="2022-10-13T14:18:24.170" v="2430"/>
          <ac:picMkLst>
            <pc:docMk/>
            <pc:sldMk cId="2480161334" sldId="301"/>
            <ac:picMk id="75" creationId="{490E94D9-800F-788D-5411-186A62F42C1D}"/>
          </ac:picMkLst>
        </pc:picChg>
        <pc:picChg chg="add del mod">
          <ac:chgData name="Omar El Demerdash" userId="5139f583bcc307eb" providerId="LiveId" clId="{22DE8BD7-55AF-48B2-8E7E-E6B018E8E065}" dt="2022-10-13T14:18:24.170" v="2430"/>
          <ac:picMkLst>
            <pc:docMk/>
            <pc:sldMk cId="2480161334" sldId="301"/>
            <ac:picMk id="76" creationId="{14FB7944-E08B-FE69-6936-55D56CC33E6C}"/>
          </ac:picMkLst>
        </pc:picChg>
        <pc:picChg chg="add del mod">
          <ac:chgData name="Omar El Demerdash" userId="5139f583bcc307eb" providerId="LiveId" clId="{22DE8BD7-55AF-48B2-8E7E-E6B018E8E065}" dt="2022-10-13T14:18:24.170" v="2430"/>
          <ac:picMkLst>
            <pc:docMk/>
            <pc:sldMk cId="2480161334" sldId="301"/>
            <ac:picMk id="77" creationId="{8AAB89FB-03D2-1857-58B7-65EF9C6EAA5A}"/>
          </ac:picMkLst>
        </pc:picChg>
        <pc:picChg chg="add del mod">
          <ac:chgData name="Omar El Demerdash" userId="5139f583bcc307eb" providerId="LiveId" clId="{22DE8BD7-55AF-48B2-8E7E-E6B018E8E065}" dt="2022-10-13T14:18:24.170" v="2430"/>
          <ac:picMkLst>
            <pc:docMk/>
            <pc:sldMk cId="2480161334" sldId="301"/>
            <ac:picMk id="78" creationId="{18855EB5-824B-C414-0D60-06820CFC2FC6}"/>
          </ac:picMkLst>
        </pc:picChg>
        <pc:picChg chg="add del mod">
          <ac:chgData name="Omar El Demerdash" userId="5139f583bcc307eb" providerId="LiveId" clId="{22DE8BD7-55AF-48B2-8E7E-E6B018E8E065}" dt="2022-10-13T14:18:24.170" v="2430"/>
          <ac:picMkLst>
            <pc:docMk/>
            <pc:sldMk cId="2480161334" sldId="301"/>
            <ac:picMk id="79" creationId="{F28FB3AF-879A-97BF-194A-673D9A1F90D5}"/>
          </ac:picMkLst>
        </pc:picChg>
        <pc:picChg chg="add del mod">
          <ac:chgData name="Omar El Demerdash" userId="5139f583bcc307eb" providerId="LiveId" clId="{22DE8BD7-55AF-48B2-8E7E-E6B018E8E065}" dt="2022-10-13T14:18:24.170" v="2430"/>
          <ac:picMkLst>
            <pc:docMk/>
            <pc:sldMk cId="2480161334" sldId="301"/>
            <ac:picMk id="80" creationId="{72B8F39E-C506-D3B8-1028-2D194AC4F709}"/>
          </ac:picMkLst>
        </pc:picChg>
        <pc:picChg chg="add del mod">
          <ac:chgData name="Omar El Demerdash" userId="5139f583bcc307eb" providerId="LiveId" clId="{22DE8BD7-55AF-48B2-8E7E-E6B018E8E065}" dt="2022-10-13T14:18:24.170" v="2430"/>
          <ac:picMkLst>
            <pc:docMk/>
            <pc:sldMk cId="2480161334" sldId="301"/>
            <ac:picMk id="81" creationId="{5B71323E-EC5F-A14C-4449-E6779C7C27B6}"/>
          </ac:picMkLst>
        </pc:picChg>
        <pc:picChg chg="add del mod">
          <ac:chgData name="Omar El Demerdash" userId="5139f583bcc307eb" providerId="LiveId" clId="{22DE8BD7-55AF-48B2-8E7E-E6B018E8E065}" dt="2022-10-13T14:18:24.170" v="2430"/>
          <ac:picMkLst>
            <pc:docMk/>
            <pc:sldMk cId="2480161334" sldId="301"/>
            <ac:picMk id="82" creationId="{79016741-E296-A463-3AA8-7C707274939D}"/>
          </ac:picMkLst>
        </pc:picChg>
        <pc:picChg chg="add del mod">
          <ac:chgData name="Omar El Demerdash" userId="5139f583bcc307eb" providerId="LiveId" clId="{22DE8BD7-55AF-48B2-8E7E-E6B018E8E065}" dt="2022-10-13T14:18:24.170" v="2430"/>
          <ac:picMkLst>
            <pc:docMk/>
            <pc:sldMk cId="2480161334" sldId="301"/>
            <ac:picMk id="83" creationId="{20250DAA-C6DE-5891-539F-BE4BA16051F9}"/>
          </ac:picMkLst>
        </pc:picChg>
        <pc:picChg chg="add del mod">
          <ac:chgData name="Omar El Demerdash" userId="5139f583bcc307eb" providerId="LiveId" clId="{22DE8BD7-55AF-48B2-8E7E-E6B018E8E065}" dt="2022-10-13T14:18:24.170" v="2430"/>
          <ac:picMkLst>
            <pc:docMk/>
            <pc:sldMk cId="2480161334" sldId="301"/>
            <ac:picMk id="84" creationId="{94BD75A0-AEA1-E448-3006-6AF199492DC2}"/>
          </ac:picMkLst>
        </pc:picChg>
        <pc:picChg chg="add del mod">
          <ac:chgData name="Omar El Demerdash" userId="5139f583bcc307eb" providerId="LiveId" clId="{22DE8BD7-55AF-48B2-8E7E-E6B018E8E065}" dt="2022-10-13T14:18:24.170" v="2430"/>
          <ac:picMkLst>
            <pc:docMk/>
            <pc:sldMk cId="2480161334" sldId="301"/>
            <ac:picMk id="85" creationId="{CF5C13EF-8E4C-DEB9-CFE4-59580236C45B}"/>
          </ac:picMkLst>
        </pc:picChg>
        <pc:picChg chg="add del mod">
          <ac:chgData name="Omar El Demerdash" userId="5139f583bcc307eb" providerId="LiveId" clId="{22DE8BD7-55AF-48B2-8E7E-E6B018E8E065}" dt="2022-10-13T14:18:24.170" v="2430"/>
          <ac:picMkLst>
            <pc:docMk/>
            <pc:sldMk cId="2480161334" sldId="301"/>
            <ac:picMk id="86" creationId="{26A050E9-2C6E-3D1D-D66C-3A656CC9BCCD}"/>
          </ac:picMkLst>
        </pc:picChg>
        <pc:picChg chg="add del mod">
          <ac:chgData name="Omar El Demerdash" userId="5139f583bcc307eb" providerId="LiveId" clId="{22DE8BD7-55AF-48B2-8E7E-E6B018E8E065}" dt="2022-10-13T14:18:24.170" v="2430"/>
          <ac:picMkLst>
            <pc:docMk/>
            <pc:sldMk cId="2480161334" sldId="301"/>
            <ac:picMk id="87" creationId="{9D5AC38A-8E79-0917-3CCE-4F77266A373A}"/>
          </ac:picMkLst>
        </pc:picChg>
        <pc:picChg chg="add del mod">
          <ac:chgData name="Omar El Demerdash" userId="5139f583bcc307eb" providerId="LiveId" clId="{22DE8BD7-55AF-48B2-8E7E-E6B018E8E065}" dt="2022-10-13T14:18:24.170" v="2430"/>
          <ac:picMkLst>
            <pc:docMk/>
            <pc:sldMk cId="2480161334" sldId="301"/>
            <ac:picMk id="88" creationId="{2B3429D9-F3D1-3AD5-974A-0FB2198D79F9}"/>
          </ac:picMkLst>
        </pc:picChg>
        <pc:picChg chg="add del mod">
          <ac:chgData name="Omar El Demerdash" userId="5139f583bcc307eb" providerId="LiveId" clId="{22DE8BD7-55AF-48B2-8E7E-E6B018E8E065}" dt="2022-10-13T14:19:59.327" v="2471" actId="478"/>
          <ac:picMkLst>
            <pc:docMk/>
            <pc:sldMk cId="2480161334" sldId="301"/>
            <ac:picMk id="105" creationId="{E4B0E957-16C3-9A52-ACB8-376F817E1B6E}"/>
          </ac:picMkLst>
        </pc:picChg>
        <pc:picChg chg="add del mod">
          <ac:chgData name="Omar El Demerdash" userId="5139f583bcc307eb" providerId="LiveId" clId="{22DE8BD7-55AF-48B2-8E7E-E6B018E8E065}" dt="2022-10-13T14:19:59.327" v="2471" actId="478"/>
          <ac:picMkLst>
            <pc:docMk/>
            <pc:sldMk cId="2480161334" sldId="301"/>
            <ac:picMk id="106" creationId="{2ACA3AD7-825B-B495-8B99-C78CEE18D042}"/>
          </ac:picMkLst>
        </pc:picChg>
        <pc:picChg chg="add del mod">
          <ac:chgData name="Omar El Demerdash" userId="5139f583bcc307eb" providerId="LiveId" clId="{22DE8BD7-55AF-48B2-8E7E-E6B018E8E065}" dt="2022-10-13T14:19:59.327" v="2471" actId="478"/>
          <ac:picMkLst>
            <pc:docMk/>
            <pc:sldMk cId="2480161334" sldId="301"/>
            <ac:picMk id="107" creationId="{D975662F-EBBC-A4EA-C081-2FF1F55667E0}"/>
          </ac:picMkLst>
        </pc:picChg>
        <pc:picChg chg="add del mod">
          <ac:chgData name="Omar El Demerdash" userId="5139f583bcc307eb" providerId="LiveId" clId="{22DE8BD7-55AF-48B2-8E7E-E6B018E8E065}" dt="2022-10-13T14:19:59.327" v="2471" actId="478"/>
          <ac:picMkLst>
            <pc:docMk/>
            <pc:sldMk cId="2480161334" sldId="301"/>
            <ac:picMk id="108" creationId="{5AB19ADA-1351-9996-9CFA-08587669BA12}"/>
          </ac:picMkLst>
        </pc:picChg>
        <pc:picChg chg="add del mod">
          <ac:chgData name="Omar El Demerdash" userId="5139f583bcc307eb" providerId="LiveId" clId="{22DE8BD7-55AF-48B2-8E7E-E6B018E8E065}" dt="2022-10-13T14:19:59.327" v="2471" actId="478"/>
          <ac:picMkLst>
            <pc:docMk/>
            <pc:sldMk cId="2480161334" sldId="301"/>
            <ac:picMk id="109" creationId="{109190B9-B871-E3FF-B251-B17FDC86BA3A}"/>
          </ac:picMkLst>
        </pc:picChg>
        <pc:picChg chg="add del mod">
          <ac:chgData name="Omar El Demerdash" userId="5139f583bcc307eb" providerId="LiveId" clId="{22DE8BD7-55AF-48B2-8E7E-E6B018E8E065}" dt="2022-10-13T14:19:59.327" v="2471" actId="478"/>
          <ac:picMkLst>
            <pc:docMk/>
            <pc:sldMk cId="2480161334" sldId="301"/>
            <ac:picMk id="110" creationId="{7BB2ED5E-E4CE-23E0-2CB6-14E1BEF7CD65}"/>
          </ac:picMkLst>
        </pc:picChg>
        <pc:picChg chg="add del mod">
          <ac:chgData name="Omar El Demerdash" userId="5139f583bcc307eb" providerId="LiveId" clId="{22DE8BD7-55AF-48B2-8E7E-E6B018E8E065}" dt="2022-10-13T14:19:59.327" v="2471" actId="478"/>
          <ac:picMkLst>
            <pc:docMk/>
            <pc:sldMk cId="2480161334" sldId="301"/>
            <ac:picMk id="111" creationId="{D7A64D8E-60E0-51D4-523A-BA534BAFE01A}"/>
          </ac:picMkLst>
        </pc:picChg>
        <pc:picChg chg="add del mod">
          <ac:chgData name="Omar El Demerdash" userId="5139f583bcc307eb" providerId="LiveId" clId="{22DE8BD7-55AF-48B2-8E7E-E6B018E8E065}" dt="2022-10-13T14:19:40.629" v="2465"/>
          <ac:picMkLst>
            <pc:docMk/>
            <pc:sldMk cId="2480161334" sldId="301"/>
            <ac:picMk id="124" creationId="{575EFE48-32C3-A9FA-C718-5F4EDAC488F1}"/>
          </ac:picMkLst>
        </pc:picChg>
        <pc:picChg chg="add del mod">
          <ac:chgData name="Omar El Demerdash" userId="5139f583bcc307eb" providerId="LiveId" clId="{22DE8BD7-55AF-48B2-8E7E-E6B018E8E065}" dt="2022-10-13T14:19:40.629" v="2465"/>
          <ac:picMkLst>
            <pc:docMk/>
            <pc:sldMk cId="2480161334" sldId="301"/>
            <ac:picMk id="125" creationId="{11793B31-4093-B90C-1319-AC9B53694A8E}"/>
          </ac:picMkLst>
        </pc:picChg>
        <pc:picChg chg="add del mod">
          <ac:chgData name="Omar El Demerdash" userId="5139f583bcc307eb" providerId="LiveId" clId="{22DE8BD7-55AF-48B2-8E7E-E6B018E8E065}" dt="2022-10-13T14:19:40.629" v="2465"/>
          <ac:picMkLst>
            <pc:docMk/>
            <pc:sldMk cId="2480161334" sldId="301"/>
            <ac:picMk id="126" creationId="{8373079C-9096-A4FE-8C1E-C4BACC58D354}"/>
          </ac:picMkLst>
        </pc:picChg>
        <pc:picChg chg="add del mod">
          <ac:chgData name="Omar El Demerdash" userId="5139f583bcc307eb" providerId="LiveId" clId="{22DE8BD7-55AF-48B2-8E7E-E6B018E8E065}" dt="2022-10-13T14:19:40.629" v="2465"/>
          <ac:picMkLst>
            <pc:docMk/>
            <pc:sldMk cId="2480161334" sldId="301"/>
            <ac:picMk id="127" creationId="{8A8ADE79-060C-10C1-3B65-3B4FC017B91B}"/>
          </ac:picMkLst>
        </pc:picChg>
        <pc:picChg chg="add del mod">
          <ac:chgData name="Omar El Demerdash" userId="5139f583bcc307eb" providerId="LiveId" clId="{22DE8BD7-55AF-48B2-8E7E-E6B018E8E065}" dt="2022-10-13T14:19:40.629" v="2465"/>
          <ac:picMkLst>
            <pc:docMk/>
            <pc:sldMk cId="2480161334" sldId="301"/>
            <ac:picMk id="128" creationId="{1B2EAA03-A61A-B6C8-7CA9-20DC6088735B}"/>
          </ac:picMkLst>
        </pc:picChg>
        <pc:picChg chg="add del mod">
          <ac:chgData name="Omar El Demerdash" userId="5139f583bcc307eb" providerId="LiveId" clId="{22DE8BD7-55AF-48B2-8E7E-E6B018E8E065}" dt="2022-10-13T14:19:40.629" v="2465"/>
          <ac:picMkLst>
            <pc:docMk/>
            <pc:sldMk cId="2480161334" sldId="301"/>
            <ac:picMk id="129" creationId="{02D27D68-BE58-C8C0-F11C-0DAF20FEE427}"/>
          </ac:picMkLst>
        </pc:picChg>
        <pc:picChg chg="add del mod">
          <ac:chgData name="Omar El Demerdash" userId="5139f583bcc307eb" providerId="LiveId" clId="{22DE8BD7-55AF-48B2-8E7E-E6B018E8E065}" dt="2022-10-13T14:19:40.629" v="2465"/>
          <ac:picMkLst>
            <pc:docMk/>
            <pc:sldMk cId="2480161334" sldId="301"/>
            <ac:picMk id="130" creationId="{46854014-9B45-A6A2-6A2F-79D85C0C4482}"/>
          </ac:picMkLst>
        </pc:picChg>
        <pc:picChg chg="add mod">
          <ac:chgData name="Omar El Demerdash" userId="5139f583bcc307eb" providerId="LiveId" clId="{22DE8BD7-55AF-48B2-8E7E-E6B018E8E065}" dt="2022-10-13T14:22:47.819" v="2498" actId="1076"/>
          <ac:picMkLst>
            <pc:docMk/>
            <pc:sldMk cId="2480161334" sldId="301"/>
            <ac:picMk id="160" creationId="{59EAAECC-E5A1-085E-A974-6891AF9C8417}"/>
          </ac:picMkLst>
        </pc:picChg>
        <pc:picChg chg="add mod">
          <ac:chgData name="Omar El Demerdash" userId="5139f583bcc307eb" providerId="LiveId" clId="{22DE8BD7-55AF-48B2-8E7E-E6B018E8E065}" dt="2022-10-13T14:22:47.819" v="2498" actId="1076"/>
          <ac:picMkLst>
            <pc:docMk/>
            <pc:sldMk cId="2480161334" sldId="301"/>
            <ac:picMk id="161" creationId="{6E7CB477-E058-4C29-0697-4D157ADA2D69}"/>
          </ac:picMkLst>
        </pc:picChg>
        <pc:picChg chg="add mod">
          <ac:chgData name="Omar El Demerdash" userId="5139f583bcc307eb" providerId="LiveId" clId="{22DE8BD7-55AF-48B2-8E7E-E6B018E8E065}" dt="2022-10-13T14:22:47.819" v="2498" actId="1076"/>
          <ac:picMkLst>
            <pc:docMk/>
            <pc:sldMk cId="2480161334" sldId="301"/>
            <ac:picMk id="162" creationId="{2B7F759E-F146-4DC9-0027-60947CCFC02E}"/>
          </ac:picMkLst>
        </pc:picChg>
        <pc:picChg chg="add mod">
          <ac:chgData name="Omar El Demerdash" userId="5139f583bcc307eb" providerId="LiveId" clId="{22DE8BD7-55AF-48B2-8E7E-E6B018E8E065}" dt="2022-10-13T14:22:47.819" v="2498" actId="1076"/>
          <ac:picMkLst>
            <pc:docMk/>
            <pc:sldMk cId="2480161334" sldId="301"/>
            <ac:picMk id="163" creationId="{B2067CC8-B65F-E415-6327-CDD5C83D6D34}"/>
          </ac:picMkLst>
        </pc:picChg>
        <pc:picChg chg="add mod">
          <ac:chgData name="Omar El Demerdash" userId="5139f583bcc307eb" providerId="LiveId" clId="{22DE8BD7-55AF-48B2-8E7E-E6B018E8E065}" dt="2022-10-13T14:22:47.819" v="2498" actId="1076"/>
          <ac:picMkLst>
            <pc:docMk/>
            <pc:sldMk cId="2480161334" sldId="301"/>
            <ac:picMk id="164" creationId="{E1C3B31C-24AD-EFB1-DEFC-DFDA87384A33}"/>
          </ac:picMkLst>
        </pc:picChg>
        <pc:picChg chg="add mod">
          <ac:chgData name="Omar El Demerdash" userId="5139f583bcc307eb" providerId="LiveId" clId="{22DE8BD7-55AF-48B2-8E7E-E6B018E8E065}" dt="2022-10-13T14:22:47.819" v="2498" actId="1076"/>
          <ac:picMkLst>
            <pc:docMk/>
            <pc:sldMk cId="2480161334" sldId="301"/>
            <ac:picMk id="165" creationId="{872F1B84-AFD2-B6AC-7F65-DE4A1F359E6B}"/>
          </ac:picMkLst>
        </pc:picChg>
        <pc:picChg chg="add mod">
          <ac:chgData name="Omar El Demerdash" userId="5139f583bcc307eb" providerId="LiveId" clId="{22DE8BD7-55AF-48B2-8E7E-E6B018E8E065}" dt="2022-10-13T14:22:47.819" v="2498" actId="1076"/>
          <ac:picMkLst>
            <pc:docMk/>
            <pc:sldMk cId="2480161334" sldId="301"/>
            <ac:picMk id="166" creationId="{AAEC3CE6-B148-D182-FB1E-95A121774100}"/>
          </ac:picMkLst>
        </pc:picChg>
        <pc:picChg chg="add del mod">
          <ac:chgData name="Omar El Demerdash" userId="5139f583bcc307eb" providerId="LiveId" clId="{22DE8BD7-55AF-48B2-8E7E-E6B018E8E065}" dt="2022-10-13T14:21:21.348" v="2487" actId="21"/>
          <ac:picMkLst>
            <pc:docMk/>
            <pc:sldMk cId="2480161334" sldId="301"/>
            <ac:picMk id="167" creationId="{E9D8CB37-A648-A362-9536-2B469609ACE7}"/>
          </ac:picMkLst>
        </pc:picChg>
        <pc:picChg chg="add mod">
          <ac:chgData name="Omar El Demerdash" userId="5139f583bcc307eb" providerId="LiveId" clId="{22DE8BD7-55AF-48B2-8E7E-E6B018E8E065}" dt="2022-10-13T14:32:47.359" v="2656" actId="164"/>
          <ac:picMkLst>
            <pc:docMk/>
            <pc:sldMk cId="2480161334" sldId="301"/>
            <ac:picMk id="168" creationId="{DB5697C8-BD27-5E42-3681-4DBB25433FBD}"/>
          </ac:picMkLst>
        </pc:picChg>
        <pc:picChg chg="add mod">
          <ac:chgData name="Omar El Demerdash" userId="5139f583bcc307eb" providerId="LiveId" clId="{22DE8BD7-55AF-48B2-8E7E-E6B018E8E065}" dt="2022-10-13T14:32:52.610" v="2657" actId="164"/>
          <ac:picMkLst>
            <pc:docMk/>
            <pc:sldMk cId="2480161334" sldId="301"/>
            <ac:picMk id="169" creationId="{F0BB26CE-9463-468A-F6A0-3629215F6C88}"/>
          </ac:picMkLst>
        </pc:picChg>
        <pc:picChg chg="add mod">
          <ac:chgData name="Omar El Demerdash" userId="5139f583bcc307eb" providerId="LiveId" clId="{22DE8BD7-55AF-48B2-8E7E-E6B018E8E065}" dt="2022-10-13T14:32:56.931" v="2658" actId="164"/>
          <ac:picMkLst>
            <pc:docMk/>
            <pc:sldMk cId="2480161334" sldId="301"/>
            <ac:picMk id="170" creationId="{C6B7E5A0-D4FF-C368-E734-B352FE1AF309}"/>
          </ac:picMkLst>
        </pc:picChg>
        <pc:picChg chg="add del mod">
          <ac:chgData name="Omar El Demerdash" userId="5139f583bcc307eb" providerId="LiveId" clId="{22DE8BD7-55AF-48B2-8E7E-E6B018E8E065}" dt="2022-10-13T14:21:21.348" v="2487" actId="21"/>
          <ac:picMkLst>
            <pc:docMk/>
            <pc:sldMk cId="2480161334" sldId="301"/>
            <ac:picMk id="171" creationId="{3EDEF0AA-B287-7D87-E422-17646B713592}"/>
          </ac:picMkLst>
        </pc:picChg>
        <pc:picChg chg="add del mod">
          <ac:chgData name="Omar El Demerdash" userId="5139f583bcc307eb" providerId="LiveId" clId="{22DE8BD7-55AF-48B2-8E7E-E6B018E8E065}" dt="2022-10-13T14:21:21.348" v="2487" actId="21"/>
          <ac:picMkLst>
            <pc:docMk/>
            <pc:sldMk cId="2480161334" sldId="301"/>
            <ac:picMk id="172" creationId="{7C0A70D9-0944-B5C4-6EF4-C75706974249}"/>
          </ac:picMkLst>
        </pc:picChg>
        <pc:picChg chg="add del mod">
          <ac:chgData name="Omar El Demerdash" userId="5139f583bcc307eb" providerId="LiveId" clId="{22DE8BD7-55AF-48B2-8E7E-E6B018E8E065}" dt="2022-10-13T14:21:21.348" v="2487" actId="21"/>
          <ac:picMkLst>
            <pc:docMk/>
            <pc:sldMk cId="2480161334" sldId="301"/>
            <ac:picMk id="173" creationId="{1CB7B1F4-2B4F-D9F5-C1F9-994D28931D4D}"/>
          </ac:picMkLst>
        </pc:picChg>
        <pc:picChg chg="add mod">
          <ac:chgData name="Omar El Demerdash" userId="5139f583bcc307eb" providerId="LiveId" clId="{22DE8BD7-55AF-48B2-8E7E-E6B018E8E065}" dt="2022-10-13T14:32:39.057" v="2654" actId="164"/>
          <ac:picMkLst>
            <pc:docMk/>
            <pc:sldMk cId="2480161334" sldId="301"/>
            <ac:picMk id="183" creationId="{0E299073-258E-5FA1-AE88-3405DC1E7F7C}"/>
          </ac:picMkLst>
        </pc:picChg>
        <pc:picChg chg="add mod">
          <ac:chgData name="Omar El Demerdash" userId="5139f583bcc307eb" providerId="LiveId" clId="{22DE8BD7-55AF-48B2-8E7E-E6B018E8E065}" dt="2022-10-13T14:32:33.593" v="2653" actId="164"/>
          <ac:picMkLst>
            <pc:docMk/>
            <pc:sldMk cId="2480161334" sldId="301"/>
            <ac:picMk id="184" creationId="{10996219-73BF-2478-E428-E23BF1B0FFE2}"/>
          </ac:picMkLst>
        </pc:picChg>
        <pc:picChg chg="add mod">
          <ac:chgData name="Omar El Demerdash" userId="5139f583bcc307eb" providerId="LiveId" clId="{22DE8BD7-55AF-48B2-8E7E-E6B018E8E065}" dt="2022-10-13T14:32:33.593" v="2653" actId="164"/>
          <ac:picMkLst>
            <pc:docMk/>
            <pc:sldMk cId="2480161334" sldId="301"/>
            <ac:picMk id="185" creationId="{B293B69C-CF17-8D93-5805-2CDE4E1E8A95}"/>
          </ac:picMkLst>
        </pc:picChg>
        <pc:picChg chg="add mod">
          <ac:chgData name="Omar El Demerdash" userId="5139f583bcc307eb" providerId="LiveId" clId="{22DE8BD7-55AF-48B2-8E7E-E6B018E8E065}" dt="2022-10-13T14:32:42.869" v="2655" actId="164"/>
          <ac:picMkLst>
            <pc:docMk/>
            <pc:sldMk cId="2480161334" sldId="301"/>
            <ac:picMk id="186" creationId="{AFB80183-CB52-D3E6-9ABC-378BCE285D2A}"/>
          </ac:picMkLst>
        </pc:picChg>
        <pc:picChg chg="mod">
          <ac:chgData name="Omar El Demerdash" userId="5139f583bcc307eb" providerId="LiveId" clId="{22DE8BD7-55AF-48B2-8E7E-E6B018E8E065}" dt="2022-10-13T14:36:37.112" v="2733" actId="1076"/>
          <ac:picMkLst>
            <pc:docMk/>
            <pc:sldMk cId="2480161334" sldId="301"/>
            <ac:picMk id="194" creationId="{229FA8E3-A2B7-CFB5-1B9A-1CA65C295076}"/>
          </ac:picMkLst>
        </pc:picChg>
        <pc:picChg chg="mod">
          <ac:chgData name="Omar El Demerdash" userId="5139f583bcc307eb" providerId="LiveId" clId="{22DE8BD7-55AF-48B2-8E7E-E6B018E8E065}" dt="2022-10-13T14:26:24.567" v="2554" actId="165"/>
          <ac:picMkLst>
            <pc:docMk/>
            <pc:sldMk cId="2480161334" sldId="301"/>
            <ac:picMk id="197" creationId="{31079D64-1DBE-5675-D463-94A9B8F172E0}"/>
          </ac:picMkLst>
        </pc:picChg>
        <pc:picChg chg="mod">
          <ac:chgData name="Omar El Demerdash" userId="5139f583bcc307eb" providerId="LiveId" clId="{22DE8BD7-55AF-48B2-8E7E-E6B018E8E065}" dt="2022-10-13T14:26:24.567" v="2554" actId="165"/>
          <ac:picMkLst>
            <pc:docMk/>
            <pc:sldMk cId="2480161334" sldId="301"/>
            <ac:picMk id="200" creationId="{7F98B35C-4268-E841-591E-E0F0CD2B3FE9}"/>
          </ac:picMkLst>
        </pc:picChg>
        <pc:picChg chg="mod">
          <ac:chgData name="Omar El Demerdash" userId="5139f583bcc307eb" providerId="LiveId" clId="{22DE8BD7-55AF-48B2-8E7E-E6B018E8E065}" dt="2022-10-13T14:26:24.567" v="2554" actId="165"/>
          <ac:picMkLst>
            <pc:docMk/>
            <pc:sldMk cId="2480161334" sldId="301"/>
            <ac:picMk id="212" creationId="{716E58CF-CE72-3044-5C55-51208AB48073}"/>
          </ac:picMkLst>
        </pc:picChg>
        <pc:picChg chg="mod">
          <ac:chgData name="Omar El Demerdash" userId="5139f583bcc307eb" providerId="LiveId" clId="{22DE8BD7-55AF-48B2-8E7E-E6B018E8E065}" dt="2022-10-13T14:26:24.567" v="2554" actId="165"/>
          <ac:picMkLst>
            <pc:docMk/>
            <pc:sldMk cId="2480161334" sldId="301"/>
            <ac:picMk id="215" creationId="{C6408C11-5C09-8FE1-B9D0-E97D889F7D1E}"/>
          </ac:picMkLst>
        </pc:picChg>
        <pc:picChg chg="mod">
          <ac:chgData name="Omar El Demerdash" userId="5139f583bcc307eb" providerId="LiveId" clId="{22DE8BD7-55AF-48B2-8E7E-E6B018E8E065}" dt="2022-10-13T14:26:24.567" v="2554" actId="165"/>
          <ac:picMkLst>
            <pc:docMk/>
            <pc:sldMk cId="2480161334" sldId="301"/>
            <ac:picMk id="218" creationId="{E3FE31BD-AB9E-BE3C-8DD7-EDBE28FC60E2}"/>
          </ac:picMkLst>
        </pc:picChg>
        <pc:picChg chg="mod">
          <ac:chgData name="Omar El Demerdash" userId="5139f583bcc307eb" providerId="LiveId" clId="{22DE8BD7-55AF-48B2-8E7E-E6B018E8E065}" dt="2022-10-13T14:28:21.936" v="2585" actId="571"/>
          <ac:picMkLst>
            <pc:docMk/>
            <pc:sldMk cId="2480161334" sldId="301"/>
            <ac:picMk id="238" creationId="{678192E4-D38A-4BDF-3DD4-1323A69BABBA}"/>
          </ac:picMkLst>
        </pc:picChg>
        <pc:picChg chg="mod">
          <ac:chgData name="Omar El Demerdash" userId="5139f583bcc307eb" providerId="LiveId" clId="{22DE8BD7-55AF-48B2-8E7E-E6B018E8E065}" dt="2022-10-13T14:28:24.507" v="2586" actId="571"/>
          <ac:picMkLst>
            <pc:docMk/>
            <pc:sldMk cId="2480161334" sldId="301"/>
            <ac:picMk id="241" creationId="{81890A95-0BB4-5143-BDB5-B6A9A0DFCC1C}"/>
          </ac:picMkLst>
        </pc:picChg>
        <pc:picChg chg="mod">
          <ac:chgData name="Omar El Demerdash" userId="5139f583bcc307eb" providerId="LiveId" clId="{22DE8BD7-55AF-48B2-8E7E-E6B018E8E065}" dt="2022-10-13T14:28:36.883" v="2591"/>
          <ac:picMkLst>
            <pc:docMk/>
            <pc:sldMk cId="2480161334" sldId="301"/>
            <ac:picMk id="245" creationId="{4AE3FBC9-BEDE-B7F3-3308-B2D7F1BB9474}"/>
          </ac:picMkLst>
        </pc:picChg>
        <pc:picChg chg="mod">
          <ac:chgData name="Omar El Demerdash" userId="5139f583bcc307eb" providerId="LiveId" clId="{22DE8BD7-55AF-48B2-8E7E-E6B018E8E065}" dt="2022-10-13T14:31:04.021" v="2633"/>
          <ac:picMkLst>
            <pc:docMk/>
            <pc:sldMk cId="2480161334" sldId="301"/>
            <ac:picMk id="258" creationId="{CA806FEC-8676-AB55-421C-36A2BEB0DAC3}"/>
          </ac:picMkLst>
        </pc:picChg>
        <pc:picChg chg="mod">
          <ac:chgData name="Omar El Demerdash" userId="5139f583bcc307eb" providerId="LiveId" clId="{22DE8BD7-55AF-48B2-8E7E-E6B018E8E065}" dt="2022-10-13T14:31:04.021" v="2633"/>
          <ac:picMkLst>
            <pc:docMk/>
            <pc:sldMk cId="2480161334" sldId="301"/>
            <ac:picMk id="260" creationId="{7816163F-AA53-0317-D413-50E4F16D38DF}"/>
          </ac:picMkLst>
        </pc:picChg>
        <pc:picChg chg="mod">
          <ac:chgData name="Omar El Demerdash" userId="5139f583bcc307eb" providerId="LiveId" clId="{22DE8BD7-55AF-48B2-8E7E-E6B018E8E065}" dt="2022-10-13T14:31:04.021" v="2633"/>
          <ac:picMkLst>
            <pc:docMk/>
            <pc:sldMk cId="2480161334" sldId="301"/>
            <ac:picMk id="261" creationId="{0CA86A9D-F6CD-1C83-A95D-3494BA1B2A9D}"/>
          </ac:picMkLst>
        </pc:picChg>
        <pc:picChg chg="mod">
          <ac:chgData name="Omar El Demerdash" userId="5139f583bcc307eb" providerId="LiveId" clId="{22DE8BD7-55AF-48B2-8E7E-E6B018E8E065}" dt="2022-10-13T14:31:04.021" v="2633"/>
          <ac:picMkLst>
            <pc:docMk/>
            <pc:sldMk cId="2480161334" sldId="301"/>
            <ac:picMk id="262" creationId="{502DBDBC-F4F5-1475-D378-708607EA4CB2}"/>
          </ac:picMkLst>
        </pc:picChg>
        <pc:picChg chg="mod">
          <ac:chgData name="Omar El Demerdash" userId="5139f583bcc307eb" providerId="LiveId" clId="{22DE8BD7-55AF-48B2-8E7E-E6B018E8E065}" dt="2022-10-13T14:31:04.021" v="2633"/>
          <ac:picMkLst>
            <pc:docMk/>
            <pc:sldMk cId="2480161334" sldId="301"/>
            <ac:picMk id="263" creationId="{12C23E4E-942D-51B0-5136-3496FCEA3114}"/>
          </ac:picMkLst>
        </pc:picChg>
        <pc:picChg chg="mod">
          <ac:chgData name="Omar El Demerdash" userId="5139f583bcc307eb" providerId="LiveId" clId="{22DE8BD7-55AF-48B2-8E7E-E6B018E8E065}" dt="2022-10-13T14:31:04.021" v="2633"/>
          <ac:picMkLst>
            <pc:docMk/>
            <pc:sldMk cId="2480161334" sldId="301"/>
            <ac:picMk id="264" creationId="{79FA2D11-0EA1-C638-EAF9-409B972553F0}"/>
          </ac:picMkLst>
        </pc:picChg>
        <pc:picChg chg="mod">
          <ac:chgData name="Omar El Demerdash" userId="5139f583bcc307eb" providerId="LiveId" clId="{22DE8BD7-55AF-48B2-8E7E-E6B018E8E065}" dt="2022-10-13T14:34:18.512" v="2672"/>
          <ac:picMkLst>
            <pc:docMk/>
            <pc:sldMk cId="2480161334" sldId="301"/>
            <ac:picMk id="282" creationId="{AD703800-F177-7021-5BB0-1DAC2A7C12E1}"/>
          </ac:picMkLst>
        </pc:picChg>
        <pc:picChg chg="mod">
          <ac:chgData name="Omar El Demerdash" userId="5139f583bcc307eb" providerId="LiveId" clId="{22DE8BD7-55AF-48B2-8E7E-E6B018E8E065}" dt="2022-10-13T14:34:18.512" v="2672"/>
          <ac:picMkLst>
            <pc:docMk/>
            <pc:sldMk cId="2480161334" sldId="301"/>
            <ac:picMk id="285" creationId="{85AF6787-499E-3E23-86AB-580E2AD3DDC6}"/>
          </ac:picMkLst>
        </pc:picChg>
        <pc:picChg chg="mod">
          <ac:chgData name="Omar El Demerdash" userId="5139f583bcc307eb" providerId="LiveId" clId="{22DE8BD7-55AF-48B2-8E7E-E6B018E8E065}" dt="2022-10-13T14:34:18.512" v="2672"/>
          <ac:picMkLst>
            <pc:docMk/>
            <pc:sldMk cId="2480161334" sldId="301"/>
            <ac:picMk id="286" creationId="{71B0F3CA-89A1-A80A-2BC1-BF878A6D9664}"/>
          </ac:picMkLst>
        </pc:picChg>
        <pc:picChg chg="mod">
          <ac:chgData name="Omar El Demerdash" userId="5139f583bcc307eb" providerId="LiveId" clId="{22DE8BD7-55AF-48B2-8E7E-E6B018E8E065}" dt="2022-10-13T14:34:18.512" v="2672"/>
          <ac:picMkLst>
            <pc:docMk/>
            <pc:sldMk cId="2480161334" sldId="301"/>
            <ac:picMk id="287" creationId="{795D9DC3-B592-500E-BD45-609FFAD613F2}"/>
          </ac:picMkLst>
        </pc:picChg>
        <pc:picChg chg="mod">
          <ac:chgData name="Omar El Demerdash" userId="5139f583bcc307eb" providerId="LiveId" clId="{22DE8BD7-55AF-48B2-8E7E-E6B018E8E065}" dt="2022-10-13T14:34:18.512" v="2672"/>
          <ac:picMkLst>
            <pc:docMk/>
            <pc:sldMk cId="2480161334" sldId="301"/>
            <ac:picMk id="288" creationId="{4C7F0566-EE76-860C-6573-E8459DF7AFC1}"/>
          </ac:picMkLst>
        </pc:picChg>
        <pc:picChg chg="mod">
          <ac:chgData name="Omar El Demerdash" userId="5139f583bcc307eb" providerId="LiveId" clId="{22DE8BD7-55AF-48B2-8E7E-E6B018E8E065}" dt="2022-10-13T14:34:18.512" v="2672"/>
          <ac:picMkLst>
            <pc:docMk/>
            <pc:sldMk cId="2480161334" sldId="301"/>
            <ac:picMk id="289" creationId="{131A71B9-C245-6F8E-0FF8-D60C4761EEFE}"/>
          </ac:picMkLst>
        </pc:picChg>
        <pc:picChg chg="mod">
          <ac:chgData name="Omar El Demerdash" userId="5139f583bcc307eb" providerId="LiveId" clId="{22DE8BD7-55AF-48B2-8E7E-E6B018E8E065}" dt="2022-10-13T14:34:18.512" v="2672"/>
          <ac:picMkLst>
            <pc:docMk/>
            <pc:sldMk cId="2480161334" sldId="301"/>
            <ac:picMk id="290" creationId="{B006F16A-C3F7-4850-C4E7-DA83CD0E2B86}"/>
          </ac:picMkLst>
        </pc:picChg>
        <pc:cxnChg chg="del">
          <ac:chgData name="Omar El Demerdash" userId="5139f583bcc307eb" providerId="LiveId" clId="{22DE8BD7-55AF-48B2-8E7E-E6B018E8E065}" dt="2022-10-13T14:19:47.511" v="2468" actId="478"/>
          <ac:cxnSpMkLst>
            <pc:docMk/>
            <pc:sldMk cId="2480161334" sldId="301"/>
            <ac:cxnSpMk id="13" creationId="{905CF2CA-3EB8-84FC-1CD8-5317E3BF224F}"/>
          </ac:cxnSpMkLst>
        </pc:cxnChg>
        <pc:cxnChg chg="del">
          <ac:chgData name="Omar El Demerdash" userId="5139f583bcc307eb" providerId="LiveId" clId="{22DE8BD7-55AF-48B2-8E7E-E6B018E8E065}" dt="2022-10-13T14:19:47.511" v="2468" actId="478"/>
          <ac:cxnSpMkLst>
            <pc:docMk/>
            <pc:sldMk cId="2480161334" sldId="301"/>
            <ac:cxnSpMk id="16" creationId="{20DCF9A7-54FE-D687-691B-DDAAE4EDEAD2}"/>
          </ac:cxnSpMkLst>
        </pc:cxnChg>
        <pc:cxnChg chg="add mod">
          <ac:chgData name="Omar El Demerdash" userId="5139f583bcc307eb" providerId="LiveId" clId="{22DE8BD7-55AF-48B2-8E7E-E6B018E8E065}" dt="2022-10-13T14:35:18.269" v="2710" actId="14100"/>
          <ac:cxnSpMkLst>
            <pc:docMk/>
            <pc:sldMk cId="2480161334" sldId="301"/>
            <ac:cxnSpMk id="20" creationId="{E774F135-C70E-77A3-8F37-5197C68154E8}"/>
          </ac:cxnSpMkLst>
        </pc:cxnChg>
        <pc:cxnChg chg="del">
          <ac:chgData name="Omar El Demerdash" userId="5139f583bcc307eb" providerId="LiveId" clId="{22DE8BD7-55AF-48B2-8E7E-E6B018E8E065}" dt="2022-10-13T14:19:47.511" v="2468" actId="478"/>
          <ac:cxnSpMkLst>
            <pc:docMk/>
            <pc:sldMk cId="2480161334" sldId="301"/>
            <ac:cxnSpMk id="72" creationId="{D40D5C79-8DAC-875D-EA8C-4DDFF8752A2D}"/>
          </ac:cxnSpMkLst>
        </pc:cxnChg>
        <pc:cxnChg chg="add mod">
          <ac:chgData name="Omar El Demerdash" userId="5139f583bcc307eb" providerId="LiveId" clId="{22DE8BD7-55AF-48B2-8E7E-E6B018E8E065}" dt="2022-10-13T14:23:54.437" v="2516" actId="1582"/>
          <ac:cxnSpMkLst>
            <pc:docMk/>
            <pc:sldMk cId="2480161334" sldId="301"/>
            <ac:cxnSpMk id="188" creationId="{6C29D35C-80C0-4029-D850-79DD53B6724D}"/>
          </ac:cxnSpMkLst>
        </pc:cxnChg>
        <pc:cxnChg chg="del">
          <ac:chgData name="Omar El Demerdash" userId="5139f583bcc307eb" providerId="LiveId" clId="{22DE8BD7-55AF-48B2-8E7E-E6B018E8E065}" dt="2022-10-13T11:28:10.715" v="739" actId="478"/>
          <ac:cxnSpMkLst>
            <pc:docMk/>
            <pc:sldMk cId="2480161334" sldId="301"/>
            <ac:cxnSpMk id="188" creationId="{C7DE0849-6148-6438-EDC2-F8346F6DCE6D}"/>
          </ac:cxnSpMkLst>
        </pc:cxnChg>
        <pc:cxnChg chg="add mod">
          <ac:chgData name="Omar El Demerdash" userId="5139f583bcc307eb" providerId="LiveId" clId="{22DE8BD7-55AF-48B2-8E7E-E6B018E8E065}" dt="2022-10-13T14:23:56.353" v="2517" actId="571"/>
          <ac:cxnSpMkLst>
            <pc:docMk/>
            <pc:sldMk cId="2480161334" sldId="301"/>
            <ac:cxnSpMk id="189" creationId="{00C9AA85-7DE8-BB1C-0881-BA07DC38A7B1}"/>
          </ac:cxnSpMkLst>
        </pc:cxnChg>
        <pc:cxnChg chg="del">
          <ac:chgData name="Omar El Demerdash" userId="5139f583bcc307eb" providerId="LiveId" clId="{22DE8BD7-55AF-48B2-8E7E-E6B018E8E065}" dt="2022-10-13T11:28:10.715" v="739" actId="478"/>
          <ac:cxnSpMkLst>
            <pc:docMk/>
            <pc:sldMk cId="2480161334" sldId="301"/>
            <ac:cxnSpMk id="189" creationId="{0529BDC0-D9EA-A240-A754-23086509F18C}"/>
          </ac:cxnSpMkLst>
        </pc:cxnChg>
        <pc:cxnChg chg="del">
          <ac:chgData name="Omar El Demerdash" userId="5139f583bcc307eb" providerId="LiveId" clId="{22DE8BD7-55AF-48B2-8E7E-E6B018E8E065}" dt="2022-10-13T11:28:10.715" v="739" actId="478"/>
          <ac:cxnSpMkLst>
            <pc:docMk/>
            <pc:sldMk cId="2480161334" sldId="301"/>
            <ac:cxnSpMk id="196" creationId="{77D30690-1AFC-CBF9-4018-30432B007279}"/>
          </ac:cxnSpMkLst>
        </pc:cxnChg>
        <pc:cxnChg chg="del">
          <ac:chgData name="Omar El Demerdash" userId="5139f583bcc307eb" providerId="LiveId" clId="{22DE8BD7-55AF-48B2-8E7E-E6B018E8E065}" dt="2022-10-13T11:28:12.826" v="740" actId="478"/>
          <ac:cxnSpMkLst>
            <pc:docMk/>
            <pc:sldMk cId="2480161334" sldId="301"/>
            <ac:cxnSpMk id="197" creationId="{4A28BBB4-BD85-136E-5525-2B2E72EA4332}"/>
          </ac:cxnSpMkLst>
        </pc:cxnChg>
        <pc:cxnChg chg="add mod">
          <ac:chgData name="Omar El Demerdash" userId="5139f583bcc307eb" providerId="LiveId" clId="{22DE8BD7-55AF-48B2-8E7E-E6B018E8E065}" dt="2022-10-13T14:31:17.991" v="2636" actId="1076"/>
          <ac:cxnSpMkLst>
            <pc:docMk/>
            <pc:sldMk cId="2480161334" sldId="301"/>
            <ac:cxnSpMk id="250" creationId="{D677228A-535A-2E76-1011-85BD4492D1AD}"/>
          </ac:cxnSpMkLst>
        </pc:cxnChg>
        <pc:cxnChg chg="add del mod">
          <ac:chgData name="Omar El Demerdash" userId="5139f583bcc307eb" providerId="LiveId" clId="{22DE8BD7-55AF-48B2-8E7E-E6B018E8E065}" dt="2022-10-13T14:30:49.070" v="2630" actId="478"/>
          <ac:cxnSpMkLst>
            <pc:docMk/>
            <pc:sldMk cId="2480161334" sldId="301"/>
            <ac:cxnSpMk id="251" creationId="{2B0BBB5F-7C32-3F7A-E83F-BAB0C9AA44BC}"/>
          </ac:cxnSpMkLst>
        </pc:cxnChg>
        <pc:cxnChg chg="add mod">
          <ac:chgData name="Omar El Demerdash" userId="5139f583bcc307eb" providerId="LiveId" clId="{22DE8BD7-55AF-48B2-8E7E-E6B018E8E065}" dt="2022-10-13T14:31:28.040" v="2639" actId="1076"/>
          <ac:cxnSpMkLst>
            <pc:docMk/>
            <pc:sldMk cId="2480161334" sldId="301"/>
            <ac:cxnSpMk id="253" creationId="{8192FCC0-E2FF-AB2E-2C9F-BB1603A9DEFD}"/>
          </ac:cxnSpMkLst>
        </pc:cxnChg>
      </pc:sldChg>
      <pc:sldChg chg="addSp delSp modSp add del mod">
        <pc:chgData name="Omar El Demerdash" userId="5139f583bcc307eb" providerId="LiveId" clId="{22DE8BD7-55AF-48B2-8E7E-E6B018E8E065}" dt="2022-10-13T14:37:03.484" v="2739" actId="47"/>
        <pc:sldMkLst>
          <pc:docMk/>
          <pc:sldMk cId="117793642" sldId="302"/>
        </pc:sldMkLst>
        <pc:spChg chg="add mod topLvl">
          <ac:chgData name="Omar El Demerdash" userId="5139f583bcc307eb" providerId="LiveId" clId="{22DE8BD7-55AF-48B2-8E7E-E6B018E8E065}" dt="2022-10-13T12:41:54.897" v="1339" actId="207"/>
          <ac:spMkLst>
            <pc:docMk/>
            <pc:sldMk cId="117793642" sldId="302"/>
            <ac:spMk id="2" creationId="{829B0658-C14A-3F5F-DDC0-E15BEE6252DA}"/>
          </ac:spMkLst>
        </pc:spChg>
        <pc:spChg chg="del">
          <ac:chgData name="Omar El Demerdash" userId="5139f583bcc307eb" providerId="LiveId" clId="{22DE8BD7-55AF-48B2-8E7E-E6B018E8E065}" dt="2022-10-13T12:36:56.601" v="1225" actId="478"/>
          <ac:spMkLst>
            <pc:docMk/>
            <pc:sldMk cId="117793642" sldId="302"/>
            <ac:spMk id="3" creationId="{F6C415DA-D89A-7743-4DE8-DBFA9F9470F8}"/>
          </ac:spMkLst>
        </pc:spChg>
        <pc:spChg chg="add del mod topLvl">
          <ac:chgData name="Omar El Demerdash" userId="5139f583bcc307eb" providerId="LiveId" clId="{22DE8BD7-55AF-48B2-8E7E-E6B018E8E065}" dt="2022-10-13T12:41:54.897" v="1339" actId="207"/>
          <ac:spMkLst>
            <pc:docMk/>
            <pc:sldMk cId="117793642" sldId="302"/>
            <ac:spMk id="6" creationId="{72CFB863-097B-08F5-2C34-99A002DA4A44}"/>
          </ac:spMkLst>
        </pc:spChg>
        <pc:spChg chg="add del mod topLvl">
          <ac:chgData name="Omar El Demerdash" userId="5139f583bcc307eb" providerId="LiveId" clId="{22DE8BD7-55AF-48B2-8E7E-E6B018E8E065}" dt="2022-10-13T14:19:25.532" v="2461" actId="21"/>
          <ac:spMkLst>
            <pc:docMk/>
            <pc:sldMk cId="117793642" sldId="302"/>
            <ac:spMk id="8" creationId="{49577B68-1437-406F-3299-5D81AB69DD4A}"/>
          </ac:spMkLst>
        </pc:spChg>
        <pc:spChg chg="del">
          <ac:chgData name="Omar El Demerdash" userId="5139f583bcc307eb" providerId="LiveId" clId="{22DE8BD7-55AF-48B2-8E7E-E6B018E8E065}" dt="2022-10-13T12:36:56.601" v="1225" actId="478"/>
          <ac:spMkLst>
            <pc:docMk/>
            <pc:sldMk cId="117793642" sldId="302"/>
            <ac:spMk id="11" creationId="{E65E46D5-0EC0-1BFB-6E13-990AA2F04F7D}"/>
          </ac:spMkLst>
        </pc:spChg>
        <pc:spChg chg="del">
          <ac:chgData name="Omar El Demerdash" userId="5139f583bcc307eb" providerId="LiveId" clId="{22DE8BD7-55AF-48B2-8E7E-E6B018E8E065}" dt="2022-10-13T12:36:56.601" v="1225" actId="478"/>
          <ac:spMkLst>
            <pc:docMk/>
            <pc:sldMk cId="117793642" sldId="302"/>
            <ac:spMk id="12" creationId="{BC99A4F5-1639-E036-E9F7-E709616A2B91}"/>
          </ac:spMkLst>
        </pc:spChg>
        <pc:spChg chg="del">
          <ac:chgData name="Omar El Demerdash" userId="5139f583bcc307eb" providerId="LiveId" clId="{22DE8BD7-55AF-48B2-8E7E-E6B018E8E065}" dt="2022-10-13T12:36:56.601" v="1225" actId="478"/>
          <ac:spMkLst>
            <pc:docMk/>
            <pc:sldMk cId="117793642" sldId="302"/>
            <ac:spMk id="18" creationId="{0B098D5C-E89B-7680-5400-71EA9D5469CC}"/>
          </ac:spMkLst>
        </pc:spChg>
        <pc:spChg chg="del">
          <ac:chgData name="Omar El Demerdash" userId="5139f583bcc307eb" providerId="LiveId" clId="{22DE8BD7-55AF-48B2-8E7E-E6B018E8E065}" dt="2022-10-13T12:36:56.601" v="1225" actId="478"/>
          <ac:spMkLst>
            <pc:docMk/>
            <pc:sldMk cId="117793642" sldId="302"/>
            <ac:spMk id="19" creationId="{DF52DE60-F976-6E82-6DB4-2985AE8F11D4}"/>
          </ac:spMkLst>
        </pc:spChg>
        <pc:spChg chg="add del mod topLvl">
          <ac:chgData name="Omar El Demerdash" userId="5139f583bcc307eb" providerId="LiveId" clId="{22DE8BD7-55AF-48B2-8E7E-E6B018E8E065}" dt="2022-10-13T14:19:25.532" v="2461" actId="21"/>
          <ac:spMkLst>
            <pc:docMk/>
            <pc:sldMk cId="117793642" sldId="302"/>
            <ac:spMk id="20" creationId="{023EF3A1-F28F-E4BC-BF5F-D263EFEAF989}"/>
          </ac:spMkLst>
        </pc:spChg>
        <pc:spChg chg="add del mod topLvl">
          <ac:chgData name="Omar El Demerdash" userId="5139f583bcc307eb" providerId="LiveId" clId="{22DE8BD7-55AF-48B2-8E7E-E6B018E8E065}" dt="2022-10-13T14:19:25.532" v="2461" actId="21"/>
          <ac:spMkLst>
            <pc:docMk/>
            <pc:sldMk cId="117793642" sldId="302"/>
            <ac:spMk id="34" creationId="{6E384DFE-C419-7D2E-56CB-CED86F323AB5}"/>
          </ac:spMkLst>
        </pc:spChg>
        <pc:spChg chg="mod">
          <ac:chgData name="Omar El Demerdash" userId="5139f583bcc307eb" providerId="LiveId" clId="{22DE8BD7-55AF-48B2-8E7E-E6B018E8E065}" dt="2022-10-13T13:21:59.755" v="2306" actId="14100"/>
          <ac:spMkLst>
            <pc:docMk/>
            <pc:sldMk cId="117793642" sldId="302"/>
            <ac:spMk id="35" creationId="{952C5B83-8BD9-E2D1-6792-47A7FADB825D}"/>
          </ac:spMkLst>
        </pc:spChg>
        <pc:spChg chg="add del mod topLvl">
          <ac:chgData name="Omar El Demerdash" userId="5139f583bcc307eb" providerId="LiveId" clId="{22DE8BD7-55AF-48B2-8E7E-E6B018E8E065}" dt="2022-10-13T14:19:25.532" v="2461" actId="21"/>
          <ac:spMkLst>
            <pc:docMk/>
            <pc:sldMk cId="117793642" sldId="302"/>
            <ac:spMk id="36" creationId="{304653EF-920E-C3C5-9389-748C7AD61C03}"/>
          </ac:spMkLst>
        </pc:spChg>
        <pc:spChg chg="del">
          <ac:chgData name="Omar El Demerdash" userId="5139f583bcc307eb" providerId="LiveId" clId="{22DE8BD7-55AF-48B2-8E7E-E6B018E8E065}" dt="2022-10-13T12:36:56.601" v="1225" actId="478"/>
          <ac:spMkLst>
            <pc:docMk/>
            <pc:sldMk cId="117793642" sldId="302"/>
            <ac:spMk id="39" creationId="{D8B2E977-1B23-BEF0-EC1E-6E22479E10F7}"/>
          </ac:spMkLst>
        </pc:spChg>
        <pc:spChg chg="add del mod topLvl">
          <ac:chgData name="Omar El Demerdash" userId="5139f583bcc307eb" providerId="LiveId" clId="{22DE8BD7-55AF-48B2-8E7E-E6B018E8E065}" dt="2022-10-13T14:18:33.798" v="2433" actId="21"/>
          <ac:spMkLst>
            <pc:docMk/>
            <pc:sldMk cId="117793642" sldId="302"/>
            <ac:spMk id="40" creationId="{BDD07C35-D983-EEDA-B95F-784D461E843C}"/>
          </ac:spMkLst>
        </pc:spChg>
        <pc:spChg chg="add del mod topLvl">
          <ac:chgData name="Omar El Demerdash" userId="5139f583bcc307eb" providerId="LiveId" clId="{22DE8BD7-55AF-48B2-8E7E-E6B018E8E065}" dt="2022-10-13T14:18:33.798" v="2433" actId="21"/>
          <ac:spMkLst>
            <pc:docMk/>
            <pc:sldMk cId="117793642" sldId="302"/>
            <ac:spMk id="41" creationId="{F399F6CD-A22B-A905-150F-901FB8275DA2}"/>
          </ac:spMkLst>
        </pc:spChg>
        <pc:spChg chg="del">
          <ac:chgData name="Omar El Demerdash" userId="5139f583bcc307eb" providerId="LiveId" clId="{22DE8BD7-55AF-48B2-8E7E-E6B018E8E065}" dt="2022-10-13T12:36:56.601" v="1225" actId="478"/>
          <ac:spMkLst>
            <pc:docMk/>
            <pc:sldMk cId="117793642" sldId="302"/>
            <ac:spMk id="42" creationId="{F57635C1-37F5-8204-B5D8-83E1C808D7E3}"/>
          </ac:spMkLst>
        </pc:spChg>
        <pc:spChg chg="del">
          <ac:chgData name="Omar El Demerdash" userId="5139f583bcc307eb" providerId="LiveId" clId="{22DE8BD7-55AF-48B2-8E7E-E6B018E8E065}" dt="2022-10-13T12:36:56.601" v="1225" actId="478"/>
          <ac:spMkLst>
            <pc:docMk/>
            <pc:sldMk cId="117793642" sldId="302"/>
            <ac:spMk id="43" creationId="{CF800363-68C1-1870-36CE-FDDCFD4833E0}"/>
          </ac:spMkLst>
        </pc:spChg>
        <pc:spChg chg="del">
          <ac:chgData name="Omar El Demerdash" userId="5139f583bcc307eb" providerId="LiveId" clId="{22DE8BD7-55AF-48B2-8E7E-E6B018E8E065}" dt="2022-10-13T12:36:56.601" v="1225" actId="478"/>
          <ac:spMkLst>
            <pc:docMk/>
            <pc:sldMk cId="117793642" sldId="302"/>
            <ac:spMk id="44" creationId="{CB0F8587-602C-EE25-F217-0D94C2678C27}"/>
          </ac:spMkLst>
        </pc:spChg>
        <pc:spChg chg="del">
          <ac:chgData name="Omar El Demerdash" userId="5139f583bcc307eb" providerId="LiveId" clId="{22DE8BD7-55AF-48B2-8E7E-E6B018E8E065}" dt="2022-10-13T12:36:56.601" v="1225" actId="478"/>
          <ac:spMkLst>
            <pc:docMk/>
            <pc:sldMk cId="117793642" sldId="302"/>
            <ac:spMk id="45" creationId="{7F0A64E2-5CB7-1E65-F6EF-03A29F3945E1}"/>
          </ac:spMkLst>
        </pc:spChg>
        <pc:spChg chg="del">
          <ac:chgData name="Omar El Demerdash" userId="5139f583bcc307eb" providerId="LiveId" clId="{22DE8BD7-55AF-48B2-8E7E-E6B018E8E065}" dt="2022-10-13T12:36:56.601" v="1225" actId="478"/>
          <ac:spMkLst>
            <pc:docMk/>
            <pc:sldMk cId="117793642" sldId="302"/>
            <ac:spMk id="46" creationId="{E1B5EE88-20E3-7D64-77A9-981EF5B4C6A4}"/>
          </ac:spMkLst>
        </pc:spChg>
        <pc:spChg chg="add del mod topLvl">
          <ac:chgData name="Omar El Demerdash" userId="5139f583bcc307eb" providerId="LiveId" clId="{22DE8BD7-55AF-48B2-8E7E-E6B018E8E065}" dt="2022-10-13T14:18:33.798" v="2433" actId="21"/>
          <ac:spMkLst>
            <pc:docMk/>
            <pc:sldMk cId="117793642" sldId="302"/>
            <ac:spMk id="47" creationId="{DFFCE0BC-210B-6AF3-3D7B-3227722F3698}"/>
          </ac:spMkLst>
        </pc:spChg>
        <pc:spChg chg="add del mod topLvl">
          <ac:chgData name="Omar El Demerdash" userId="5139f583bcc307eb" providerId="LiveId" clId="{22DE8BD7-55AF-48B2-8E7E-E6B018E8E065}" dt="2022-10-13T14:18:33.798" v="2433" actId="21"/>
          <ac:spMkLst>
            <pc:docMk/>
            <pc:sldMk cId="117793642" sldId="302"/>
            <ac:spMk id="48" creationId="{AE24EC65-D0A5-7DC4-274D-80FFB87D53C4}"/>
          </ac:spMkLst>
        </pc:spChg>
        <pc:spChg chg="add del mod topLvl">
          <ac:chgData name="Omar El Demerdash" userId="5139f583bcc307eb" providerId="LiveId" clId="{22DE8BD7-55AF-48B2-8E7E-E6B018E8E065}" dt="2022-10-13T14:18:33.798" v="2433" actId="21"/>
          <ac:spMkLst>
            <pc:docMk/>
            <pc:sldMk cId="117793642" sldId="302"/>
            <ac:spMk id="49" creationId="{D9C3A38E-4FB4-EDD3-917A-1151D76E7195}"/>
          </ac:spMkLst>
        </pc:spChg>
        <pc:spChg chg="add del mod topLvl">
          <ac:chgData name="Omar El Demerdash" userId="5139f583bcc307eb" providerId="LiveId" clId="{22DE8BD7-55AF-48B2-8E7E-E6B018E8E065}" dt="2022-10-13T14:18:33.798" v="2433" actId="21"/>
          <ac:spMkLst>
            <pc:docMk/>
            <pc:sldMk cId="117793642" sldId="302"/>
            <ac:spMk id="50" creationId="{3C38FF75-6335-99DF-FF98-AEE73C6CA9CD}"/>
          </ac:spMkLst>
        </pc:spChg>
        <pc:spChg chg="add del mod topLvl">
          <ac:chgData name="Omar El Demerdash" userId="5139f583bcc307eb" providerId="LiveId" clId="{22DE8BD7-55AF-48B2-8E7E-E6B018E8E065}" dt="2022-10-13T14:18:33.798" v="2433" actId="21"/>
          <ac:spMkLst>
            <pc:docMk/>
            <pc:sldMk cId="117793642" sldId="302"/>
            <ac:spMk id="51" creationId="{2B40E66B-C6BF-4E03-F3BF-2AAF2878E6FC}"/>
          </ac:spMkLst>
        </pc:spChg>
        <pc:spChg chg="add del mod topLvl">
          <ac:chgData name="Omar El Demerdash" userId="5139f583bcc307eb" providerId="LiveId" clId="{22DE8BD7-55AF-48B2-8E7E-E6B018E8E065}" dt="2022-10-13T14:19:25.532" v="2461" actId="21"/>
          <ac:spMkLst>
            <pc:docMk/>
            <pc:sldMk cId="117793642" sldId="302"/>
            <ac:spMk id="52" creationId="{D85887C1-1B0D-8555-0CD3-CB9DA922568C}"/>
          </ac:spMkLst>
        </pc:spChg>
        <pc:spChg chg="add del mod topLvl">
          <ac:chgData name="Omar El Demerdash" userId="5139f583bcc307eb" providerId="LiveId" clId="{22DE8BD7-55AF-48B2-8E7E-E6B018E8E065}" dt="2022-10-13T14:19:25.532" v="2461" actId="21"/>
          <ac:spMkLst>
            <pc:docMk/>
            <pc:sldMk cId="117793642" sldId="302"/>
            <ac:spMk id="53" creationId="{F8C42882-440F-B075-6BCC-BB188A404DD4}"/>
          </ac:spMkLst>
        </pc:spChg>
        <pc:spChg chg="add del mod topLvl">
          <ac:chgData name="Omar El Demerdash" userId="5139f583bcc307eb" providerId="LiveId" clId="{22DE8BD7-55AF-48B2-8E7E-E6B018E8E065}" dt="2022-10-13T14:19:25.532" v="2461" actId="21"/>
          <ac:spMkLst>
            <pc:docMk/>
            <pc:sldMk cId="117793642" sldId="302"/>
            <ac:spMk id="54" creationId="{5D965CF9-8BA8-D885-6F12-2EC070AFB0C8}"/>
          </ac:spMkLst>
        </pc:spChg>
        <pc:spChg chg="add del mod topLvl">
          <ac:chgData name="Omar El Demerdash" userId="5139f583bcc307eb" providerId="LiveId" clId="{22DE8BD7-55AF-48B2-8E7E-E6B018E8E065}" dt="2022-10-13T14:19:25.532" v="2461" actId="21"/>
          <ac:spMkLst>
            <pc:docMk/>
            <pc:sldMk cId="117793642" sldId="302"/>
            <ac:spMk id="55" creationId="{7D5504E1-8841-0A9A-9598-C85BD864282B}"/>
          </ac:spMkLst>
        </pc:spChg>
        <pc:spChg chg="add del mod topLvl">
          <ac:chgData name="Omar El Demerdash" userId="5139f583bcc307eb" providerId="LiveId" clId="{22DE8BD7-55AF-48B2-8E7E-E6B018E8E065}" dt="2022-10-13T14:19:25.532" v="2461" actId="21"/>
          <ac:spMkLst>
            <pc:docMk/>
            <pc:sldMk cId="117793642" sldId="302"/>
            <ac:spMk id="56" creationId="{C3A26B80-BE5A-BCD6-B042-B0C69C61A049}"/>
          </ac:spMkLst>
        </pc:spChg>
        <pc:spChg chg="add del mod topLvl">
          <ac:chgData name="Omar El Demerdash" userId="5139f583bcc307eb" providerId="LiveId" clId="{22DE8BD7-55AF-48B2-8E7E-E6B018E8E065}" dt="2022-10-13T14:19:25.532" v="2461" actId="21"/>
          <ac:spMkLst>
            <pc:docMk/>
            <pc:sldMk cId="117793642" sldId="302"/>
            <ac:spMk id="57" creationId="{20E85EC6-F3E6-532E-97C3-42FC43BCF006}"/>
          </ac:spMkLst>
        </pc:spChg>
        <pc:spChg chg="add del mod topLvl">
          <ac:chgData name="Omar El Demerdash" userId="5139f583bcc307eb" providerId="LiveId" clId="{22DE8BD7-55AF-48B2-8E7E-E6B018E8E065}" dt="2022-10-13T14:19:25.532" v="2461" actId="21"/>
          <ac:spMkLst>
            <pc:docMk/>
            <pc:sldMk cId="117793642" sldId="302"/>
            <ac:spMk id="58" creationId="{E7B464E7-3FE1-35E2-7148-A46F2BBC32F8}"/>
          </ac:spMkLst>
        </pc:spChg>
        <pc:spChg chg="add del mod topLvl">
          <ac:chgData name="Omar El Demerdash" userId="5139f583bcc307eb" providerId="LiveId" clId="{22DE8BD7-55AF-48B2-8E7E-E6B018E8E065}" dt="2022-10-13T14:19:25.532" v="2461" actId="21"/>
          <ac:spMkLst>
            <pc:docMk/>
            <pc:sldMk cId="117793642" sldId="302"/>
            <ac:spMk id="59" creationId="{A82D76BA-9CCF-5795-94B7-BF8C6A64C9C3}"/>
          </ac:spMkLst>
        </pc:spChg>
        <pc:spChg chg="add del mod topLvl">
          <ac:chgData name="Omar El Demerdash" userId="5139f583bcc307eb" providerId="LiveId" clId="{22DE8BD7-55AF-48B2-8E7E-E6B018E8E065}" dt="2022-10-13T14:18:33.798" v="2433" actId="21"/>
          <ac:spMkLst>
            <pc:docMk/>
            <pc:sldMk cId="117793642" sldId="302"/>
            <ac:spMk id="60" creationId="{D1A84DF3-637E-7FC9-FF73-7C6A2E54E977}"/>
          </ac:spMkLst>
        </pc:spChg>
        <pc:spChg chg="add del mod topLvl">
          <ac:chgData name="Omar El Demerdash" userId="5139f583bcc307eb" providerId="LiveId" clId="{22DE8BD7-55AF-48B2-8E7E-E6B018E8E065}" dt="2022-10-13T14:18:33.798" v="2433" actId="21"/>
          <ac:spMkLst>
            <pc:docMk/>
            <pc:sldMk cId="117793642" sldId="302"/>
            <ac:spMk id="61" creationId="{0D2877B8-9CFA-4069-2E13-0C53F13B6B19}"/>
          </ac:spMkLst>
        </pc:spChg>
        <pc:spChg chg="add del mod topLvl">
          <ac:chgData name="Omar El Demerdash" userId="5139f583bcc307eb" providerId="LiveId" clId="{22DE8BD7-55AF-48B2-8E7E-E6B018E8E065}" dt="2022-10-13T14:18:33.798" v="2433" actId="21"/>
          <ac:spMkLst>
            <pc:docMk/>
            <pc:sldMk cId="117793642" sldId="302"/>
            <ac:spMk id="62" creationId="{F09BD14D-0135-7B9D-E857-B495FC79BCFA}"/>
          </ac:spMkLst>
        </pc:spChg>
        <pc:spChg chg="add del mod topLvl">
          <ac:chgData name="Omar El Demerdash" userId="5139f583bcc307eb" providerId="LiveId" clId="{22DE8BD7-55AF-48B2-8E7E-E6B018E8E065}" dt="2022-10-13T14:18:33.798" v="2433" actId="21"/>
          <ac:spMkLst>
            <pc:docMk/>
            <pc:sldMk cId="117793642" sldId="302"/>
            <ac:spMk id="63" creationId="{748F3430-1D05-FC9C-B379-D17D9CA99F0B}"/>
          </ac:spMkLst>
        </pc:spChg>
        <pc:spChg chg="add del mod topLvl">
          <ac:chgData name="Omar El Demerdash" userId="5139f583bcc307eb" providerId="LiveId" clId="{22DE8BD7-55AF-48B2-8E7E-E6B018E8E065}" dt="2022-10-13T14:18:33.798" v="2433" actId="21"/>
          <ac:spMkLst>
            <pc:docMk/>
            <pc:sldMk cId="117793642" sldId="302"/>
            <ac:spMk id="64" creationId="{54DF2C7E-5F35-422B-FD67-2E056D23CFBD}"/>
          </ac:spMkLst>
        </pc:spChg>
        <pc:spChg chg="add del mod topLvl">
          <ac:chgData name="Omar El Demerdash" userId="5139f583bcc307eb" providerId="LiveId" clId="{22DE8BD7-55AF-48B2-8E7E-E6B018E8E065}" dt="2022-10-13T14:18:33.798" v="2433" actId="21"/>
          <ac:spMkLst>
            <pc:docMk/>
            <pc:sldMk cId="117793642" sldId="302"/>
            <ac:spMk id="65" creationId="{A22FD1DB-2A6E-BA4A-F118-0111066F9A13}"/>
          </ac:spMkLst>
        </pc:spChg>
        <pc:spChg chg="add del mod topLvl">
          <ac:chgData name="Omar El Demerdash" userId="5139f583bcc307eb" providerId="LiveId" clId="{22DE8BD7-55AF-48B2-8E7E-E6B018E8E065}" dt="2022-10-13T14:18:33.798" v="2433" actId="21"/>
          <ac:spMkLst>
            <pc:docMk/>
            <pc:sldMk cId="117793642" sldId="302"/>
            <ac:spMk id="66" creationId="{1476094A-A4F7-05CF-E7A5-872977E66FC8}"/>
          </ac:spMkLst>
        </pc:spChg>
        <pc:spChg chg="add del mod">
          <ac:chgData name="Omar El Demerdash" userId="5139f583bcc307eb" providerId="LiveId" clId="{22DE8BD7-55AF-48B2-8E7E-E6B018E8E065}" dt="2022-10-13T12:37:16.395" v="1230" actId="478"/>
          <ac:spMkLst>
            <pc:docMk/>
            <pc:sldMk cId="117793642" sldId="302"/>
            <ac:spMk id="82" creationId="{E8B7F15D-71C8-7E07-3FDA-6AF3EAE833FA}"/>
          </ac:spMkLst>
        </pc:spChg>
        <pc:spChg chg="add del mod">
          <ac:chgData name="Omar El Demerdash" userId="5139f583bcc307eb" providerId="LiveId" clId="{22DE8BD7-55AF-48B2-8E7E-E6B018E8E065}" dt="2022-10-13T12:37:16.395" v="1230" actId="478"/>
          <ac:spMkLst>
            <pc:docMk/>
            <pc:sldMk cId="117793642" sldId="302"/>
            <ac:spMk id="84" creationId="{153B3184-FF12-7973-1B7B-3F5F39D90B6E}"/>
          </ac:spMkLst>
        </pc:spChg>
        <pc:spChg chg="add del mod">
          <ac:chgData name="Omar El Demerdash" userId="5139f583bcc307eb" providerId="LiveId" clId="{22DE8BD7-55AF-48B2-8E7E-E6B018E8E065}" dt="2022-10-13T12:38:23.168" v="1255"/>
          <ac:spMkLst>
            <pc:docMk/>
            <pc:sldMk cId="117793642" sldId="302"/>
            <ac:spMk id="95" creationId="{2DF9C1DB-B037-CD73-A630-B2F38A724223}"/>
          </ac:spMkLst>
        </pc:spChg>
        <pc:spChg chg="add mod">
          <ac:chgData name="Omar El Demerdash" userId="5139f583bcc307eb" providerId="LiveId" clId="{22DE8BD7-55AF-48B2-8E7E-E6B018E8E065}" dt="2022-10-13T12:42:06.990" v="1346" actId="14100"/>
          <ac:spMkLst>
            <pc:docMk/>
            <pc:sldMk cId="117793642" sldId="302"/>
            <ac:spMk id="96" creationId="{E2D4711C-6CFE-AA38-E877-6771C80755E5}"/>
          </ac:spMkLst>
        </pc:spChg>
        <pc:spChg chg="add mod">
          <ac:chgData name="Omar El Demerdash" userId="5139f583bcc307eb" providerId="LiveId" clId="{22DE8BD7-55AF-48B2-8E7E-E6B018E8E065}" dt="2022-10-13T12:39:36.949" v="1300" actId="403"/>
          <ac:spMkLst>
            <pc:docMk/>
            <pc:sldMk cId="117793642" sldId="302"/>
            <ac:spMk id="99" creationId="{7109E0B6-1C74-71D9-BEC8-DECD570EE7BE}"/>
          </ac:spMkLst>
        </pc:spChg>
        <pc:spChg chg="add mod">
          <ac:chgData name="Omar El Demerdash" userId="5139f583bcc307eb" providerId="LiveId" clId="{22DE8BD7-55AF-48B2-8E7E-E6B018E8E065}" dt="2022-10-13T12:39:36.949" v="1300" actId="403"/>
          <ac:spMkLst>
            <pc:docMk/>
            <pc:sldMk cId="117793642" sldId="302"/>
            <ac:spMk id="100" creationId="{FE18AF02-BA2E-AFF1-3D2C-1AFE5C647F6F}"/>
          </ac:spMkLst>
        </pc:spChg>
        <pc:spChg chg="add mod">
          <ac:chgData name="Omar El Demerdash" userId="5139f583bcc307eb" providerId="LiveId" clId="{22DE8BD7-55AF-48B2-8E7E-E6B018E8E065}" dt="2022-10-13T12:39:36.949" v="1300" actId="403"/>
          <ac:spMkLst>
            <pc:docMk/>
            <pc:sldMk cId="117793642" sldId="302"/>
            <ac:spMk id="101" creationId="{85D11BE4-6564-902C-F713-7029D89A493A}"/>
          </ac:spMkLst>
        </pc:spChg>
        <pc:spChg chg="add mod">
          <ac:chgData name="Omar El Demerdash" userId="5139f583bcc307eb" providerId="LiveId" clId="{22DE8BD7-55AF-48B2-8E7E-E6B018E8E065}" dt="2022-10-13T12:39:36.949" v="1300" actId="403"/>
          <ac:spMkLst>
            <pc:docMk/>
            <pc:sldMk cId="117793642" sldId="302"/>
            <ac:spMk id="102" creationId="{C05FF1A3-B600-D27B-38B4-AFE0C0A22713}"/>
          </ac:spMkLst>
        </pc:spChg>
        <pc:spChg chg="add mod">
          <ac:chgData name="Omar El Demerdash" userId="5139f583bcc307eb" providerId="LiveId" clId="{22DE8BD7-55AF-48B2-8E7E-E6B018E8E065}" dt="2022-10-13T12:39:36.949" v="1300" actId="403"/>
          <ac:spMkLst>
            <pc:docMk/>
            <pc:sldMk cId="117793642" sldId="302"/>
            <ac:spMk id="103" creationId="{36531C36-1D8D-69C8-67EC-BA3E07BE832F}"/>
          </ac:spMkLst>
        </pc:spChg>
        <pc:spChg chg="add mod">
          <ac:chgData name="Omar El Demerdash" userId="5139f583bcc307eb" providerId="LiveId" clId="{22DE8BD7-55AF-48B2-8E7E-E6B018E8E065}" dt="2022-10-13T12:39:36.949" v="1300" actId="403"/>
          <ac:spMkLst>
            <pc:docMk/>
            <pc:sldMk cId="117793642" sldId="302"/>
            <ac:spMk id="104" creationId="{79016894-B2AD-11DB-A07A-8AA903AA14AE}"/>
          </ac:spMkLst>
        </pc:spChg>
        <pc:spChg chg="add mod">
          <ac:chgData name="Omar El Demerdash" userId="5139f583bcc307eb" providerId="LiveId" clId="{22DE8BD7-55AF-48B2-8E7E-E6B018E8E065}" dt="2022-10-13T12:39:36.949" v="1300" actId="403"/>
          <ac:spMkLst>
            <pc:docMk/>
            <pc:sldMk cId="117793642" sldId="302"/>
            <ac:spMk id="105" creationId="{90EE9127-C667-9443-AE1F-156D0E27395C}"/>
          </ac:spMkLst>
        </pc:spChg>
        <pc:spChg chg="add mod">
          <ac:chgData name="Omar El Demerdash" userId="5139f583bcc307eb" providerId="LiveId" clId="{22DE8BD7-55AF-48B2-8E7E-E6B018E8E065}" dt="2022-10-13T12:39:36.949" v="1300" actId="403"/>
          <ac:spMkLst>
            <pc:docMk/>
            <pc:sldMk cId="117793642" sldId="302"/>
            <ac:spMk id="106" creationId="{8894A655-9593-98F9-0E8C-C0151944DEDD}"/>
          </ac:spMkLst>
        </pc:spChg>
        <pc:spChg chg="add mod">
          <ac:chgData name="Omar El Demerdash" userId="5139f583bcc307eb" providerId="LiveId" clId="{22DE8BD7-55AF-48B2-8E7E-E6B018E8E065}" dt="2022-10-13T12:39:36.949" v="1300" actId="403"/>
          <ac:spMkLst>
            <pc:docMk/>
            <pc:sldMk cId="117793642" sldId="302"/>
            <ac:spMk id="111" creationId="{A5E2B6AB-1FED-5615-13EF-FF62EC52BB27}"/>
          </ac:spMkLst>
        </pc:spChg>
        <pc:spChg chg="add mod">
          <ac:chgData name="Omar El Demerdash" userId="5139f583bcc307eb" providerId="LiveId" clId="{22DE8BD7-55AF-48B2-8E7E-E6B018E8E065}" dt="2022-10-13T12:39:36.949" v="1300" actId="403"/>
          <ac:spMkLst>
            <pc:docMk/>
            <pc:sldMk cId="117793642" sldId="302"/>
            <ac:spMk id="112" creationId="{B7292600-58DA-9B19-99B5-2A5A16AB1916}"/>
          </ac:spMkLst>
        </pc:spChg>
        <pc:spChg chg="add mod">
          <ac:chgData name="Omar El Demerdash" userId="5139f583bcc307eb" providerId="LiveId" clId="{22DE8BD7-55AF-48B2-8E7E-E6B018E8E065}" dt="2022-10-13T12:39:36.949" v="1300" actId="403"/>
          <ac:spMkLst>
            <pc:docMk/>
            <pc:sldMk cId="117793642" sldId="302"/>
            <ac:spMk id="113" creationId="{7F5388E8-77D4-84C2-A73D-CFE127C3733B}"/>
          </ac:spMkLst>
        </pc:spChg>
        <pc:spChg chg="add mod">
          <ac:chgData name="Omar El Demerdash" userId="5139f583bcc307eb" providerId="LiveId" clId="{22DE8BD7-55AF-48B2-8E7E-E6B018E8E065}" dt="2022-10-13T12:39:36.949" v="1300" actId="403"/>
          <ac:spMkLst>
            <pc:docMk/>
            <pc:sldMk cId="117793642" sldId="302"/>
            <ac:spMk id="114" creationId="{55EA95D6-47DE-1012-75E0-D50D9777D84C}"/>
          </ac:spMkLst>
        </pc:spChg>
        <pc:spChg chg="add mod">
          <ac:chgData name="Omar El Demerdash" userId="5139f583bcc307eb" providerId="LiveId" clId="{22DE8BD7-55AF-48B2-8E7E-E6B018E8E065}" dt="2022-10-13T12:39:36.949" v="1300" actId="403"/>
          <ac:spMkLst>
            <pc:docMk/>
            <pc:sldMk cId="117793642" sldId="302"/>
            <ac:spMk id="115" creationId="{B41E11F1-0AFC-23E8-91AB-8EB21D821A52}"/>
          </ac:spMkLst>
        </pc:spChg>
        <pc:spChg chg="add mod">
          <ac:chgData name="Omar El Demerdash" userId="5139f583bcc307eb" providerId="LiveId" clId="{22DE8BD7-55AF-48B2-8E7E-E6B018E8E065}" dt="2022-10-13T12:39:36.949" v="1300" actId="403"/>
          <ac:spMkLst>
            <pc:docMk/>
            <pc:sldMk cId="117793642" sldId="302"/>
            <ac:spMk id="116" creationId="{89EC4F42-7497-4630-3B73-E6BBDA872C9A}"/>
          </ac:spMkLst>
        </pc:spChg>
        <pc:spChg chg="add mod">
          <ac:chgData name="Omar El Demerdash" userId="5139f583bcc307eb" providerId="LiveId" clId="{22DE8BD7-55AF-48B2-8E7E-E6B018E8E065}" dt="2022-10-13T12:39:36.949" v="1300" actId="403"/>
          <ac:spMkLst>
            <pc:docMk/>
            <pc:sldMk cId="117793642" sldId="302"/>
            <ac:spMk id="117" creationId="{36A590E0-F5E8-8871-FDDA-E9731BE958C6}"/>
          </ac:spMkLst>
        </pc:spChg>
        <pc:spChg chg="add mod">
          <ac:chgData name="Omar El Demerdash" userId="5139f583bcc307eb" providerId="LiveId" clId="{22DE8BD7-55AF-48B2-8E7E-E6B018E8E065}" dt="2022-10-13T12:39:36.949" v="1300" actId="403"/>
          <ac:spMkLst>
            <pc:docMk/>
            <pc:sldMk cId="117793642" sldId="302"/>
            <ac:spMk id="118" creationId="{22B621BB-F6C2-1DE9-8BE6-EDE807928196}"/>
          </ac:spMkLst>
        </pc:spChg>
        <pc:spChg chg="add mod">
          <ac:chgData name="Omar El Demerdash" userId="5139f583bcc307eb" providerId="LiveId" clId="{22DE8BD7-55AF-48B2-8E7E-E6B018E8E065}" dt="2022-10-13T12:39:36.949" v="1300" actId="403"/>
          <ac:spMkLst>
            <pc:docMk/>
            <pc:sldMk cId="117793642" sldId="302"/>
            <ac:spMk id="119" creationId="{4DAF67D1-14CF-0B32-2D49-A6D9FF94E307}"/>
          </ac:spMkLst>
        </pc:spChg>
        <pc:spChg chg="add mod">
          <ac:chgData name="Omar El Demerdash" userId="5139f583bcc307eb" providerId="LiveId" clId="{22DE8BD7-55AF-48B2-8E7E-E6B018E8E065}" dt="2022-10-13T12:39:36.949" v="1300" actId="403"/>
          <ac:spMkLst>
            <pc:docMk/>
            <pc:sldMk cId="117793642" sldId="302"/>
            <ac:spMk id="121" creationId="{3880F2BF-22B1-29C1-4091-542278F97492}"/>
          </ac:spMkLst>
        </pc:spChg>
        <pc:spChg chg="add mod">
          <ac:chgData name="Omar El Demerdash" userId="5139f583bcc307eb" providerId="LiveId" clId="{22DE8BD7-55AF-48B2-8E7E-E6B018E8E065}" dt="2022-10-13T12:39:36.949" v="1300" actId="403"/>
          <ac:spMkLst>
            <pc:docMk/>
            <pc:sldMk cId="117793642" sldId="302"/>
            <ac:spMk id="122" creationId="{000FDB7B-0CC1-250F-D028-8A318CF3ACCF}"/>
          </ac:spMkLst>
        </pc:spChg>
        <pc:spChg chg="mod">
          <ac:chgData name="Omar El Demerdash" userId="5139f583bcc307eb" providerId="LiveId" clId="{22DE8BD7-55AF-48B2-8E7E-E6B018E8E065}" dt="2022-10-13T12:39:36.949" v="1300" actId="403"/>
          <ac:spMkLst>
            <pc:docMk/>
            <pc:sldMk cId="117793642" sldId="302"/>
            <ac:spMk id="125" creationId="{3C7460E9-39C1-6470-61AD-D88B26391DF1}"/>
          </ac:spMkLst>
        </pc:spChg>
        <pc:spChg chg="mod">
          <ac:chgData name="Omar El Demerdash" userId="5139f583bcc307eb" providerId="LiveId" clId="{22DE8BD7-55AF-48B2-8E7E-E6B018E8E065}" dt="2022-10-13T12:39:36.949" v="1300" actId="403"/>
          <ac:spMkLst>
            <pc:docMk/>
            <pc:sldMk cId="117793642" sldId="302"/>
            <ac:spMk id="128" creationId="{6B66D1FC-9AF0-D0A6-0F32-E7B97854D6E6}"/>
          </ac:spMkLst>
        </pc:spChg>
        <pc:spChg chg="mod">
          <ac:chgData name="Omar El Demerdash" userId="5139f583bcc307eb" providerId="LiveId" clId="{22DE8BD7-55AF-48B2-8E7E-E6B018E8E065}" dt="2022-10-13T12:39:36.949" v="1300" actId="403"/>
          <ac:spMkLst>
            <pc:docMk/>
            <pc:sldMk cId="117793642" sldId="302"/>
            <ac:spMk id="131" creationId="{D8F4F4DF-FF60-58CE-4AD6-ECDABB5ABBE2}"/>
          </ac:spMkLst>
        </pc:spChg>
        <pc:spChg chg="add del mod">
          <ac:chgData name="Omar El Demerdash" userId="5139f583bcc307eb" providerId="LiveId" clId="{22DE8BD7-55AF-48B2-8E7E-E6B018E8E065}" dt="2022-10-13T14:18:25.397" v="2431" actId="21"/>
          <ac:spMkLst>
            <pc:docMk/>
            <pc:sldMk cId="117793642" sldId="302"/>
            <ac:spMk id="134" creationId="{4D49B73B-85BF-6986-5397-3CA055C30DE2}"/>
          </ac:spMkLst>
        </pc:spChg>
        <pc:spChg chg="add mod">
          <ac:chgData name="Omar El Demerdash" userId="5139f583bcc307eb" providerId="LiveId" clId="{22DE8BD7-55AF-48B2-8E7E-E6B018E8E065}" dt="2022-10-13T12:40:46.876" v="1321" actId="207"/>
          <ac:spMkLst>
            <pc:docMk/>
            <pc:sldMk cId="117793642" sldId="302"/>
            <ac:spMk id="135" creationId="{A343A58B-FB77-9349-A685-20CD2CF4D047}"/>
          </ac:spMkLst>
        </pc:spChg>
        <pc:spChg chg="add mod">
          <ac:chgData name="Omar El Demerdash" userId="5139f583bcc307eb" providerId="LiveId" clId="{22DE8BD7-55AF-48B2-8E7E-E6B018E8E065}" dt="2022-10-13T12:40:46.876" v="1321" actId="207"/>
          <ac:spMkLst>
            <pc:docMk/>
            <pc:sldMk cId="117793642" sldId="302"/>
            <ac:spMk id="136" creationId="{38203ECC-74D7-6110-D90F-67627FCB1206}"/>
          </ac:spMkLst>
        </pc:spChg>
        <pc:spChg chg="add del mod">
          <ac:chgData name="Omar El Demerdash" userId="5139f583bcc307eb" providerId="LiveId" clId="{22DE8BD7-55AF-48B2-8E7E-E6B018E8E065}" dt="2022-10-13T12:42:27.661" v="1358" actId="478"/>
          <ac:spMkLst>
            <pc:docMk/>
            <pc:sldMk cId="117793642" sldId="302"/>
            <ac:spMk id="138" creationId="{6FDCBBBD-D36C-0770-9971-EAD162B955D6}"/>
          </ac:spMkLst>
        </pc:spChg>
        <pc:spChg chg="add mod">
          <ac:chgData name="Omar El Demerdash" userId="5139f583bcc307eb" providerId="LiveId" clId="{22DE8BD7-55AF-48B2-8E7E-E6B018E8E065}" dt="2022-10-13T12:42:39.496" v="1362" actId="208"/>
          <ac:spMkLst>
            <pc:docMk/>
            <pc:sldMk cId="117793642" sldId="302"/>
            <ac:spMk id="139" creationId="{CE9BBCA1-5667-AC55-A08C-390FD71B45CF}"/>
          </ac:spMkLst>
        </pc:spChg>
        <pc:spChg chg="mod">
          <ac:chgData name="Omar El Demerdash" userId="5139f583bcc307eb" providerId="LiveId" clId="{22DE8BD7-55AF-48B2-8E7E-E6B018E8E065}" dt="2022-10-13T12:43:27.221" v="1371"/>
          <ac:spMkLst>
            <pc:docMk/>
            <pc:sldMk cId="117793642" sldId="302"/>
            <ac:spMk id="141" creationId="{3235A9FA-7190-97DA-5DFB-7CA6C839FBDF}"/>
          </ac:spMkLst>
        </pc:spChg>
        <pc:spChg chg="mod">
          <ac:chgData name="Omar El Demerdash" userId="5139f583bcc307eb" providerId="LiveId" clId="{22DE8BD7-55AF-48B2-8E7E-E6B018E8E065}" dt="2022-10-13T12:43:27.221" v="1371"/>
          <ac:spMkLst>
            <pc:docMk/>
            <pc:sldMk cId="117793642" sldId="302"/>
            <ac:spMk id="144" creationId="{50778380-A17E-2333-4B2F-148919DA9851}"/>
          </ac:spMkLst>
        </pc:spChg>
        <pc:spChg chg="mod">
          <ac:chgData name="Omar El Demerdash" userId="5139f583bcc307eb" providerId="LiveId" clId="{22DE8BD7-55AF-48B2-8E7E-E6B018E8E065}" dt="2022-10-13T12:43:27.221" v="1371"/>
          <ac:spMkLst>
            <pc:docMk/>
            <pc:sldMk cId="117793642" sldId="302"/>
            <ac:spMk id="147" creationId="{BA47075F-A3A1-50CB-D24A-3E10FDA8464B}"/>
          </ac:spMkLst>
        </pc:spChg>
        <pc:spChg chg="add del mod">
          <ac:chgData name="Omar El Demerdash" userId="5139f583bcc307eb" providerId="LiveId" clId="{22DE8BD7-55AF-48B2-8E7E-E6B018E8E065}" dt="2022-10-13T12:44:24.775" v="1389"/>
          <ac:spMkLst>
            <pc:docMk/>
            <pc:sldMk cId="117793642" sldId="302"/>
            <ac:spMk id="149" creationId="{2464BEB9-EC73-3B2F-877B-153D95F73A47}"/>
          </ac:spMkLst>
        </pc:spChg>
        <pc:spChg chg="add mod">
          <ac:chgData name="Omar El Demerdash" userId="5139f583bcc307eb" providerId="LiveId" clId="{22DE8BD7-55AF-48B2-8E7E-E6B018E8E065}" dt="2022-10-13T12:44:34.767" v="1393" actId="14100"/>
          <ac:spMkLst>
            <pc:docMk/>
            <pc:sldMk cId="117793642" sldId="302"/>
            <ac:spMk id="150" creationId="{C0502C79-0FB5-7199-3DE2-15275DB16916}"/>
          </ac:spMkLst>
        </pc:spChg>
        <pc:spChg chg="add mod">
          <ac:chgData name="Omar El Demerdash" userId="5139f583bcc307eb" providerId="LiveId" clId="{22DE8BD7-55AF-48B2-8E7E-E6B018E8E065}" dt="2022-10-13T12:44:37.445" v="1394" actId="1076"/>
          <ac:spMkLst>
            <pc:docMk/>
            <pc:sldMk cId="117793642" sldId="302"/>
            <ac:spMk id="151" creationId="{3739F855-2294-F840-B2F3-61BF199D575E}"/>
          </ac:spMkLst>
        </pc:spChg>
        <pc:spChg chg="add mod">
          <ac:chgData name="Omar El Demerdash" userId="5139f583bcc307eb" providerId="LiveId" clId="{22DE8BD7-55AF-48B2-8E7E-E6B018E8E065}" dt="2022-10-13T12:44:41.129" v="1396" actId="948"/>
          <ac:spMkLst>
            <pc:docMk/>
            <pc:sldMk cId="117793642" sldId="302"/>
            <ac:spMk id="152" creationId="{25058BD0-1481-4C09-63D1-9194E62A9704}"/>
          </ac:spMkLst>
        </pc:spChg>
        <pc:spChg chg="add mod">
          <ac:chgData name="Omar El Demerdash" userId="5139f583bcc307eb" providerId="LiveId" clId="{22DE8BD7-55AF-48B2-8E7E-E6B018E8E065}" dt="2022-10-13T12:44:50.042" v="1399"/>
          <ac:spMkLst>
            <pc:docMk/>
            <pc:sldMk cId="117793642" sldId="302"/>
            <ac:spMk id="153" creationId="{12B65163-1FD1-CE65-E201-A6C863E0F404}"/>
          </ac:spMkLst>
        </pc:spChg>
        <pc:spChg chg="add mod">
          <ac:chgData name="Omar El Demerdash" userId="5139f583bcc307eb" providerId="LiveId" clId="{22DE8BD7-55AF-48B2-8E7E-E6B018E8E065}" dt="2022-10-13T12:44:43.696" v="1398" actId="948"/>
          <ac:spMkLst>
            <pc:docMk/>
            <pc:sldMk cId="117793642" sldId="302"/>
            <ac:spMk id="154" creationId="{A0540551-B865-370A-A324-BAE6556EB659}"/>
          </ac:spMkLst>
        </pc:spChg>
        <pc:spChg chg="add mod">
          <ac:chgData name="Omar El Demerdash" userId="5139f583bcc307eb" providerId="LiveId" clId="{22DE8BD7-55AF-48B2-8E7E-E6B018E8E065}" dt="2022-10-13T12:44:55.998" v="1400"/>
          <ac:spMkLst>
            <pc:docMk/>
            <pc:sldMk cId="117793642" sldId="302"/>
            <ac:spMk id="155" creationId="{C8129063-7C36-520D-9D8D-34353C1D82B8}"/>
          </ac:spMkLst>
        </pc:spChg>
        <pc:spChg chg="add mod">
          <ac:chgData name="Omar El Demerdash" userId="5139f583bcc307eb" providerId="LiveId" clId="{22DE8BD7-55AF-48B2-8E7E-E6B018E8E065}" dt="2022-10-13T12:45:30.394" v="1409" actId="14100"/>
          <ac:spMkLst>
            <pc:docMk/>
            <pc:sldMk cId="117793642" sldId="302"/>
            <ac:spMk id="156" creationId="{97590809-252C-2DCA-E8E9-2C7538088350}"/>
          </ac:spMkLst>
        </pc:spChg>
        <pc:spChg chg="add mod">
          <ac:chgData name="Omar El Demerdash" userId="5139f583bcc307eb" providerId="LiveId" clId="{22DE8BD7-55AF-48B2-8E7E-E6B018E8E065}" dt="2022-10-13T12:45:30.394" v="1409" actId="14100"/>
          <ac:spMkLst>
            <pc:docMk/>
            <pc:sldMk cId="117793642" sldId="302"/>
            <ac:spMk id="157" creationId="{9A382809-DF72-F6A4-B48B-34CF57EAA41C}"/>
          </ac:spMkLst>
        </pc:spChg>
        <pc:spChg chg="add mod">
          <ac:chgData name="Omar El Demerdash" userId="5139f583bcc307eb" providerId="LiveId" clId="{22DE8BD7-55AF-48B2-8E7E-E6B018E8E065}" dt="2022-10-13T12:45:30.394" v="1409" actId="14100"/>
          <ac:spMkLst>
            <pc:docMk/>
            <pc:sldMk cId="117793642" sldId="302"/>
            <ac:spMk id="158" creationId="{CF29250B-91BE-648C-1A8A-DF9F5A5B7FF0}"/>
          </ac:spMkLst>
        </pc:spChg>
        <pc:spChg chg="mod">
          <ac:chgData name="Omar El Demerdash" userId="5139f583bcc307eb" providerId="LiveId" clId="{22DE8BD7-55AF-48B2-8E7E-E6B018E8E065}" dt="2022-10-13T12:45:37.113" v="1410"/>
          <ac:spMkLst>
            <pc:docMk/>
            <pc:sldMk cId="117793642" sldId="302"/>
            <ac:spMk id="160" creationId="{A8D95A45-6E1D-A4ED-06A3-14BD28B88B58}"/>
          </ac:spMkLst>
        </pc:spChg>
        <pc:spChg chg="mod">
          <ac:chgData name="Omar El Demerdash" userId="5139f583bcc307eb" providerId="LiveId" clId="{22DE8BD7-55AF-48B2-8E7E-E6B018E8E065}" dt="2022-10-13T12:45:49.008" v="1417" actId="948"/>
          <ac:spMkLst>
            <pc:docMk/>
            <pc:sldMk cId="117793642" sldId="302"/>
            <ac:spMk id="163" creationId="{511CAE00-D715-C027-E0F1-757DE598278A}"/>
          </ac:spMkLst>
        </pc:spChg>
        <pc:spChg chg="mod">
          <ac:chgData name="Omar El Demerdash" userId="5139f583bcc307eb" providerId="LiveId" clId="{22DE8BD7-55AF-48B2-8E7E-E6B018E8E065}" dt="2022-10-13T12:45:52.465" v="1419" actId="948"/>
          <ac:spMkLst>
            <pc:docMk/>
            <pc:sldMk cId="117793642" sldId="302"/>
            <ac:spMk id="166" creationId="{5582DAA0-3746-F0BE-804F-EAA5FF0163CA}"/>
          </ac:spMkLst>
        </pc:spChg>
        <pc:spChg chg="add mod">
          <ac:chgData name="Omar El Demerdash" userId="5139f583bcc307eb" providerId="LiveId" clId="{22DE8BD7-55AF-48B2-8E7E-E6B018E8E065}" dt="2022-10-13T12:46:12.301" v="1423" actId="207"/>
          <ac:spMkLst>
            <pc:docMk/>
            <pc:sldMk cId="117793642" sldId="302"/>
            <ac:spMk id="168" creationId="{C21E15BC-2539-2662-E108-881C37E1DA99}"/>
          </ac:spMkLst>
        </pc:spChg>
        <pc:spChg chg="add mod">
          <ac:chgData name="Omar El Demerdash" userId="5139f583bcc307eb" providerId="LiveId" clId="{22DE8BD7-55AF-48B2-8E7E-E6B018E8E065}" dt="2022-10-13T12:46:18.301" v="1434" actId="1036"/>
          <ac:spMkLst>
            <pc:docMk/>
            <pc:sldMk cId="117793642" sldId="302"/>
            <ac:spMk id="169" creationId="{75585E4C-4CBD-D1BD-A3CB-C1B141FE8329}"/>
          </ac:spMkLst>
        </pc:spChg>
        <pc:spChg chg="add mod">
          <ac:chgData name="Omar El Demerdash" userId="5139f583bcc307eb" providerId="LiveId" clId="{22DE8BD7-55AF-48B2-8E7E-E6B018E8E065}" dt="2022-10-13T12:46:24.962" v="1452" actId="1036"/>
          <ac:spMkLst>
            <pc:docMk/>
            <pc:sldMk cId="117793642" sldId="302"/>
            <ac:spMk id="170" creationId="{C7C96EFD-CBBF-837D-BF43-516EB9B97006}"/>
          </ac:spMkLst>
        </pc:spChg>
        <pc:spChg chg="add mod">
          <ac:chgData name="Omar El Demerdash" userId="5139f583bcc307eb" providerId="LiveId" clId="{22DE8BD7-55AF-48B2-8E7E-E6B018E8E065}" dt="2022-10-13T12:46:37.807" v="1454" actId="1076"/>
          <ac:spMkLst>
            <pc:docMk/>
            <pc:sldMk cId="117793642" sldId="302"/>
            <ac:spMk id="171" creationId="{50E68A17-45B2-2BE8-B032-C264CC2B76A0}"/>
          </ac:spMkLst>
        </pc:spChg>
        <pc:spChg chg="add mod">
          <ac:chgData name="Omar El Demerdash" userId="5139f583bcc307eb" providerId="LiveId" clId="{22DE8BD7-55AF-48B2-8E7E-E6B018E8E065}" dt="2022-10-13T12:46:45.803" v="1457" actId="1076"/>
          <ac:spMkLst>
            <pc:docMk/>
            <pc:sldMk cId="117793642" sldId="302"/>
            <ac:spMk id="172" creationId="{5A2B1122-2B49-F9F3-5DA4-DF8430C802C7}"/>
          </ac:spMkLst>
        </pc:spChg>
        <pc:spChg chg="add mod">
          <ac:chgData name="Omar El Demerdash" userId="5139f583bcc307eb" providerId="LiveId" clId="{22DE8BD7-55AF-48B2-8E7E-E6B018E8E065}" dt="2022-10-13T12:46:40.063" v="1455" actId="571"/>
          <ac:spMkLst>
            <pc:docMk/>
            <pc:sldMk cId="117793642" sldId="302"/>
            <ac:spMk id="173" creationId="{D17CC437-2F37-D2B4-DB4B-EAB23A551E8F}"/>
          </ac:spMkLst>
        </pc:spChg>
        <pc:spChg chg="add mod">
          <ac:chgData name="Omar El Demerdash" userId="5139f583bcc307eb" providerId="LiveId" clId="{22DE8BD7-55AF-48B2-8E7E-E6B018E8E065}" dt="2022-10-13T12:46:42.888" v="1456" actId="571"/>
          <ac:spMkLst>
            <pc:docMk/>
            <pc:sldMk cId="117793642" sldId="302"/>
            <ac:spMk id="174" creationId="{7096C70E-EC7D-568B-249E-65A1081525C9}"/>
          </ac:spMkLst>
        </pc:spChg>
        <pc:spChg chg="add mod">
          <ac:chgData name="Omar El Demerdash" userId="5139f583bcc307eb" providerId="LiveId" clId="{22DE8BD7-55AF-48B2-8E7E-E6B018E8E065}" dt="2022-10-13T12:46:47.359" v="1458" actId="571"/>
          <ac:spMkLst>
            <pc:docMk/>
            <pc:sldMk cId="117793642" sldId="302"/>
            <ac:spMk id="175" creationId="{C9269C89-2E5B-0159-11B2-34E8C8A7413E}"/>
          </ac:spMkLst>
        </pc:spChg>
        <pc:spChg chg="add mod">
          <ac:chgData name="Omar El Demerdash" userId="5139f583bcc307eb" providerId="LiveId" clId="{22DE8BD7-55AF-48B2-8E7E-E6B018E8E065}" dt="2022-10-13T12:46:48.913" v="1459" actId="571"/>
          <ac:spMkLst>
            <pc:docMk/>
            <pc:sldMk cId="117793642" sldId="302"/>
            <ac:spMk id="176" creationId="{8F0875EB-B082-3BA4-2890-32B2DBBCDF70}"/>
          </ac:spMkLst>
        </pc:spChg>
        <pc:spChg chg="add mod">
          <ac:chgData name="Omar El Demerdash" userId="5139f583bcc307eb" providerId="LiveId" clId="{22DE8BD7-55AF-48B2-8E7E-E6B018E8E065}" dt="2022-10-13T12:48:47.860" v="1556" actId="14100"/>
          <ac:spMkLst>
            <pc:docMk/>
            <pc:sldMk cId="117793642" sldId="302"/>
            <ac:spMk id="177" creationId="{C5705717-0A5F-6066-0ED1-7ACDED92DA81}"/>
          </ac:spMkLst>
        </pc:spChg>
        <pc:spChg chg="add mod">
          <ac:chgData name="Omar El Demerdash" userId="5139f583bcc307eb" providerId="LiveId" clId="{22DE8BD7-55AF-48B2-8E7E-E6B018E8E065}" dt="2022-10-13T12:48:05.468" v="1548" actId="20577"/>
          <ac:spMkLst>
            <pc:docMk/>
            <pc:sldMk cId="117793642" sldId="302"/>
            <ac:spMk id="178" creationId="{F889E0FE-6F64-CE50-F6D8-E0CD0C2C6B4D}"/>
          </ac:spMkLst>
        </pc:spChg>
        <pc:spChg chg="add mod">
          <ac:chgData name="Omar El Demerdash" userId="5139f583bcc307eb" providerId="LiveId" clId="{22DE8BD7-55AF-48B2-8E7E-E6B018E8E065}" dt="2022-10-13T12:51:32.055" v="1669" actId="164"/>
          <ac:spMkLst>
            <pc:docMk/>
            <pc:sldMk cId="117793642" sldId="302"/>
            <ac:spMk id="179" creationId="{CA8F9836-48FE-35B7-3C96-6D1A0EF5D075}"/>
          </ac:spMkLst>
        </pc:spChg>
        <pc:spChg chg="add mod">
          <ac:chgData name="Omar El Demerdash" userId="5139f583bcc307eb" providerId="LiveId" clId="{22DE8BD7-55AF-48B2-8E7E-E6B018E8E065}" dt="2022-10-13T12:51:35.611" v="1670" actId="164"/>
          <ac:spMkLst>
            <pc:docMk/>
            <pc:sldMk cId="117793642" sldId="302"/>
            <ac:spMk id="181" creationId="{B4E95463-94A3-6259-D225-E1D0F5B6A38B}"/>
          </ac:spMkLst>
        </pc:spChg>
        <pc:spChg chg="add mod">
          <ac:chgData name="Omar El Demerdash" userId="5139f583bcc307eb" providerId="LiveId" clId="{22DE8BD7-55AF-48B2-8E7E-E6B018E8E065}" dt="2022-10-13T12:49:05.835" v="1574" actId="14100"/>
          <ac:spMkLst>
            <pc:docMk/>
            <pc:sldMk cId="117793642" sldId="302"/>
            <ac:spMk id="186" creationId="{488B4AF7-EAC0-4026-C09D-60407077DF80}"/>
          </ac:spMkLst>
        </pc:spChg>
        <pc:spChg chg="add mod">
          <ac:chgData name="Omar El Demerdash" userId="5139f583bcc307eb" providerId="LiveId" clId="{22DE8BD7-55AF-48B2-8E7E-E6B018E8E065}" dt="2022-10-13T13:00:40.315" v="1900" actId="404"/>
          <ac:spMkLst>
            <pc:docMk/>
            <pc:sldMk cId="117793642" sldId="302"/>
            <ac:spMk id="187" creationId="{E3AA9BB1-A037-DEB8-16F4-B9D1EA830727}"/>
          </ac:spMkLst>
        </pc:spChg>
        <pc:spChg chg="add mod">
          <ac:chgData name="Omar El Demerdash" userId="5139f583bcc307eb" providerId="LiveId" clId="{22DE8BD7-55AF-48B2-8E7E-E6B018E8E065}" dt="2022-10-13T13:00:40.315" v="1900" actId="404"/>
          <ac:spMkLst>
            <pc:docMk/>
            <pc:sldMk cId="117793642" sldId="302"/>
            <ac:spMk id="189" creationId="{CEC89489-8BF0-2617-2EF3-00E7CB01D2E9}"/>
          </ac:spMkLst>
        </pc:spChg>
        <pc:spChg chg="add mod">
          <ac:chgData name="Omar El Demerdash" userId="5139f583bcc307eb" providerId="LiveId" clId="{22DE8BD7-55AF-48B2-8E7E-E6B018E8E065}" dt="2022-10-13T13:21:37.788" v="2294" actId="20577"/>
          <ac:spMkLst>
            <pc:docMk/>
            <pc:sldMk cId="117793642" sldId="302"/>
            <ac:spMk id="191" creationId="{E053C8B1-B371-E547-2119-CE6396BFC22C}"/>
          </ac:spMkLst>
        </pc:spChg>
        <pc:spChg chg="add mod">
          <ac:chgData name="Omar El Demerdash" userId="5139f583bcc307eb" providerId="LiveId" clId="{22DE8BD7-55AF-48B2-8E7E-E6B018E8E065}" dt="2022-10-13T13:01:20.851" v="1918" actId="1076"/>
          <ac:spMkLst>
            <pc:docMk/>
            <pc:sldMk cId="117793642" sldId="302"/>
            <ac:spMk id="192" creationId="{C916712A-1CED-62E6-8B77-502E341A5CE8}"/>
          </ac:spMkLst>
        </pc:spChg>
        <pc:spChg chg="add mod">
          <ac:chgData name="Omar El Demerdash" userId="5139f583bcc307eb" providerId="LiveId" clId="{22DE8BD7-55AF-48B2-8E7E-E6B018E8E065}" dt="2022-10-13T13:01:17.928" v="1917" actId="14100"/>
          <ac:spMkLst>
            <pc:docMk/>
            <pc:sldMk cId="117793642" sldId="302"/>
            <ac:spMk id="193" creationId="{3DF1FBDA-CCF9-21A8-527E-9BEAFFC79DD0}"/>
          </ac:spMkLst>
        </pc:spChg>
        <pc:spChg chg="mod">
          <ac:chgData name="Omar El Demerdash" userId="5139f583bcc307eb" providerId="LiveId" clId="{22DE8BD7-55AF-48B2-8E7E-E6B018E8E065}" dt="2022-10-13T12:52:29.029" v="1689"/>
          <ac:spMkLst>
            <pc:docMk/>
            <pc:sldMk cId="117793642" sldId="302"/>
            <ac:spMk id="199" creationId="{A9D77F33-7A2C-8CC5-0C33-86EEBD881A94}"/>
          </ac:spMkLst>
        </pc:spChg>
        <pc:spChg chg="mod">
          <ac:chgData name="Omar El Demerdash" userId="5139f583bcc307eb" providerId="LiveId" clId="{22DE8BD7-55AF-48B2-8E7E-E6B018E8E065}" dt="2022-10-13T12:52:29.029" v="1689"/>
          <ac:spMkLst>
            <pc:docMk/>
            <pc:sldMk cId="117793642" sldId="302"/>
            <ac:spMk id="200" creationId="{D7FFEAD0-5DBD-A739-9702-BD62F27825CF}"/>
          </ac:spMkLst>
        </pc:spChg>
        <pc:spChg chg="mod">
          <ac:chgData name="Omar El Demerdash" userId="5139f583bcc307eb" providerId="LiveId" clId="{22DE8BD7-55AF-48B2-8E7E-E6B018E8E065}" dt="2022-10-13T12:52:29.029" v="1689"/>
          <ac:spMkLst>
            <pc:docMk/>
            <pc:sldMk cId="117793642" sldId="302"/>
            <ac:spMk id="201" creationId="{2072C11E-457A-E96A-EEE3-9F63D3D6CA6A}"/>
          </ac:spMkLst>
        </pc:spChg>
        <pc:spChg chg="mod">
          <ac:chgData name="Omar El Demerdash" userId="5139f583bcc307eb" providerId="LiveId" clId="{22DE8BD7-55AF-48B2-8E7E-E6B018E8E065}" dt="2022-10-13T12:52:29.029" v="1689"/>
          <ac:spMkLst>
            <pc:docMk/>
            <pc:sldMk cId="117793642" sldId="302"/>
            <ac:spMk id="202" creationId="{E0AC49C1-40FA-9976-1186-1AFF9610F98A}"/>
          </ac:spMkLst>
        </pc:spChg>
        <pc:spChg chg="mod">
          <ac:chgData name="Omar El Demerdash" userId="5139f583bcc307eb" providerId="LiveId" clId="{22DE8BD7-55AF-48B2-8E7E-E6B018E8E065}" dt="2022-10-13T12:52:29.029" v="1689"/>
          <ac:spMkLst>
            <pc:docMk/>
            <pc:sldMk cId="117793642" sldId="302"/>
            <ac:spMk id="203" creationId="{EC354DFF-D634-3A74-7DC3-66BF85B9A6FC}"/>
          </ac:spMkLst>
        </pc:spChg>
        <pc:spChg chg="mod">
          <ac:chgData name="Omar El Demerdash" userId="5139f583bcc307eb" providerId="LiveId" clId="{22DE8BD7-55AF-48B2-8E7E-E6B018E8E065}" dt="2022-10-13T12:52:29.029" v="1689"/>
          <ac:spMkLst>
            <pc:docMk/>
            <pc:sldMk cId="117793642" sldId="302"/>
            <ac:spMk id="204" creationId="{ED2DED43-7550-7CB1-8A1B-823617074DB7}"/>
          </ac:spMkLst>
        </pc:spChg>
        <pc:spChg chg="add mod">
          <ac:chgData name="Omar El Demerdash" userId="5139f583bcc307eb" providerId="LiveId" clId="{22DE8BD7-55AF-48B2-8E7E-E6B018E8E065}" dt="2022-10-13T13:01:03.127" v="1912" actId="404"/>
          <ac:spMkLst>
            <pc:docMk/>
            <pc:sldMk cId="117793642" sldId="302"/>
            <ac:spMk id="225" creationId="{7F0DF046-E257-7D2F-82A8-1D8D1314607A}"/>
          </ac:spMkLst>
        </pc:spChg>
        <pc:spChg chg="add mod">
          <ac:chgData name="Omar El Demerdash" userId="5139f583bcc307eb" providerId="LiveId" clId="{22DE8BD7-55AF-48B2-8E7E-E6B018E8E065}" dt="2022-10-13T13:01:03.127" v="1912" actId="404"/>
          <ac:spMkLst>
            <pc:docMk/>
            <pc:sldMk cId="117793642" sldId="302"/>
            <ac:spMk id="226" creationId="{A298CDC1-03FE-EEAF-ECC5-840AA15BC3C6}"/>
          </ac:spMkLst>
        </pc:spChg>
        <pc:spChg chg="add mod">
          <ac:chgData name="Omar El Demerdash" userId="5139f583bcc307eb" providerId="LiveId" clId="{22DE8BD7-55AF-48B2-8E7E-E6B018E8E065}" dt="2022-10-13T13:01:03.127" v="1912" actId="404"/>
          <ac:spMkLst>
            <pc:docMk/>
            <pc:sldMk cId="117793642" sldId="302"/>
            <ac:spMk id="227" creationId="{B51FD7EF-7FC9-5E70-DF70-314C88ED8D22}"/>
          </ac:spMkLst>
        </pc:spChg>
        <pc:spChg chg="add mod">
          <ac:chgData name="Omar El Demerdash" userId="5139f583bcc307eb" providerId="LiveId" clId="{22DE8BD7-55AF-48B2-8E7E-E6B018E8E065}" dt="2022-10-13T13:01:03.127" v="1912" actId="404"/>
          <ac:spMkLst>
            <pc:docMk/>
            <pc:sldMk cId="117793642" sldId="302"/>
            <ac:spMk id="229" creationId="{3D85D54D-9A43-A723-C8CC-B68B808F4354}"/>
          </ac:spMkLst>
        </pc:spChg>
        <pc:spChg chg="add mod">
          <ac:chgData name="Omar El Demerdash" userId="5139f583bcc307eb" providerId="LiveId" clId="{22DE8BD7-55AF-48B2-8E7E-E6B018E8E065}" dt="2022-10-13T13:01:03.127" v="1912" actId="404"/>
          <ac:spMkLst>
            <pc:docMk/>
            <pc:sldMk cId="117793642" sldId="302"/>
            <ac:spMk id="235" creationId="{12E8B5CB-5D6F-BC5E-A581-4E65FF15940B}"/>
          </ac:spMkLst>
        </pc:spChg>
        <pc:spChg chg="add mod">
          <ac:chgData name="Omar El Demerdash" userId="5139f583bcc307eb" providerId="LiveId" clId="{22DE8BD7-55AF-48B2-8E7E-E6B018E8E065}" dt="2022-10-13T13:01:03.127" v="1912" actId="404"/>
          <ac:spMkLst>
            <pc:docMk/>
            <pc:sldMk cId="117793642" sldId="302"/>
            <ac:spMk id="236" creationId="{E7DDF7CD-CD9D-8DF1-5ED2-60C0EC3E461E}"/>
          </ac:spMkLst>
        </pc:spChg>
        <pc:spChg chg="add mod">
          <ac:chgData name="Omar El Demerdash" userId="5139f583bcc307eb" providerId="LiveId" clId="{22DE8BD7-55AF-48B2-8E7E-E6B018E8E065}" dt="2022-10-13T13:01:24.113" v="1919" actId="1076"/>
          <ac:spMkLst>
            <pc:docMk/>
            <pc:sldMk cId="117793642" sldId="302"/>
            <ac:spMk id="237" creationId="{EE902068-55CB-2860-E7D3-5F5A733BA706}"/>
          </ac:spMkLst>
        </pc:spChg>
        <pc:spChg chg="add mod">
          <ac:chgData name="Omar El Demerdash" userId="5139f583bcc307eb" providerId="LiveId" clId="{22DE8BD7-55AF-48B2-8E7E-E6B018E8E065}" dt="2022-10-13T13:20:57.549" v="2275" actId="2711"/>
          <ac:spMkLst>
            <pc:docMk/>
            <pc:sldMk cId="117793642" sldId="302"/>
            <ac:spMk id="241" creationId="{0B9C898B-5574-6CD9-B8F4-774C06DAD0E8}"/>
          </ac:spMkLst>
        </pc:spChg>
        <pc:grpChg chg="del">
          <ac:chgData name="Omar El Demerdash" userId="5139f583bcc307eb" providerId="LiveId" clId="{22DE8BD7-55AF-48B2-8E7E-E6B018E8E065}" dt="2022-10-13T12:36:56.601" v="1225" actId="478"/>
          <ac:grpSpMkLst>
            <pc:docMk/>
            <pc:sldMk cId="117793642" sldId="302"/>
            <ac:grpSpMk id="38" creationId="{7993D84E-4931-FDBE-A306-CF2908C69483}"/>
          </ac:grpSpMkLst>
        </pc:grpChg>
        <pc:grpChg chg="add del mod">
          <ac:chgData name="Omar El Demerdash" userId="5139f583bcc307eb" providerId="LiveId" clId="{22DE8BD7-55AF-48B2-8E7E-E6B018E8E065}" dt="2022-10-13T12:37:16.395" v="1230" actId="478"/>
          <ac:grpSpMkLst>
            <pc:docMk/>
            <pc:sldMk cId="117793642" sldId="302"/>
            <ac:grpSpMk id="86" creationId="{3D85764A-410B-B9CC-14D8-3F432A9C6D6D}"/>
          </ac:grpSpMkLst>
        </pc:grpChg>
        <pc:grpChg chg="add del mod">
          <ac:chgData name="Omar El Demerdash" userId="5139f583bcc307eb" providerId="LiveId" clId="{22DE8BD7-55AF-48B2-8E7E-E6B018E8E065}" dt="2022-10-13T12:40:55.630" v="1322" actId="165"/>
          <ac:grpSpMkLst>
            <pc:docMk/>
            <pc:sldMk cId="117793642" sldId="302"/>
            <ac:grpSpMk id="94" creationId="{8AEE410B-C792-854C-45F2-D398106EC3C8}"/>
          </ac:grpSpMkLst>
        </pc:grpChg>
        <pc:grpChg chg="add mod">
          <ac:chgData name="Omar El Demerdash" userId="5139f583bcc307eb" providerId="LiveId" clId="{22DE8BD7-55AF-48B2-8E7E-E6B018E8E065}" dt="2022-10-13T12:39:28.930" v="1289" actId="164"/>
          <ac:grpSpMkLst>
            <pc:docMk/>
            <pc:sldMk cId="117793642" sldId="302"/>
            <ac:grpSpMk id="124" creationId="{82181456-64DE-FDFA-BEE7-4BB68602E3E4}"/>
          </ac:grpSpMkLst>
        </pc:grpChg>
        <pc:grpChg chg="add mod">
          <ac:chgData name="Omar El Demerdash" userId="5139f583bcc307eb" providerId="LiveId" clId="{22DE8BD7-55AF-48B2-8E7E-E6B018E8E065}" dt="2022-10-13T12:39:28.930" v="1289" actId="164"/>
          <ac:grpSpMkLst>
            <pc:docMk/>
            <pc:sldMk cId="117793642" sldId="302"/>
            <ac:grpSpMk id="127" creationId="{49E0D556-9C3C-1AEF-7050-A45EDAFF9A17}"/>
          </ac:grpSpMkLst>
        </pc:grpChg>
        <pc:grpChg chg="add mod">
          <ac:chgData name="Omar El Demerdash" userId="5139f583bcc307eb" providerId="LiveId" clId="{22DE8BD7-55AF-48B2-8E7E-E6B018E8E065}" dt="2022-10-13T12:39:28.930" v="1289" actId="164"/>
          <ac:grpSpMkLst>
            <pc:docMk/>
            <pc:sldMk cId="117793642" sldId="302"/>
            <ac:grpSpMk id="130" creationId="{664E1149-7C05-D338-EA0A-2FCE744781E1}"/>
          </ac:grpSpMkLst>
        </pc:grpChg>
        <pc:grpChg chg="add del mod">
          <ac:chgData name="Omar El Demerdash" userId="5139f583bcc307eb" providerId="LiveId" clId="{22DE8BD7-55AF-48B2-8E7E-E6B018E8E065}" dt="2022-10-13T12:43:06.812" v="1367" actId="478"/>
          <ac:grpSpMkLst>
            <pc:docMk/>
            <pc:sldMk cId="117793642" sldId="302"/>
            <ac:grpSpMk id="133" creationId="{65394EA8-BA51-3C70-0CDF-9979AFC340BC}"/>
          </ac:grpSpMkLst>
        </pc:grpChg>
        <pc:grpChg chg="add del mod">
          <ac:chgData name="Omar El Demerdash" userId="5139f583bcc307eb" providerId="LiveId" clId="{22DE8BD7-55AF-48B2-8E7E-E6B018E8E065}" dt="2022-10-13T14:18:25.397" v="2431" actId="21"/>
          <ac:grpSpMkLst>
            <pc:docMk/>
            <pc:sldMk cId="117793642" sldId="302"/>
            <ac:grpSpMk id="137" creationId="{65078EAF-60A1-2D48-C632-F95E00B67B19}"/>
          </ac:grpSpMkLst>
        </pc:grpChg>
        <pc:grpChg chg="add mod">
          <ac:chgData name="Omar El Demerdash" userId="5139f583bcc307eb" providerId="LiveId" clId="{22DE8BD7-55AF-48B2-8E7E-E6B018E8E065}" dt="2022-10-13T12:44:13.007" v="1386" actId="1076"/>
          <ac:grpSpMkLst>
            <pc:docMk/>
            <pc:sldMk cId="117793642" sldId="302"/>
            <ac:grpSpMk id="140" creationId="{016CDD38-D513-CCC3-581F-353D7E071707}"/>
          </ac:grpSpMkLst>
        </pc:grpChg>
        <pc:grpChg chg="add mod">
          <ac:chgData name="Omar El Demerdash" userId="5139f583bcc307eb" providerId="LiveId" clId="{22DE8BD7-55AF-48B2-8E7E-E6B018E8E065}" dt="2022-10-13T12:44:13.007" v="1386" actId="1076"/>
          <ac:grpSpMkLst>
            <pc:docMk/>
            <pc:sldMk cId="117793642" sldId="302"/>
            <ac:grpSpMk id="143" creationId="{27D046BE-CAE6-CAEB-F82A-29C6C3B6B557}"/>
          </ac:grpSpMkLst>
        </pc:grpChg>
        <pc:grpChg chg="add mod">
          <ac:chgData name="Omar El Demerdash" userId="5139f583bcc307eb" providerId="LiveId" clId="{22DE8BD7-55AF-48B2-8E7E-E6B018E8E065}" dt="2022-10-13T12:44:13.007" v="1386" actId="1076"/>
          <ac:grpSpMkLst>
            <pc:docMk/>
            <pc:sldMk cId="117793642" sldId="302"/>
            <ac:grpSpMk id="146" creationId="{D5D04F3A-4362-BD93-F24B-5C6811EBFA5F}"/>
          </ac:grpSpMkLst>
        </pc:grpChg>
        <pc:grpChg chg="add mod">
          <ac:chgData name="Omar El Demerdash" userId="5139f583bcc307eb" providerId="LiveId" clId="{22DE8BD7-55AF-48B2-8E7E-E6B018E8E065}" dt="2022-10-13T12:45:44.873" v="1415" actId="1036"/>
          <ac:grpSpMkLst>
            <pc:docMk/>
            <pc:sldMk cId="117793642" sldId="302"/>
            <ac:grpSpMk id="159" creationId="{EBD93973-2A74-CE8D-1834-3AF03C01E330}"/>
          </ac:grpSpMkLst>
        </pc:grpChg>
        <pc:grpChg chg="add mod">
          <ac:chgData name="Omar El Demerdash" userId="5139f583bcc307eb" providerId="LiveId" clId="{22DE8BD7-55AF-48B2-8E7E-E6B018E8E065}" dt="2022-10-13T12:45:48.899" v="1416" actId="571"/>
          <ac:grpSpMkLst>
            <pc:docMk/>
            <pc:sldMk cId="117793642" sldId="302"/>
            <ac:grpSpMk id="162" creationId="{029F1797-36D9-C553-1837-B89C38120DBB}"/>
          </ac:grpSpMkLst>
        </pc:grpChg>
        <pc:grpChg chg="add mod">
          <ac:chgData name="Omar El Demerdash" userId="5139f583bcc307eb" providerId="LiveId" clId="{22DE8BD7-55AF-48B2-8E7E-E6B018E8E065}" dt="2022-10-13T12:45:52.306" v="1418" actId="571"/>
          <ac:grpSpMkLst>
            <pc:docMk/>
            <pc:sldMk cId="117793642" sldId="302"/>
            <ac:grpSpMk id="165" creationId="{003D1CF2-F228-C5C6-0052-709945D48559}"/>
          </ac:grpSpMkLst>
        </pc:grpChg>
        <pc:grpChg chg="add mod">
          <ac:chgData name="Omar El Demerdash" userId="5139f583bcc307eb" providerId="LiveId" clId="{22DE8BD7-55AF-48B2-8E7E-E6B018E8E065}" dt="2022-10-13T12:51:35.611" v="1670" actId="164"/>
          <ac:grpSpMkLst>
            <pc:docMk/>
            <pc:sldMk cId="117793642" sldId="302"/>
            <ac:grpSpMk id="182" creationId="{6B47E35B-8156-CA3D-DC8C-5236DDA4D704}"/>
          </ac:grpSpMkLst>
        </pc:grpChg>
        <pc:grpChg chg="add del mod">
          <ac:chgData name="Omar El Demerdash" userId="5139f583bcc307eb" providerId="LiveId" clId="{22DE8BD7-55AF-48B2-8E7E-E6B018E8E065}" dt="2022-10-13T14:28:34.902" v="2590" actId="21"/>
          <ac:grpSpMkLst>
            <pc:docMk/>
            <pc:sldMk cId="117793642" sldId="302"/>
            <ac:grpSpMk id="190" creationId="{8BD0AF8B-7CF8-14B0-9B86-7B39B02F307A}"/>
          </ac:grpSpMkLst>
        </pc:grpChg>
        <pc:grpChg chg="add del mod">
          <ac:chgData name="Omar El Demerdash" userId="5139f583bcc307eb" providerId="LiveId" clId="{22DE8BD7-55AF-48B2-8E7E-E6B018E8E065}" dt="2022-10-13T12:52:25.152" v="1688" actId="478"/>
          <ac:grpSpMkLst>
            <pc:docMk/>
            <pc:sldMk cId="117793642" sldId="302"/>
            <ac:grpSpMk id="196" creationId="{AEB03ABB-0E04-AF26-2542-CFA543D6AFA9}"/>
          </ac:grpSpMkLst>
        </pc:grpChg>
        <pc:grpChg chg="add del mod">
          <ac:chgData name="Omar El Demerdash" userId="5139f583bcc307eb" providerId="LiveId" clId="{22DE8BD7-55AF-48B2-8E7E-E6B018E8E065}" dt="2022-10-13T12:52:25.152" v="1688" actId="478"/>
          <ac:grpSpMkLst>
            <pc:docMk/>
            <pc:sldMk cId="117793642" sldId="302"/>
            <ac:grpSpMk id="197" creationId="{12E415DD-607F-8168-E7A6-D90AA23A9F52}"/>
          </ac:grpSpMkLst>
        </pc:grpChg>
        <pc:grpChg chg="add del mod">
          <ac:chgData name="Omar El Demerdash" userId="5139f583bcc307eb" providerId="LiveId" clId="{22DE8BD7-55AF-48B2-8E7E-E6B018E8E065}" dt="2022-10-13T14:34:15.963" v="2671" actId="21"/>
          <ac:grpSpMkLst>
            <pc:docMk/>
            <pc:sldMk cId="117793642" sldId="302"/>
            <ac:grpSpMk id="198" creationId="{BB39D803-3A9A-53B5-98F6-77EE55BC9EDF}"/>
          </ac:grpSpMkLst>
        </pc:grpChg>
        <pc:grpChg chg="mod">
          <ac:chgData name="Omar El Demerdash" userId="5139f583bcc307eb" providerId="LiveId" clId="{22DE8BD7-55AF-48B2-8E7E-E6B018E8E065}" dt="2022-10-13T12:52:29.029" v="1689"/>
          <ac:grpSpMkLst>
            <pc:docMk/>
            <pc:sldMk cId="117793642" sldId="302"/>
            <ac:grpSpMk id="206" creationId="{68844536-F7D8-66FB-1AB3-88AB5524E765}"/>
          </ac:grpSpMkLst>
        </pc:grpChg>
        <pc:grpChg chg="mod">
          <ac:chgData name="Omar El Demerdash" userId="5139f583bcc307eb" providerId="LiveId" clId="{22DE8BD7-55AF-48B2-8E7E-E6B018E8E065}" dt="2022-10-13T12:52:29.029" v="1689"/>
          <ac:grpSpMkLst>
            <pc:docMk/>
            <pc:sldMk cId="117793642" sldId="302"/>
            <ac:grpSpMk id="207" creationId="{866BFEF8-87B7-3A53-EBFD-0F187A553A85}"/>
          </ac:grpSpMkLst>
        </pc:grpChg>
        <pc:grpChg chg="add del mod">
          <ac:chgData name="Omar El Demerdash" userId="5139f583bcc307eb" providerId="LiveId" clId="{22DE8BD7-55AF-48B2-8E7E-E6B018E8E065}" dt="2022-10-13T12:53:18.832" v="1698" actId="478"/>
          <ac:grpSpMkLst>
            <pc:docMk/>
            <pc:sldMk cId="117793642" sldId="302"/>
            <ac:grpSpMk id="214" creationId="{CF94E932-A270-410B-048E-C3C1B0259C00}"/>
          </ac:grpSpMkLst>
        </pc:grpChg>
        <pc:grpChg chg="add mod">
          <ac:chgData name="Omar El Demerdash" userId="5139f583bcc307eb" providerId="LiveId" clId="{22DE8BD7-55AF-48B2-8E7E-E6B018E8E065}" dt="2022-10-13T13:01:28.207" v="1920" actId="1076"/>
          <ac:grpSpMkLst>
            <pc:docMk/>
            <pc:sldMk cId="117793642" sldId="302"/>
            <ac:grpSpMk id="238" creationId="{A5A61E52-0717-A6C8-B42D-E16991965426}"/>
          </ac:grpSpMkLst>
        </pc:grpChg>
        <pc:picChg chg="del">
          <ac:chgData name="Omar El Demerdash" userId="5139f583bcc307eb" providerId="LiveId" clId="{22DE8BD7-55AF-48B2-8E7E-E6B018E8E065}" dt="2022-10-13T12:36:56.601" v="1225" actId="478"/>
          <ac:picMkLst>
            <pc:docMk/>
            <pc:sldMk cId="117793642" sldId="302"/>
            <ac:picMk id="30" creationId="{A4C3FDA7-675A-7B34-F44E-BCC60C1DDB90}"/>
          </ac:picMkLst>
        </pc:picChg>
        <pc:picChg chg="del">
          <ac:chgData name="Omar El Demerdash" userId="5139f583bcc307eb" providerId="LiveId" clId="{22DE8BD7-55AF-48B2-8E7E-E6B018E8E065}" dt="2022-10-13T12:36:56.601" v="1225" actId="478"/>
          <ac:picMkLst>
            <pc:docMk/>
            <pc:sldMk cId="117793642" sldId="302"/>
            <ac:picMk id="31" creationId="{8BE6E9E5-CD05-7A47-DC29-F283E4B4DE39}"/>
          </ac:picMkLst>
        </pc:picChg>
        <pc:picChg chg="del">
          <ac:chgData name="Omar El Demerdash" userId="5139f583bcc307eb" providerId="LiveId" clId="{22DE8BD7-55AF-48B2-8E7E-E6B018E8E065}" dt="2022-10-13T12:36:56.601" v="1225" actId="478"/>
          <ac:picMkLst>
            <pc:docMk/>
            <pc:sldMk cId="117793642" sldId="302"/>
            <ac:picMk id="32" creationId="{B8C126FE-E825-F1CD-CCEE-4B37E393C10B}"/>
          </ac:picMkLst>
        </pc:picChg>
        <pc:picChg chg="add del mod topLvl">
          <ac:chgData name="Omar El Demerdash" userId="5139f583bcc307eb" providerId="LiveId" clId="{22DE8BD7-55AF-48B2-8E7E-E6B018E8E065}" dt="2022-10-13T14:18:33.798" v="2433" actId="21"/>
          <ac:picMkLst>
            <pc:docMk/>
            <pc:sldMk cId="117793642" sldId="302"/>
            <ac:picMk id="67" creationId="{3AC88F39-84D5-44D0-75BE-0D8EFF77D3BB}"/>
          </ac:picMkLst>
        </pc:picChg>
        <pc:picChg chg="add del mod topLvl">
          <ac:chgData name="Omar El Demerdash" userId="5139f583bcc307eb" providerId="LiveId" clId="{22DE8BD7-55AF-48B2-8E7E-E6B018E8E065}" dt="2022-10-13T14:18:33.798" v="2433" actId="21"/>
          <ac:picMkLst>
            <pc:docMk/>
            <pc:sldMk cId="117793642" sldId="302"/>
            <ac:picMk id="68" creationId="{ED2490FB-2DE3-C163-E3C7-D5D7615FD3C9}"/>
          </ac:picMkLst>
        </pc:picChg>
        <pc:picChg chg="add del mod topLvl">
          <ac:chgData name="Omar El Demerdash" userId="5139f583bcc307eb" providerId="LiveId" clId="{22DE8BD7-55AF-48B2-8E7E-E6B018E8E065}" dt="2022-10-13T14:18:33.798" v="2433" actId="21"/>
          <ac:picMkLst>
            <pc:docMk/>
            <pc:sldMk cId="117793642" sldId="302"/>
            <ac:picMk id="69" creationId="{183DA76A-2A79-FBB1-8CE0-4171198A5E6D}"/>
          </ac:picMkLst>
        </pc:picChg>
        <pc:picChg chg="add del mod topLvl">
          <ac:chgData name="Omar El Demerdash" userId="5139f583bcc307eb" providerId="LiveId" clId="{22DE8BD7-55AF-48B2-8E7E-E6B018E8E065}" dt="2022-10-13T14:18:33.798" v="2433" actId="21"/>
          <ac:picMkLst>
            <pc:docMk/>
            <pc:sldMk cId="117793642" sldId="302"/>
            <ac:picMk id="70" creationId="{904C57EA-92A3-259E-A549-B198570A7C9F}"/>
          </ac:picMkLst>
        </pc:picChg>
        <pc:picChg chg="add del mod topLvl">
          <ac:chgData name="Omar El Demerdash" userId="5139f583bcc307eb" providerId="LiveId" clId="{22DE8BD7-55AF-48B2-8E7E-E6B018E8E065}" dt="2022-10-13T14:18:33.798" v="2433" actId="21"/>
          <ac:picMkLst>
            <pc:docMk/>
            <pc:sldMk cId="117793642" sldId="302"/>
            <ac:picMk id="71" creationId="{37D99598-E3C0-FDE0-09E4-2915E415F5F0}"/>
          </ac:picMkLst>
        </pc:picChg>
        <pc:picChg chg="add del mod topLvl">
          <ac:chgData name="Omar El Demerdash" userId="5139f583bcc307eb" providerId="LiveId" clId="{22DE8BD7-55AF-48B2-8E7E-E6B018E8E065}" dt="2022-10-13T14:18:33.798" v="2433" actId="21"/>
          <ac:picMkLst>
            <pc:docMk/>
            <pc:sldMk cId="117793642" sldId="302"/>
            <ac:picMk id="73" creationId="{AD0B3CB8-7C55-B515-083B-0D88314F9C39}"/>
          </ac:picMkLst>
        </pc:picChg>
        <pc:picChg chg="add del mod topLvl">
          <ac:chgData name="Omar El Demerdash" userId="5139f583bcc307eb" providerId="LiveId" clId="{22DE8BD7-55AF-48B2-8E7E-E6B018E8E065}" dt="2022-10-13T14:18:33.798" v="2433" actId="21"/>
          <ac:picMkLst>
            <pc:docMk/>
            <pc:sldMk cId="117793642" sldId="302"/>
            <ac:picMk id="74" creationId="{4705AA53-90DA-4A7C-B2D6-9CB48F1B0D11}"/>
          </ac:picMkLst>
        </pc:picChg>
        <pc:picChg chg="add del mod topLvl">
          <ac:chgData name="Omar El Demerdash" userId="5139f583bcc307eb" providerId="LiveId" clId="{22DE8BD7-55AF-48B2-8E7E-E6B018E8E065}" dt="2022-10-13T14:19:25.532" v="2461" actId="21"/>
          <ac:picMkLst>
            <pc:docMk/>
            <pc:sldMk cId="117793642" sldId="302"/>
            <ac:picMk id="75" creationId="{83775D5B-88DC-289F-D134-6EDE508A6AA5}"/>
          </ac:picMkLst>
        </pc:picChg>
        <pc:picChg chg="add del mod topLvl">
          <ac:chgData name="Omar El Demerdash" userId="5139f583bcc307eb" providerId="LiveId" clId="{22DE8BD7-55AF-48B2-8E7E-E6B018E8E065}" dt="2022-10-13T14:19:25.532" v="2461" actId="21"/>
          <ac:picMkLst>
            <pc:docMk/>
            <pc:sldMk cId="117793642" sldId="302"/>
            <ac:picMk id="76" creationId="{497C837B-828B-638A-2846-35E52F7B6D93}"/>
          </ac:picMkLst>
        </pc:picChg>
        <pc:picChg chg="add del mod topLvl">
          <ac:chgData name="Omar El Demerdash" userId="5139f583bcc307eb" providerId="LiveId" clId="{22DE8BD7-55AF-48B2-8E7E-E6B018E8E065}" dt="2022-10-13T14:19:25.532" v="2461" actId="21"/>
          <ac:picMkLst>
            <pc:docMk/>
            <pc:sldMk cId="117793642" sldId="302"/>
            <ac:picMk id="77" creationId="{4D73CD6A-4082-02D6-857E-52F54E319096}"/>
          </ac:picMkLst>
        </pc:picChg>
        <pc:picChg chg="add del mod topLvl">
          <ac:chgData name="Omar El Demerdash" userId="5139f583bcc307eb" providerId="LiveId" clId="{22DE8BD7-55AF-48B2-8E7E-E6B018E8E065}" dt="2022-10-13T14:19:25.532" v="2461" actId="21"/>
          <ac:picMkLst>
            <pc:docMk/>
            <pc:sldMk cId="117793642" sldId="302"/>
            <ac:picMk id="78" creationId="{4054431A-023C-4E9B-E98A-19EA6497B204}"/>
          </ac:picMkLst>
        </pc:picChg>
        <pc:picChg chg="add del mod topLvl">
          <ac:chgData name="Omar El Demerdash" userId="5139f583bcc307eb" providerId="LiveId" clId="{22DE8BD7-55AF-48B2-8E7E-E6B018E8E065}" dt="2022-10-13T14:19:25.532" v="2461" actId="21"/>
          <ac:picMkLst>
            <pc:docMk/>
            <pc:sldMk cId="117793642" sldId="302"/>
            <ac:picMk id="79" creationId="{9AEFE3A1-2699-A2C7-F8FB-13F88CBE6F05}"/>
          </ac:picMkLst>
        </pc:picChg>
        <pc:picChg chg="add del mod topLvl">
          <ac:chgData name="Omar El Demerdash" userId="5139f583bcc307eb" providerId="LiveId" clId="{22DE8BD7-55AF-48B2-8E7E-E6B018E8E065}" dt="2022-10-13T14:19:25.532" v="2461" actId="21"/>
          <ac:picMkLst>
            <pc:docMk/>
            <pc:sldMk cId="117793642" sldId="302"/>
            <ac:picMk id="80" creationId="{454D6B21-93E8-73F6-52A0-844589D931A0}"/>
          </ac:picMkLst>
        </pc:picChg>
        <pc:picChg chg="add del mod topLvl">
          <ac:chgData name="Omar El Demerdash" userId="5139f583bcc307eb" providerId="LiveId" clId="{22DE8BD7-55AF-48B2-8E7E-E6B018E8E065}" dt="2022-10-13T14:19:25.532" v="2461" actId="21"/>
          <ac:picMkLst>
            <pc:docMk/>
            <pc:sldMk cId="117793642" sldId="302"/>
            <ac:picMk id="81" creationId="{E8EF92BB-48C9-B391-1E7D-B99F859DE412}"/>
          </ac:picMkLst>
        </pc:picChg>
        <pc:picChg chg="add del mod">
          <ac:chgData name="Omar El Demerdash" userId="5139f583bcc307eb" providerId="LiveId" clId="{22DE8BD7-55AF-48B2-8E7E-E6B018E8E065}" dt="2022-10-13T12:37:16.395" v="1230" actId="478"/>
          <ac:picMkLst>
            <pc:docMk/>
            <pc:sldMk cId="117793642" sldId="302"/>
            <ac:picMk id="83" creationId="{7B5E110F-3ADC-68D3-4D34-2E2781FFDDBE}"/>
          </ac:picMkLst>
        </pc:picChg>
        <pc:picChg chg="mod">
          <ac:chgData name="Omar El Demerdash" userId="5139f583bcc307eb" providerId="LiveId" clId="{22DE8BD7-55AF-48B2-8E7E-E6B018E8E065}" dt="2022-10-13T12:37:11.963" v="1228"/>
          <ac:picMkLst>
            <pc:docMk/>
            <pc:sldMk cId="117793642" sldId="302"/>
            <ac:picMk id="87" creationId="{C3A6469B-6493-E95E-6003-DC302E466C30}"/>
          </ac:picMkLst>
        </pc:picChg>
        <pc:picChg chg="mod">
          <ac:chgData name="Omar El Demerdash" userId="5139f583bcc307eb" providerId="LiveId" clId="{22DE8BD7-55AF-48B2-8E7E-E6B018E8E065}" dt="2022-10-13T12:37:11.963" v="1228"/>
          <ac:picMkLst>
            <pc:docMk/>
            <pc:sldMk cId="117793642" sldId="302"/>
            <ac:picMk id="88" creationId="{AAA53BDD-DE6E-4759-94AF-AA6E834ACE92}"/>
          </ac:picMkLst>
        </pc:picChg>
        <pc:picChg chg="mod">
          <ac:chgData name="Omar El Demerdash" userId="5139f583bcc307eb" providerId="LiveId" clId="{22DE8BD7-55AF-48B2-8E7E-E6B018E8E065}" dt="2022-10-13T12:37:11.963" v="1228"/>
          <ac:picMkLst>
            <pc:docMk/>
            <pc:sldMk cId="117793642" sldId="302"/>
            <ac:picMk id="89" creationId="{3361DB69-97C7-5BE9-BEB1-926023A07CF2}"/>
          </ac:picMkLst>
        </pc:picChg>
        <pc:picChg chg="add mod">
          <ac:chgData name="Omar El Demerdash" userId="5139f583bcc307eb" providerId="LiveId" clId="{22DE8BD7-55AF-48B2-8E7E-E6B018E8E065}" dt="2022-10-13T12:39:28.930" v="1289" actId="164"/>
          <ac:picMkLst>
            <pc:docMk/>
            <pc:sldMk cId="117793642" sldId="302"/>
            <ac:picMk id="107" creationId="{45D467BB-CAF1-B15A-0E2D-1FB665ED8706}"/>
          </ac:picMkLst>
        </pc:picChg>
        <pc:picChg chg="add mod">
          <ac:chgData name="Omar El Demerdash" userId="5139f583bcc307eb" providerId="LiveId" clId="{22DE8BD7-55AF-48B2-8E7E-E6B018E8E065}" dt="2022-10-13T12:39:28.930" v="1289" actId="164"/>
          <ac:picMkLst>
            <pc:docMk/>
            <pc:sldMk cId="117793642" sldId="302"/>
            <ac:picMk id="108" creationId="{0EC34C56-7859-3EAA-FDE8-6DE0EDC9E647}"/>
          </ac:picMkLst>
        </pc:picChg>
        <pc:picChg chg="add mod">
          <ac:chgData name="Omar El Demerdash" userId="5139f583bcc307eb" providerId="LiveId" clId="{22DE8BD7-55AF-48B2-8E7E-E6B018E8E065}" dt="2022-10-13T12:39:28.930" v="1289" actId="164"/>
          <ac:picMkLst>
            <pc:docMk/>
            <pc:sldMk cId="117793642" sldId="302"/>
            <ac:picMk id="109" creationId="{615AF7C7-0223-1394-B1DD-8BF66614E743}"/>
          </ac:picMkLst>
        </pc:picChg>
        <pc:picChg chg="add mod">
          <ac:chgData name="Omar El Demerdash" userId="5139f583bcc307eb" providerId="LiveId" clId="{22DE8BD7-55AF-48B2-8E7E-E6B018E8E065}" dt="2022-10-13T12:39:28.930" v="1289" actId="164"/>
          <ac:picMkLst>
            <pc:docMk/>
            <pc:sldMk cId="117793642" sldId="302"/>
            <ac:picMk id="110" creationId="{A639F4EB-BCB1-FDA6-E589-C9789801EB42}"/>
          </ac:picMkLst>
        </pc:picChg>
        <pc:picChg chg="mod">
          <ac:chgData name="Omar El Demerdash" userId="5139f583bcc307eb" providerId="LiveId" clId="{22DE8BD7-55AF-48B2-8E7E-E6B018E8E065}" dt="2022-10-13T12:39:25.403" v="1288"/>
          <ac:picMkLst>
            <pc:docMk/>
            <pc:sldMk cId="117793642" sldId="302"/>
            <ac:picMk id="126" creationId="{17572260-F5A4-B912-8069-A0953811EC7A}"/>
          </ac:picMkLst>
        </pc:picChg>
        <pc:picChg chg="mod">
          <ac:chgData name="Omar El Demerdash" userId="5139f583bcc307eb" providerId="LiveId" clId="{22DE8BD7-55AF-48B2-8E7E-E6B018E8E065}" dt="2022-10-13T12:39:25.403" v="1288"/>
          <ac:picMkLst>
            <pc:docMk/>
            <pc:sldMk cId="117793642" sldId="302"/>
            <ac:picMk id="129" creationId="{367B4C25-8F14-5D70-9B9F-943EE3149D22}"/>
          </ac:picMkLst>
        </pc:picChg>
        <pc:picChg chg="mod">
          <ac:chgData name="Omar El Demerdash" userId="5139f583bcc307eb" providerId="LiveId" clId="{22DE8BD7-55AF-48B2-8E7E-E6B018E8E065}" dt="2022-10-13T12:39:25.403" v="1288"/>
          <ac:picMkLst>
            <pc:docMk/>
            <pc:sldMk cId="117793642" sldId="302"/>
            <ac:picMk id="132" creationId="{D7BC8E63-67CD-04CC-CEBF-0283533E6B46}"/>
          </ac:picMkLst>
        </pc:picChg>
        <pc:picChg chg="mod">
          <ac:chgData name="Omar El Demerdash" userId="5139f583bcc307eb" providerId="LiveId" clId="{22DE8BD7-55AF-48B2-8E7E-E6B018E8E065}" dt="2022-10-13T12:43:27.221" v="1371"/>
          <ac:picMkLst>
            <pc:docMk/>
            <pc:sldMk cId="117793642" sldId="302"/>
            <ac:picMk id="142" creationId="{29D12E25-45CF-8F6C-8ABA-7B76E248E1DE}"/>
          </ac:picMkLst>
        </pc:picChg>
        <pc:picChg chg="mod">
          <ac:chgData name="Omar El Demerdash" userId="5139f583bcc307eb" providerId="LiveId" clId="{22DE8BD7-55AF-48B2-8E7E-E6B018E8E065}" dt="2022-10-13T12:44:18.681" v="1387" actId="1076"/>
          <ac:picMkLst>
            <pc:docMk/>
            <pc:sldMk cId="117793642" sldId="302"/>
            <ac:picMk id="145" creationId="{1667CFE8-E061-BE10-BA66-CAB613F65173}"/>
          </ac:picMkLst>
        </pc:picChg>
        <pc:picChg chg="mod">
          <ac:chgData name="Omar El Demerdash" userId="5139f583bcc307eb" providerId="LiveId" clId="{22DE8BD7-55AF-48B2-8E7E-E6B018E8E065}" dt="2022-10-13T12:43:27.221" v="1371"/>
          <ac:picMkLst>
            <pc:docMk/>
            <pc:sldMk cId="117793642" sldId="302"/>
            <ac:picMk id="148" creationId="{8F5E910F-6970-EC92-BD09-4249D3A647D1}"/>
          </ac:picMkLst>
        </pc:picChg>
        <pc:picChg chg="mod">
          <ac:chgData name="Omar El Demerdash" userId="5139f583bcc307eb" providerId="LiveId" clId="{22DE8BD7-55AF-48B2-8E7E-E6B018E8E065}" dt="2022-10-13T12:45:37.113" v="1410"/>
          <ac:picMkLst>
            <pc:docMk/>
            <pc:sldMk cId="117793642" sldId="302"/>
            <ac:picMk id="161" creationId="{0F28A70C-CC1A-6FCA-8AB9-4093372F7F9E}"/>
          </ac:picMkLst>
        </pc:picChg>
        <pc:picChg chg="mod">
          <ac:chgData name="Omar El Demerdash" userId="5139f583bcc307eb" providerId="LiveId" clId="{22DE8BD7-55AF-48B2-8E7E-E6B018E8E065}" dt="2022-10-13T12:45:48.899" v="1416" actId="571"/>
          <ac:picMkLst>
            <pc:docMk/>
            <pc:sldMk cId="117793642" sldId="302"/>
            <ac:picMk id="164" creationId="{50BE4ACE-7C1C-CCE6-6FEF-F35E01DE3A27}"/>
          </ac:picMkLst>
        </pc:picChg>
        <pc:picChg chg="mod">
          <ac:chgData name="Omar El Demerdash" userId="5139f583bcc307eb" providerId="LiveId" clId="{22DE8BD7-55AF-48B2-8E7E-E6B018E8E065}" dt="2022-10-13T12:45:52.306" v="1418" actId="571"/>
          <ac:picMkLst>
            <pc:docMk/>
            <pc:sldMk cId="117793642" sldId="302"/>
            <ac:picMk id="167" creationId="{EFAF3031-DF47-869B-5486-C410ADE26B1D}"/>
          </ac:picMkLst>
        </pc:picChg>
        <pc:picChg chg="add mod">
          <ac:chgData name="Omar El Demerdash" userId="5139f583bcc307eb" providerId="LiveId" clId="{22DE8BD7-55AF-48B2-8E7E-E6B018E8E065}" dt="2022-10-13T12:51:32.055" v="1669" actId="164"/>
          <ac:picMkLst>
            <pc:docMk/>
            <pc:sldMk cId="117793642" sldId="302"/>
            <ac:picMk id="180" creationId="{FA699204-ABD6-AE4F-5A04-E74AE52ED3B9}"/>
          </ac:picMkLst>
        </pc:picChg>
        <pc:picChg chg="mod">
          <ac:chgData name="Omar El Demerdash" userId="5139f583bcc307eb" providerId="LiveId" clId="{22DE8BD7-55AF-48B2-8E7E-E6B018E8E065}" dt="2022-10-13T12:48:18.841" v="1549"/>
          <ac:picMkLst>
            <pc:docMk/>
            <pc:sldMk cId="117793642" sldId="302"/>
            <ac:picMk id="183" creationId="{253E6300-C592-3B9C-75F2-58C005091699}"/>
          </ac:picMkLst>
        </pc:picChg>
        <pc:picChg chg="mod">
          <ac:chgData name="Omar El Demerdash" userId="5139f583bcc307eb" providerId="LiveId" clId="{22DE8BD7-55AF-48B2-8E7E-E6B018E8E065}" dt="2022-10-13T12:48:18.841" v="1549"/>
          <ac:picMkLst>
            <pc:docMk/>
            <pc:sldMk cId="117793642" sldId="302"/>
            <ac:picMk id="184" creationId="{1B156E05-C791-9F10-1EBA-53059FFEB34F}"/>
          </ac:picMkLst>
        </pc:picChg>
        <pc:picChg chg="mod">
          <ac:chgData name="Omar El Demerdash" userId="5139f583bcc307eb" providerId="LiveId" clId="{22DE8BD7-55AF-48B2-8E7E-E6B018E8E065}" dt="2022-10-13T12:48:18.841" v="1549"/>
          <ac:picMkLst>
            <pc:docMk/>
            <pc:sldMk cId="117793642" sldId="302"/>
            <ac:picMk id="185" creationId="{F82A7453-22A9-B791-7B48-A43DAC6E69BF}"/>
          </ac:picMkLst>
        </pc:picChg>
        <pc:picChg chg="add mod">
          <ac:chgData name="Omar El Demerdash" userId="5139f583bcc307eb" providerId="LiveId" clId="{22DE8BD7-55AF-48B2-8E7E-E6B018E8E065}" dt="2022-10-13T12:49:43.405" v="1586" actId="164"/>
          <ac:picMkLst>
            <pc:docMk/>
            <pc:sldMk cId="117793642" sldId="302"/>
            <ac:picMk id="188" creationId="{9B093B6B-4A98-B813-3001-E2C0D3AE4790}"/>
          </ac:picMkLst>
        </pc:picChg>
        <pc:picChg chg="mod">
          <ac:chgData name="Omar El Demerdash" userId="5139f583bcc307eb" providerId="LiveId" clId="{22DE8BD7-55AF-48B2-8E7E-E6B018E8E065}" dt="2022-10-13T12:52:29.029" v="1689"/>
          <ac:picMkLst>
            <pc:docMk/>
            <pc:sldMk cId="117793642" sldId="302"/>
            <ac:picMk id="205" creationId="{DE392EE5-8D48-5DE4-1530-28C0805BE4A4}"/>
          </ac:picMkLst>
        </pc:picChg>
        <pc:picChg chg="mod">
          <ac:chgData name="Omar El Demerdash" userId="5139f583bcc307eb" providerId="LiveId" clId="{22DE8BD7-55AF-48B2-8E7E-E6B018E8E065}" dt="2022-10-13T12:52:29.029" v="1689"/>
          <ac:picMkLst>
            <pc:docMk/>
            <pc:sldMk cId="117793642" sldId="302"/>
            <ac:picMk id="208" creationId="{B2AB3731-6018-A239-E54D-CE026D96855F}"/>
          </ac:picMkLst>
        </pc:picChg>
        <pc:picChg chg="mod">
          <ac:chgData name="Omar El Demerdash" userId="5139f583bcc307eb" providerId="LiveId" clId="{22DE8BD7-55AF-48B2-8E7E-E6B018E8E065}" dt="2022-10-13T12:52:29.029" v="1689"/>
          <ac:picMkLst>
            <pc:docMk/>
            <pc:sldMk cId="117793642" sldId="302"/>
            <ac:picMk id="209" creationId="{5DA79E3C-C4CE-9F69-FF4C-678E04EF354D}"/>
          </ac:picMkLst>
        </pc:picChg>
        <pc:picChg chg="mod">
          <ac:chgData name="Omar El Demerdash" userId="5139f583bcc307eb" providerId="LiveId" clId="{22DE8BD7-55AF-48B2-8E7E-E6B018E8E065}" dt="2022-10-13T12:52:29.029" v="1689"/>
          <ac:picMkLst>
            <pc:docMk/>
            <pc:sldMk cId="117793642" sldId="302"/>
            <ac:picMk id="210" creationId="{D1BFDB24-03A8-CE3A-8A67-11F13BCD48C1}"/>
          </ac:picMkLst>
        </pc:picChg>
        <pc:picChg chg="mod">
          <ac:chgData name="Omar El Demerdash" userId="5139f583bcc307eb" providerId="LiveId" clId="{22DE8BD7-55AF-48B2-8E7E-E6B018E8E065}" dt="2022-10-13T12:52:29.029" v="1689"/>
          <ac:picMkLst>
            <pc:docMk/>
            <pc:sldMk cId="117793642" sldId="302"/>
            <ac:picMk id="211" creationId="{00170A31-B50E-7EA8-B7DF-578279A57943}"/>
          </ac:picMkLst>
        </pc:picChg>
        <pc:picChg chg="mod">
          <ac:chgData name="Omar El Demerdash" userId="5139f583bcc307eb" providerId="LiveId" clId="{22DE8BD7-55AF-48B2-8E7E-E6B018E8E065}" dt="2022-10-13T12:52:29.029" v="1689"/>
          <ac:picMkLst>
            <pc:docMk/>
            <pc:sldMk cId="117793642" sldId="302"/>
            <ac:picMk id="212" creationId="{E8ECE156-4966-CB23-641B-4E9A5D05C2BE}"/>
          </ac:picMkLst>
        </pc:picChg>
        <pc:picChg chg="mod">
          <ac:chgData name="Omar El Demerdash" userId="5139f583bcc307eb" providerId="LiveId" clId="{22DE8BD7-55AF-48B2-8E7E-E6B018E8E065}" dt="2022-10-13T12:52:29.029" v="1689"/>
          <ac:picMkLst>
            <pc:docMk/>
            <pc:sldMk cId="117793642" sldId="302"/>
            <ac:picMk id="213" creationId="{DBDA2B7B-5B8B-FC5A-23EF-BCB2FFA565E4}"/>
          </ac:picMkLst>
        </pc:picChg>
        <pc:picChg chg="mod">
          <ac:chgData name="Omar El Demerdash" userId="5139f583bcc307eb" providerId="LiveId" clId="{22DE8BD7-55AF-48B2-8E7E-E6B018E8E065}" dt="2022-10-13T12:52:57.814" v="1690"/>
          <ac:picMkLst>
            <pc:docMk/>
            <pc:sldMk cId="117793642" sldId="302"/>
            <ac:picMk id="215" creationId="{6D3DDEFD-44B4-81AA-B368-DC2F5F491089}"/>
          </ac:picMkLst>
        </pc:picChg>
        <pc:picChg chg="mod">
          <ac:chgData name="Omar El Demerdash" userId="5139f583bcc307eb" providerId="LiveId" clId="{22DE8BD7-55AF-48B2-8E7E-E6B018E8E065}" dt="2022-10-13T12:52:57.814" v="1690"/>
          <ac:picMkLst>
            <pc:docMk/>
            <pc:sldMk cId="117793642" sldId="302"/>
            <ac:picMk id="216" creationId="{9E7B0994-058C-B0B5-FCD8-CC8403853627}"/>
          </ac:picMkLst>
        </pc:picChg>
        <pc:picChg chg="mod">
          <ac:chgData name="Omar El Demerdash" userId="5139f583bcc307eb" providerId="LiveId" clId="{22DE8BD7-55AF-48B2-8E7E-E6B018E8E065}" dt="2022-10-13T12:52:57.814" v="1690"/>
          <ac:picMkLst>
            <pc:docMk/>
            <pc:sldMk cId="117793642" sldId="302"/>
            <ac:picMk id="217" creationId="{1DD786D8-45BB-84D1-8AC3-712E724E1406}"/>
          </ac:picMkLst>
        </pc:picChg>
        <pc:picChg chg="mod">
          <ac:chgData name="Omar El Demerdash" userId="5139f583bcc307eb" providerId="LiveId" clId="{22DE8BD7-55AF-48B2-8E7E-E6B018E8E065}" dt="2022-10-13T12:52:57.814" v="1690"/>
          <ac:picMkLst>
            <pc:docMk/>
            <pc:sldMk cId="117793642" sldId="302"/>
            <ac:picMk id="218" creationId="{C229CD3B-8BEF-0C9F-1B10-9E4C07253D13}"/>
          </ac:picMkLst>
        </pc:picChg>
        <pc:picChg chg="mod">
          <ac:chgData name="Omar El Demerdash" userId="5139f583bcc307eb" providerId="LiveId" clId="{22DE8BD7-55AF-48B2-8E7E-E6B018E8E065}" dt="2022-10-13T12:52:57.814" v="1690"/>
          <ac:picMkLst>
            <pc:docMk/>
            <pc:sldMk cId="117793642" sldId="302"/>
            <ac:picMk id="219" creationId="{8E1151B5-3146-039C-516F-7FBC848F78B9}"/>
          </ac:picMkLst>
        </pc:picChg>
        <pc:picChg chg="mod">
          <ac:chgData name="Omar El Demerdash" userId="5139f583bcc307eb" providerId="LiveId" clId="{22DE8BD7-55AF-48B2-8E7E-E6B018E8E065}" dt="2022-10-13T12:52:57.814" v="1690"/>
          <ac:picMkLst>
            <pc:docMk/>
            <pc:sldMk cId="117793642" sldId="302"/>
            <ac:picMk id="220" creationId="{7BC2E7EF-A966-39B1-4D0A-FAA39D2889C1}"/>
          </ac:picMkLst>
        </pc:picChg>
        <pc:picChg chg="mod">
          <ac:chgData name="Omar El Demerdash" userId="5139f583bcc307eb" providerId="LiveId" clId="{22DE8BD7-55AF-48B2-8E7E-E6B018E8E065}" dt="2022-10-13T12:52:57.814" v="1690"/>
          <ac:picMkLst>
            <pc:docMk/>
            <pc:sldMk cId="117793642" sldId="302"/>
            <ac:picMk id="221" creationId="{96489D85-E110-FD42-B91E-14A17BED1406}"/>
          </ac:picMkLst>
        </pc:picChg>
        <pc:picChg chg="mod">
          <ac:chgData name="Omar El Demerdash" userId="5139f583bcc307eb" providerId="LiveId" clId="{22DE8BD7-55AF-48B2-8E7E-E6B018E8E065}" dt="2022-10-13T12:52:57.814" v="1690"/>
          <ac:picMkLst>
            <pc:docMk/>
            <pc:sldMk cId="117793642" sldId="302"/>
            <ac:picMk id="222" creationId="{DAF0E5C9-A1E8-39EC-D7C3-384A5412EF6C}"/>
          </ac:picMkLst>
        </pc:picChg>
        <pc:picChg chg="mod">
          <ac:chgData name="Omar El Demerdash" userId="5139f583bcc307eb" providerId="LiveId" clId="{22DE8BD7-55AF-48B2-8E7E-E6B018E8E065}" dt="2022-10-13T12:52:57.814" v="1690"/>
          <ac:picMkLst>
            <pc:docMk/>
            <pc:sldMk cId="117793642" sldId="302"/>
            <ac:picMk id="223" creationId="{708B4160-2B46-A266-0B37-08FFF6377331}"/>
          </ac:picMkLst>
        </pc:picChg>
        <pc:picChg chg="mod">
          <ac:chgData name="Omar El Demerdash" userId="5139f583bcc307eb" providerId="LiveId" clId="{22DE8BD7-55AF-48B2-8E7E-E6B018E8E065}" dt="2022-10-13T12:52:57.814" v="1690"/>
          <ac:picMkLst>
            <pc:docMk/>
            <pc:sldMk cId="117793642" sldId="302"/>
            <ac:picMk id="224" creationId="{202D075A-FA62-ED6E-F5B8-8F41039C81A3}"/>
          </ac:picMkLst>
        </pc:picChg>
        <pc:picChg chg="add mod">
          <ac:chgData name="Omar El Demerdash" userId="5139f583bcc307eb" providerId="LiveId" clId="{22DE8BD7-55AF-48B2-8E7E-E6B018E8E065}" dt="2022-10-13T13:00:58.002" v="1904" actId="164"/>
          <ac:picMkLst>
            <pc:docMk/>
            <pc:sldMk cId="117793642" sldId="302"/>
            <ac:picMk id="228" creationId="{6D02663A-8B27-FAC0-097D-C16E0F708725}"/>
          </ac:picMkLst>
        </pc:picChg>
        <pc:picChg chg="add mod">
          <ac:chgData name="Omar El Demerdash" userId="5139f583bcc307eb" providerId="LiveId" clId="{22DE8BD7-55AF-48B2-8E7E-E6B018E8E065}" dt="2022-10-13T13:00:58.002" v="1904" actId="164"/>
          <ac:picMkLst>
            <pc:docMk/>
            <pc:sldMk cId="117793642" sldId="302"/>
            <ac:picMk id="230" creationId="{048B1E80-B567-1542-993F-9CF0693BEF39}"/>
          </ac:picMkLst>
        </pc:picChg>
        <pc:picChg chg="add mod">
          <ac:chgData name="Omar El Demerdash" userId="5139f583bcc307eb" providerId="LiveId" clId="{22DE8BD7-55AF-48B2-8E7E-E6B018E8E065}" dt="2022-10-13T13:00:58.002" v="1904" actId="164"/>
          <ac:picMkLst>
            <pc:docMk/>
            <pc:sldMk cId="117793642" sldId="302"/>
            <ac:picMk id="231" creationId="{C3BC6DC6-F904-BA12-DEB0-41C1BB5ED3DA}"/>
          </ac:picMkLst>
        </pc:picChg>
        <pc:picChg chg="add mod">
          <ac:chgData name="Omar El Demerdash" userId="5139f583bcc307eb" providerId="LiveId" clId="{22DE8BD7-55AF-48B2-8E7E-E6B018E8E065}" dt="2022-10-13T13:00:58.002" v="1904" actId="164"/>
          <ac:picMkLst>
            <pc:docMk/>
            <pc:sldMk cId="117793642" sldId="302"/>
            <ac:picMk id="232" creationId="{28C79753-2F2B-7DCA-F645-644B3B540EE8}"/>
          </ac:picMkLst>
        </pc:picChg>
        <pc:picChg chg="add mod">
          <ac:chgData name="Omar El Demerdash" userId="5139f583bcc307eb" providerId="LiveId" clId="{22DE8BD7-55AF-48B2-8E7E-E6B018E8E065}" dt="2022-10-13T13:00:58.002" v="1904" actId="164"/>
          <ac:picMkLst>
            <pc:docMk/>
            <pc:sldMk cId="117793642" sldId="302"/>
            <ac:picMk id="233" creationId="{992C48FA-D662-3FC6-C212-8A9A65D35BD3}"/>
          </ac:picMkLst>
        </pc:picChg>
        <pc:picChg chg="add mod">
          <ac:chgData name="Omar El Demerdash" userId="5139f583bcc307eb" providerId="LiveId" clId="{22DE8BD7-55AF-48B2-8E7E-E6B018E8E065}" dt="2022-10-13T13:00:58.002" v="1904" actId="164"/>
          <ac:picMkLst>
            <pc:docMk/>
            <pc:sldMk cId="117793642" sldId="302"/>
            <ac:picMk id="234" creationId="{B750D5F1-990E-615F-1DBD-58A4600AE0B3}"/>
          </ac:picMkLst>
        </pc:picChg>
        <pc:cxnChg chg="mod">
          <ac:chgData name="Omar El Demerdash" userId="5139f583bcc307eb" providerId="LiveId" clId="{22DE8BD7-55AF-48B2-8E7E-E6B018E8E065}" dt="2022-10-13T12:39:52.850" v="1302" actId="1076"/>
          <ac:cxnSpMkLst>
            <pc:docMk/>
            <pc:sldMk cId="117793642" sldId="302"/>
            <ac:cxnSpMk id="16" creationId="{20DCF9A7-54FE-D687-691B-DDAAE4EDEAD2}"/>
          </ac:cxnSpMkLst>
        </pc:cxnChg>
        <pc:cxnChg chg="add del mod">
          <ac:chgData name="Omar El Demerdash" userId="5139f583bcc307eb" providerId="LiveId" clId="{22DE8BD7-55AF-48B2-8E7E-E6B018E8E065}" dt="2022-10-13T12:37:16.395" v="1230" actId="478"/>
          <ac:cxnSpMkLst>
            <pc:docMk/>
            <pc:sldMk cId="117793642" sldId="302"/>
            <ac:cxnSpMk id="85" creationId="{3CFBB284-F128-714F-518A-3DFE6B9BFFF8}"/>
          </ac:cxnSpMkLst>
        </pc:cxnChg>
        <pc:cxnChg chg="add del mod">
          <ac:chgData name="Omar El Demerdash" userId="5139f583bcc307eb" providerId="LiveId" clId="{22DE8BD7-55AF-48B2-8E7E-E6B018E8E065}" dt="2022-10-13T12:37:16.395" v="1230" actId="478"/>
          <ac:cxnSpMkLst>
            <pc:docMk/>
            <pc:sldMk cId="117793642" sldId="302"/>
            <ac:cxnSpMk id="90" creationId="{FC26BA39-CC81-BEE1-5651-E378FB32C690}"/>
          </ac:cxnSpMkLst>
        </pc:cxnChg>
        <pc:cxnChg chg="add del mod">
          <ac:chgData name="Omar El Demerdash" userId="5139f583bcc307eb" providerId="LiveId" clId="{22DE8BD7-55AF-48B2-8E7E-E6B018E8E065}" dt="2022-10-13T12:37:16.395" v="1230" actId="478"/>
          <ac:cxnSpMkLst>
            <pc:docMk/>
            <pc:sldMk cId="117793642" sldId="302"/>
            <ac:cxnSpMk id="91" creationId="{2760C020-A716-ED76-C8EB-11D6AB31A6DB}"/>
          </ac:cxnSpMkLst>
        </pc:cxnChg>
        <pc:cxnChg chg="add del mod">
          <ac:chgData name="Omar El Demerdash" userId="5139f583bcc307eb" providerId="LiveId" clId="{22DE8BD7-55AF-48B2-8E7E-E6B018E8E065}" dt="2022-10-13T12:37:16.395" v="1230" actId="478"/>
          <ac:cxnSpMkLst>
            <pc:docMk/>
            <pc:sldMk cId="117793642" sldId="302"/>
            <ac:cxnSpMk id="92" creationId="{16BC717F-11EF-E7FE-8A2D-C487CA9FCB48}"/>
          </ac:cxnSpMkLst>
        </pc:cxnChg>
        <pc:cxnChg chg="add del mod">
          <ac:chgData name="Omar El Demerdash" userId="5139f583bcc307eb" providerId="LiveId" clId="{22DE8BD7-55AF-48B2-8E7E-E6B018E8E065}" dt="2022-10-13T12:37:14.665" v="1229" actId="478"/>
          <ac:cxnSpMkLst>
            <pc:docMk/>
            <pc:sldMk cId="117793642" sldId="302"/>
            <ac:cxnSpMk id="93" creationId="{B70DEB6C-5EC5-2CFE-2BB8-166975013EDB}"/>
          </ac:cxnSpMkLst>
        </pc:cxnChg>
        <pc:cxnChg chg="add del mod">
          <ac:chgData name="Omar El Demerdash" userId="5139f583bcc307eb" providerId="LiveId" clId="{22DE8BD7-55AF-48B2-8E7E-E6B018E8E065}" dt="2022-10-13T12:42:52.040" v="1363" actId="478"/>
          <ac:cxnSpMkLst>
            <pc:docMk/>
            <pc:sldMk cId="117793642" sldId="302"/>
            <ac:cxnSpMk id="97" creationId="{AC89D889-2A13-2C99-7888-5E6CAE98ADD6}"/>
          </ac:cxnSpMkLst>
        </pc:cxnChg>
        <pc:cxnChg chg="add mod">
          <ac:chgData name="Omar El Demerdash" userId="5139f583bcc307eb" providerId="LiveId" clId="{22DE8BD7-55AF-48B2-8E7E-E6B018E8E065}" dt="2022-10-13T12:39:28.930" v="1289" actId="164"/>
          <ac:cxnSpMkLst>
            <pc:docMk/>
            <pc:sldMk cId="117793642" sldId="302"/>
            <ac:cxnSpMk id="120" creationId="{90F9A3C8-B08D-D6E4-403D-916D0CB582C7}"/>
          </ac:cxnSpMkLst>
        </pc:cxnChg>
        <pc:cxnChg chg="add mod">
          <ac:chgData name="Omar El Demerdash" userId="5139f583bcc307eb" providerId="LiveId" clId="{22DE8BD7-55AF-48B2-8E7E-E6B018E8E065}" dt="2022-10-13T12:39:28.930" v="1289" actId="164"/>
          <ac:cxnSpMkLst>
            <pc:docMk/>
            <pc:sldMk cId="117793642" sldId="302"/>
            <ac:cxnSpMk id="123" creationId="{894EB652-0D0A-4E5E-617D-A3E73B4858D5}"/>
          </ac:cxnSpMkLst>
        </pc:cxnChg>
        <pc:cxnChg chg="add mod">
          <ac:chgData name="Omar El Demerdash" userId="5139f583bcc307eb" providerId="LiveId" clId="{22DE8BD7-55AF-48B2-8E7E-E6B018E8E065}" dt="2022-10-13T12:53:16.991" v="1696" actId="1076"/>
          <ac:cxnSpMkLst>
            <pc:docMk/>
            <pc:sldMk cId="117793642" sldId="302"/>
            <ac:cxnSpMk id="195" creationId="{62B432D9-1B47-66B3-8EDA-DA5C78800C19}"/>
          </ac:cxnSpMkLst>
        </pc:cxnChg>
        <pc:cxnChg chg="add mod">
          <ac:chgData name="Omar El Demerdash" userId="5139f583bcc307eb" providerId="LiveId" clId="{22DE8BD7-55AF-48B2-8E7E-E6B018E8E065}" dt="2022-10-13T13:01:15.406" v="1916" actId="14100"/>
          <ac:cxnSpMkLst>
            <pc:docMk/>
            <pc:sldMk cId="117793642" sldId="302"/>
            <ac:cxnSpMk id="239" creationId="{4B1CC83D-574C-4A6A-92D8-7DB78C707D55}"/>
          </ac:cxnSpMkLst>
        </pc:cxnChg>
      </pc:sldChg>
      <pc:sldChg chg="addSp delSp modSp add del mod">
        <pc:chgData name="Omar El Demerdash" userId="5139f583bcc307eb" providerId="LiveId" clId="{22DE8BD7-55AF-48B2-8E7E-E6B018E8E065}" dt="2022-10-13T12:53:25.694" v="1701" actId="47"/>
        <pc:sldMkLst>
          <pc:docMk/>
          <pc:sldMk cId="1888929551" sldId="303"/>
        </pc:sldMkLst>
        <pc:spChg chg="mod">
          <ac:chgData name="Omar El Demerdash" userId="5139f583bcc307eb" providerId="LiveId" clId="{22DE8BD7-55AF-48B2-8E7E-E6B018E8E065}" dt="2022-10-13T12:52:07.128" v="1686" actId="404"/>
          <ac:spMkLst>
            <pc:docMk/>
            <pc:sldMk cId="1888929551" sldId="303"/>
            <ac:spMk id="7" creationId="{1F2F3AC2-6471-092A-E8B5-BC9751669283}"/>
          </ac:spMkLst>
        </pc:spChg>
        <pc:spChg chg="mod">
          <ac:chgData name="Omar El Demerdash" userId="5139f583bcc307eb" providerId="LiveId" clId="{22DE8BD7-55AF-48B2-8E7E-E6B018E8E065}" dt="2022-10-13T12:52:07.128" v="1686" actId="404"/>
          <ac:spMkLst>
            <pc:docMk/>
            <pc:sldMk cId="1888929551" sldId="303"/>
            <ac:spMk id="9" creationId="{5E583846-B09A-16C0-2B22-FA6A3CDC70C6}"/>
          </ac:spMkLst>
        </pc:spChg>
        <pc:spChg chg="mod">
          <ac:chgData name="Omar El Demerdash" userId="5139f583bcc307eb" providerId="LiveId" clId="{22DE8BD7-55AF-48B2-8E7E-E6B018E8E065}" dt="2022-10-13T12:52:07.128" v="1686" actId="404"/>
          <ac:spMkLst>
            <pc:docMk/>
            <pc:sldMk cId="1888929551" sldId="303"/>
            <ac:spMk id="10" creationId="{49485A1D-F59F-01ED-90A5-FFA7D0A6AE96}"/>
          </ac:spMkLst>
        </pc:spChg>
        <pc:spChg chg="mod">
          <ac:chgData name="Omar El Demerdash" userId="5139f583bcc307eb" providerId="LiveId" clId="{22DE8BD7-55AF-48B2-8E7E-E6B018E8E065}" dt="2022-10-13T12:52:07.128" v="1686" actId="404"/>
          <ac:spMkLst>
            <pc:docMk/>
            <pc:sldMk cId="1888929551" sldId="303"/>
            <ac:spMk id="11" creationId="{217FF36C-EFE4-2D49-88CD-3C41B496238C}"/>
          </ac:spMkLst>
        </pc:spChg>
        <pc:spChg chg="mod">
          <ac:chgData name="Omar El Demerdash" userId="5139f583bcc307eb" providerId="LiveId" clId="{22DE8BD7-55AF-48B2-8E7E-E6B018E8E065}" dt="2022-10-13T12:52:07.128" v="1686" actId="404"/>
          <ac:spMkLst>
            <pc:docMk/>
            <pc:sldMk cId="1888929551" sldId="303"/>
            <ac:spMk id="12" creationId="{C8CA5177-D9D3-9131-E26F-BF85C017B568}"/>
          </ac:spMkLst>
        </pc:spChg>
        <pc:spChg chg="mod">
          <ac:chgData name="Omar El Demerdash" userId="5139f583bcc307eb" providerId="LiveId" clId="{22DE8BD7-55AF-48B2-8E7E-E6B018E8E065}" dt="2022-10-13T12:52:07.128" v="1686" actId="404"/>
          <ac:spMkLst>
            <pc:docMk/>
            <pc:sldMk cId="1888929551" sldId="303"/>
            <ac:spMk id="14" creationId="{D20A2B83-D327-8D8E-48AF-48A1B591BEEB}"/>
          </ac:spMkLst>
        </pc:spChg>
        <pc:spChg chg="del">
          <ac:chgData name="Omar El Demerdash" userId="5139f583bcc307eb" providerId="LiveId" clId="{22DE8BD7-55AF-48B2-8E7E-E6B018E8E065}" dt="2022-10-13T12:51:54.899" v="1673" actId="478"/>
          <ac:spMkLst>
            <pc:docMk/>
            <pc:sldMk cId="1888929551" sldId="303"/>
            <ac:spMk id="179" creationId="{CA8F9836-48FE-35B7-3C96-6D1A0EF5D075}"/>
          </ac:spMkLst>
        </pc:spChg>
        <pc:spChg chg="del">
          <ac:chgData name="Omar El Demerdash" userId="5139f583bcc307eb" providerId="LiveId" clId="{22DE8BD7-55AF-48B2-8E7E-E6B018E8E065}" dt="2022-10-13T12:51:54.899" v="1673" actId="478"/>
          <ac:spMkLst>
            <pc:docMk/>
            <pc:sldMk cId="1888929551" sldId="303"/>
            <ac:spMk id="181" creationId="{B4E95463-94A3-6259-D225-E1D0F5B6A38B}"/>
          </ac:spMkLst>
        </pc:spChg>
        <pc:grpChg chg="add mod">
          <ac:chgData name="Omar El Demerdash" userId="5139f583bcc307eb" providerId="LiveId" clId="{22DE8BD7-55AF-48B2-8E7E-E6B018E8E065}" dt="2022-10-13T12:52:11.267" v="1687" actId="1076"/>
          <ac:grpSpMkLst>
            <pc:docMk/>
            <pc:sldMk cId="1888929551" sldId="303"/>
            <ac:grpSpMk id="3" creationId="{7A57CCDE-2242-8D34-6CC1-DE0575A30EF4}"/>
          </ac:grpSpMkLst>
        </pc:grpChg>
        <pc:grpChg chg="mod">
          <ac:chgData name="Omar El Demerdash" userId="5139f583bcc307eb" providerId="LiveId" clId="{22DE8BD7-55AF-48B2-8E7E-E6B018E8E065}" dt="2022-10-13T12:51:55.254" v="1674"/>
          <ac:grpSpMkLst>
            <pc:docMk/>
            <pc:sldMk cId="1888929551" sldId="303"/>
            <ac:grpSpMk id="17" creationId="{82DBC5AA-F8C0-F8D9-7808-44027EDDBB66}"/>
          </ac:grpSpMkLst>
        </pc:grpChg>
        <pc:grpChg chg="mod">
          <ac:chgData name="Omar El Demerdash" userId="5139f583bcc307eb" providerId="LiveId" clId="{22DE8BD7-55AF-48B2-8E7E-E6B018E8E065}" dt="2022-10-13T12:51:55.254" v="1674"/>
          <ac:grpSpMkLst>
            <pc:docMk/>
            <pc:sldMk cId="1888929551" sldId="303"/>
            <ac:grpSpMk id="18" creationId="{D0DB920E-53CA-2CBF-3223-84DD3118C6BB}"/>
          </ac:grpSpMkLst>
        </pc:grpChg>
        <pc:grpChg chg="del">
          <ac:chgData name="Omar El Demerdash" userId="5139f583bcc307eb" providerId="LiveId" clId="{22DE8BD7-55AF-48B2-8E7E-E6B018E8E065}" dt="2022-10-13T12:51:54.899" v="1673" actId="478"/>
          <ac:grpSpMkLst>
            <pc:docMk/>
            <pc:sldMk cId="1888929551" sldId="303"/>
            <ac:grpSpMk id="182" creationId="{6B47E35B-8156-CA3D-DC8C-5236DDA4D704}"/>
          </ac:grpSpMkLst>
        </pc:grpChg>
        <pc:picChg chg="mod">
          <ac:chgData name="Omar El Demerdash" userId="5139f583bcc307eb" providerId="LiveId" clId="{22DE8BD7-55AF-48B2-8E7E-E6B018E8E065}" dt="2022-10-13T12:51:55.254" v="1674"/>
          <ac:picMkLst>
            <pc:docMk/>
            <pc:sldMk cId="1888929551" sldId="303"/>
            <ac:picMk id="15" creationId="{06F326D3-16DB-7B44-54F2-3A43D80CD877}"/>
          </ac:picMkLst>
        </pc:picChg>
        <pc:picChg chg="mod">
          <ac:chgData name="Omar El Demerdash" userId="5139f583bcc307eb" providerId="LiveId" clId="{22DE8BD7-55AF-48B2-8E7E-E6B018E8E065}" dt="2022-10-13T12:51:55.254" v="1674"/>
          <ac:picMkLst>
            <pc:docMk/>
            <pc:sldMk cId="1888929551" sldId="303"/>
            <ac:picMk id="19" creationId="{7BF10967-6134-DA0C-7A90-34587EE741AA}"/>
          </ac:picMkLst>
        </pc:picChg>
        <pc:picChg chg="mod">
          <ac:chgData name="Omar El Demerdash" userId="5139f583bcc307eb" providerId="LiveId" clId="{22DE8BD7-55AF-48B2-8E7E-E6B018E8E065}" dt="2022-10-13T12:51:55.254" v="1674"/>
          <ac:picMkLst>
            <pc:docMk/>
            <pc:sldMk cId="1888929551" sldId="303"/>
            <ac:picMk id="21" creationId="{370B4EB4-7A0E-605F-F9AD-65D987536492}"/>
          </ac:picMkLst>
        </pc:picChg>
        <pc:picChg chg="mod">
          <ac:chgData name="Omar El Demerdash" userId="5139f583bcc307eb" providerId="LiveId" clId="{22DE8BD7-55AF-48B2-8E7E-E6B018E8E065}" dt="2022-10-13T12:51:55.254" v="1674"/>
          <ac:picMkLst>
            <pc:docMk/>
            <pc:sldMk cId="1888929551" sldId="303"/>
            <ac:picMk id="22" creationId="{0D310B1E-9731-244B-5C4F-5362E5776284}"/>
          </ac:picMkLst>
        </pc:picChg>
        <pc:picChg chg="mod">
          <ac:chgData name="Omar El Demerdash" userId="5139f583bcc307eb" providerId="LiveId" clId="{22DE8BD7-55AF-48B2-8E7E-E6B018E8E065}" dt="2022-10-13T12:51:55.254" v="1674"/>
          <ac:picMkLst>
            <pc:docMk/>
            <pc:sldMk cId="1888929551" sldId="303"/>
            <ac:picMk id="23" creationId="{FF345D07-028F-EA46-5D98-AF5BCDDA914E}"/>
          </ac:picMkLst>
        </pc:picChg>
        <pc:picChg chg="mod">
          <ac:chgData name="Omar El Demerdash" userId="5139f583bcc307eb" providerId="LiveId" clId="{22DE8BD7-55AF-48B2-8E7E-E6B018E8E065}" dt="2022-10-13T12:51:55.254" v="1674"/>
          <ac:picMkLst>
            <pc:docMk/>
            <pc:sldMk cId="1888929551" sldId="303"/>
            <ac:picMk id="24" creationId="{076E5E42-69E0-4F04-46D8-7979A8F8D983}"/>
          </ac:picMkLst>
        </pc:picChg>
        <pc:picChg chg="mod">
          <ac:chgData name="Omar El Demerdash" userId="5139f583bcc307eb" providerId="LiveId" clId="{22DE8BD7-55AF-48B2-8E7E-E6B018E8E065}" dt="2022-10-13T12:51:55.254" v="1674"/>
          <ac:picMkLst>
            <pc:docMk/>
            <pc:sldMk cId="1888929551" sldId="303"/>
            <ac:picMk id="25" creationId="{06CF1B8F-3AB0-D5F9-1706-7CE77C17A36C}"/>
          </ac:picMkLst>
        </pc:picChg>
        <pc:picChg chg="del">
          <ac:chgData name="Omar El Demerdash" userId="5139f583bcc307eb" providerId="LiveId" clId="{22DE8BD7-55AF-48B2-8E7E-E6B018E8E065}" dt="2022-10-13T12:51:54.899" v="1673" actId="478"/>
          <ac:picMkLst>
            <pc:docMk/>
            <pc:sldMk cId="1888929551" sldId="303"/>
            <ac:picMk id="180" creationId="{FA699204-ABD6-AE4F-5A04-E74AE52ED3B9}"/>
          </ac:picMkLst>
        </pc:picChg>
      </pc:sldChg>
      <pc:sldChg chg="addSp delSp modSp add mod">
        <pc:chgData name="Omar El Demerdash" userId="5139f583bcc307eb" providerId="LiveId" clId="{22DE8BD7-55AF-48B2-8E7E-E6B018E8E065}" dt="2022-10-13T14:40:18.496" v="2799" actId="207"/>
        <pc:sldMkLst>
          <pc:docMk/>
          <pc:sldMk cId="2383463875" sldId="303"/>
        </pc:sldMkLst>
        <pc:spChg chg="add mod topLvl">
          <ac:chgData name="Omar El Demerdash" userId="5139f583bcc307eb" providerId="LiveId" clId="{22DE8BD7-55AF-48B2-8E7E-E6B018E8E065}" dt="2022-10-13T13:27:24.716" v="2355" actId="207"/>
          <ac:spMkLst>
            <pc:docMk/>
            <pc:sldMk cId="2383463875" sldId="303"/>
            <ac:spMk id="7" creationId="{9F54FC30-BCDC-F9A8-D44A-6F4AC749DF7A}"/>
          </ac:spMkLst>
        </pc:spChg>
        <pc:spChg chg="del">
          <ac:chgData name="Omar El Demerdash" userId="5139f583bcc307eb" providerId="LiveId" clId="{22DE8BD7-55AF-48B2-8E7E-E6B018E8E065}" dt="2022-10-13T12:53:36.784" v="1703" actId="478"/>
          <ac:spMkLst>
            <pc:docMk/>
            <pc:sldMk cId="2383463875" sldId="303"/>
            <ac:spMk id="8" creationId="{49577B68-1437-406F-3299-5D81AB69DD4A}"/>
          </ac:spMkLst>
        </pc:spChg>
        <pc:spChg chg="add mod topLvl">
          <ac:chgData name="Omar El Demerdash" userId="5139f583bcc307eb" providerId="LiveId" clId="{22DE8BD7-55AF-48B2-8E7E-E6B018E8E065}" dt="2022-10-13T12:56:39.936" v="1777" actId="404"/>
          <ac:spMkLst>
            <pc:docMk/>
            <pc:sldMk cId="2383463875" sldId="303"/>
            <ac:spMk id="9" creationId="{E3A91E84-308B-413E-C686-88FC16741141}"/>
          </ac:spMkLst>
        </pc:spChg>
        <pc:spChg chg="add mod topLvl">
          <ac:chgData name="Omar El Demerdash" userId="5139f583bcc307eb" providerId="LiveId" clId="{22DE8BD7-55AF-48B2-8E7E-E6B018E8E065}" dt="2022-10-13T14:40:18.496" v="2799" actId="207"/>
          <ac:spMkLst>
            <pc:docMk/>
            <pc:sldMk cId="2383463875" sldId="303"/>
            <ac:spMk id="10" creationId="{D12D7993-C17D-51E7-FD9A-E04716EF3A4C}"/>
          </ac:spMkLst>
        </pc:spChg>
        <pc:spChg chg="add mod topLvl">
          <ac:chgData name="Omar El Demerdash" userId="5139f583bcc307eb" providerId="LiveId" clId="{22DE8BD7-55AF-48B2-8E7E-E6B018E8E065}" dt="2022-10-13T12:56:15.950" v="1765" actId="1076"/>
          <ac:spMkLst>
            <pc:docMk/>
            <pc:sldMk cId="2383463875" sldId="303"/>
            <ac:spMk id="12" creationId="{E476045F-E2A6-A820-96F9-8972E60C8651}"/>
          </ac:spMkLst>
        </pc:spChg>
        <pc:spChg chg="add mod topLvl">
          <ac:chgData name="Omar El Demerdash" userId="5139f583bcc307eb" providerId="LiveId" clId="{22DE8BD7-55AF-48B2-8E7E-E6B018E8E065}" dt="2022-10-13T12:56:15.950" v="1765" actId="1076"/>
          <ac:spMkLst>
            <pc:docMk/>
            <pc:sldMk cId="2383463875" sldId="303"/>
            <ac:spMk id="14" creationId="{AB6D0BF1-8588-464F-C044-97CA90668E86}"/>
          </ac:spMkLst>
        </pc:spChg>
        <pc:spChg chg="add del mod topLvl">
          <ac:chgData name="Omar El Demerdash" userId="5139f583bcc307eb" providerId="LiveId" clId="{22DE8BD7-55AF-48B2-8E7E-E6B018E8E065}" dt="2022-10-13T12:56:05.928" v="1762" actId="21"/>
          <ac:spMkLst>
            <pc:docMk/>
            <pc:sldMk cId="2383463875" sldId="303"/>
            <ac:spMk id="15" creationId="{3A8FB9A6-63E2-640A-260F-26EDD2652BD2}"/>
          </ac:spMkLst>
        </pc:spChg>
        <pc:spChg chg="add del mod topLvl">
          <ac:chgData name="Omar El Demerdash" userId="5139f583bcc307eb" providerId="LiveId" clId="{22DE8BD7-55AF-48B2-8E7E-E6B018E8E065}" dt="2022-10-13T12:56:05.928" v="1762" actId="21"/>
          <ac:spMkLst>
            <pc:docMk/>
            <pc:sldMk cId="2383463875" sldId="303"/>
            <ac:spMk id="17" creationId="{F73A03DB-4D15-5811-1366-E290EBDB229C}"/>
          </ac:spMkLst>
        </pc:spChg>
        <pc:spChg chg="add del mod topLvl">
          <ac:chgData name="Omar El Demerdash" userId="5139f583bcc307eb" providerId="LiveId" clId="{22DE8BD7-55AF-48B2-8E7E-E6B018E8E065}" dt="2022-10-13T12:56:05.928" v="1762" actId="21"/>
          <ac:spMkLst>
            <pc:docMk/>
            <pc:sldMk cId="2383463875" sldId="303"/>
            <ac:spMk id="18" creationId="{6D453B70-8ADE-292E-099B-90938FCC43D8}"/>
          </ac:spMkLst>
        </pc:spChg>
        <pc:spChg chg="add mod topLvl">
          <ac:chgData name="Omar El Demerdash" userId="5139f583bcc307eb" providerId="LiveId" clId="{22DE8BD7-55AF-48B2-8E7E-E6B018E8E065}" dt="2022-10-13T12:56:22.741" v="1767" actId="1076"/>
          <ac:spMkLst>
            <pc:docMk/>
            <pc:sldMk cId="2383463875" sldId="303"/>
            <ac:spMk id="19" creationId="{DC11065B-9E39-0635-6F60-3004CDE223DD}"/>
          </ac:spMkLst>
        </pc:spChg>
        <pc:spChg chg="del">
          <ac:chgData name="Omar El Demerdash" userId="5139f583bcc307eb" providerId="LiveId" clId="{22DE8BD7-55AF-48B2-8E7E-E6B018E8E065}" dt="2022-10-13T12:53:36.784" v="1703" actId="478"/>
          <ac:spMkLst>
            <pc:docMk/>
            <pc:sldMk cId="2383463875" sldId="303"/>
            <ac:spMk id="20" creationId="{023EF3A1-F28F-E4BC-BF5F-D263EFEAF989}"/>
          </ac:spMkLst>
        </pc:spChg>
        <pc:spChg chg="add mod ord topLvl">
          <ac:chgData name="Omar El Demerdash" userId="5139f583bcc307eb" providerId="LiveId" clId="{22DE8BD7-55AF-48B2-8E7E-E6B018E8E065}" dt="2022-10-13T12:57:24.706" v="1803" actId="1076"/>
          <ac:spMkLst>
            <pc:docMk/>
            <pc:sldMk cId="2383463875" sldId="303"/>
            <ac:spMk id="21" creationId="{E5BAE8DA-EE9E-3567-F953-E3A91967F1F4}"/>
          </ac:spMkLst>
        </pc:spChg>
        <pc:spChg chg="add mod topLvl">
          <ac:chgData name="Omar El Demerdash" userId="5139f583bcc307eb" providerId="LiveId" clId="{22DE8BD7-55AF-48B2-8E7E-E6B018E8E065}" dt="2022-10-13T12:56:39.936" v="1777" actId="404"/>
          <ac:spMkLst>
            <pc:docMk/>
            <pc:sldMk cId="2383463875" sldId="303"/>
            <ac:spMk id="22" creationId="{571F0086-390F-7B29-DE07-DAE27E651E48}"/>
          </ac:spMkLst>
        </pc:spChg>
        <pc:spChg chg="add mod topLvl">
          <ac:chgData name="Omar El Demerdash" userId="5139f583bcc307eb" providerId="LiveId" clId="{22DE8BD7-55AF-48B2-8E7E-E6B018E8E065}" dt="2022-10-13T12:56:51.246" v="1779" actId="255"/>
          <ac:spMkLst>
            <pc:docMk/>
            <pc:sldMk cId="2383463875" sldId="303"/>
            <ac:spMk id="23" creationId="{5BD22C64-B739-C332-5888-3CD00E321540}"/>
          </ac:spMkLst>
        </pc:spChg>
        <pc:spChg chg="add mod ord">
          <ac:chgData name="Omar El Demerdash" userId="5139f583bcc307eb" providerId="LiveId" clId="{22DE8BD7-55AF-48B2-8E7E-E6B018E8E065}" dt="2022-10-13T12:59:49.654" v="1883" actId="167"/>
          <ac:spMkLst>
            <pc:docMk/>
            <pc:sldMk cId="2383463875" sldId="303"/>
            <ac:spMk id="25" creationId="{7749B6AC-54FC-A98E-D89C-B8A8EADF8170}"/>
          </ac:spMkLst>
        </pc:spChg>
        <pc:spChg chg="add mod">
          <ac:chgData name="Omar El Demerdash" userId="5139f583bcc307eb" providerId="LiveId" clId="{22DE8BD7-55AF-48B2-8E7E-E6B018E8E065}" dt="2022-10-13T12:58:50.896" v="1861" actId="571"/>
          <ac:spMkLst>
            <pc:docMk/>
            <pc:sldMk cId="2383463875" sldId="303"/>
            <ac:spMk id="26" creationId="{DA4520D1-8AED-B319-0BA9-AE592FD2A0A9}"/>
          </ac:spMkLst>
        </pc:spChg>
        <pc:spChg chg="add mod">
          <ac:chgData name="Omar El Demerdash" userId="5139f583bcc307eb" providerId="LiveId" clId="{22DE8BD7-55AF-48B2-8E7E-E6B018E8E065}" dt="2022-10-13T12:58:50.896" v="1861" actId="571"/>
          <ac:spMkLst>
            <pc:docMk/>
            <pc:sldMk cId="2383463875" sldId="303"/>
            <ac:spMk id="27" creationId="{249B8EFD-70FF-0CB4-FCA6-EF4E86453489}"/>
          </ac:spMkLst>
        </pc:spChg>
        <pc:spChg chg="add mod">
          <ac:chgData name="Omar El Demerdash" userId="5139f583bcc307eb" providerId="LiveId" clId="{22DE8BD7-55AF-48B2-8E7E-E6B018E8E065}" dt="2022-10-13T12:58:50.896" v="1861" actId="571"/>
          <ac:spMkLst>
            <pc:docMk/>
            <pc:sldMk cId="2383463875" sldId="303"/>
            <ac:spMk id="28" creationId="{5FA30A57-6F67-965B-17B7-D1C2C73EEA5A}"/>
          </ac:spMkLst>
        </pc:spChg>
        <pc:spChg chg="add del">
          <ac:chgData name="Omar El Demerdash" userId="5139f583bcc307eb" providerId="LiveId" clId="{22DE8BD7-55AF-48B2-8E7E-E6B018E8E065}" dt="2022-10-13T14:15:31.164" v="2379" actId="21"/>
          <ac:spMkLst>
            <pc:docMk/>
            <pc:sldMk cId="2383463875" sldId="303"/>
            <ac:spMk id="29" creationId="{3E5FFB0A-1AB6-C69B-FB80-A86A52BD80D1}"/>
          </ac:spMkLst>
        </pc:spChg>
        <pc:spChg chg="add mod">
          <ac:chgData name="Omar El Demerdash" userId="5139f583bcc307eb" providerId="LiveId" clId="{22DE8BD7-55AF-48B2-8E7E-E6B018E8E065}" dt="2022-10-13T12:58:50.896" v="1861" actId="571"/>
          <ac:spMkLst>
            <pc:docMk/>
            <pc:sldMk cId="2383463875" sldId="303"/>
            <ac:spMk id="30" creationId="{524CED0B-7CB8-FDC2-1681-D68603295AC4}"/>
          </ac:spMkLst>
        </pc:spChg>
        <pc:spChg chg="add mod">
          <ac:chgData name="Omar El Demerdash" userId="5139f583bcc307eb" providerId="LiveId" clId="{22DE8BD7-55AF-48B2-8E7E-E6B018E8E065}" dt="2022-10-13T12:58:50.896" v="1861" actId="571"/>
          <ac:spMkLst>
            <pc:docMk/>
            <pc:sldMk cId="2383463875" sldId="303"/>
            <ac:spMk id="31" creationId="{15097E16-9186-808B-EFA8-E75EB236E74B}"/>
          </ac:spMkLst>
        </pc:spChg>
        <pc:spChg chg="add mod">
          <ac:chgData name="Omar El Demerdash" userId="5139f583bcc307eb" providerId="LiveId" clId="{22DE8BD7-55AF-48B2-8E7E-E6B018E8E065}" dt="2022-10-13T12:58:50.896" v="1861" actId="571"/>
          <ac:spMkLst>
            <pc:docMk/>
            <pc:sldMk cId="2383463875" sldId="303"/>
            <ac:spMk id="32" creationId="{6CE6F2D7-085F-3245-DCDA-E93F39F3D88C}"/>
          </ac:spMkLst>
        </pc:spChg>
        <pc:spChg chg="add mod">
          <ac:chgData name="Omar El Demerdash" userId="5139f583bcc307eb" providerId="LiveId" clId="{22DE8BD7-55AF-48B2-8E7E-E6B018E8E065}" dt="2022-10-13T12:58:50.896" v="1861" actId="571"/>
          <ac:spMkLst>
            <pc:docMk/>
            <pc:sldMk cId="2383463875" sldId="303"/>
            <ac:spMk id="33" creationId="{7C455A95-C9D0-663F-16C1-8927328BF575}"/>
          </ac:spMkLst>
        </pc:spChg>
        <pc:spChg chg="del">
          <ac:chgData name="Omar El Demerdash" userId="5139f583bcc307eb" providerId="LiveId" clId="{22DE8BD7-55AF-48B2-8E7E-E6B018E8E065}" dt="2022-10-13T12:53:36.784" v="1703" actId="478"/>
          <ac:spMkLst>
            <pc:docMk/>
            <pc:sldMk cId="2383463875" sldId="303"/>
            <ac:spMk id="34" creationId="{6E384DFE-C419-7D2E-56CB-CED86F323AB5}"/>
          </ac:spMkLst>
        </pc:spChg>
        <pc:spChg chg="add del mod">
          <ac:chgData name="Omar El Demerdash" userId="5139f583bcc307eb" providerId="LiveId" clId="{22DE8BD7-55AF-48B2-8E7E-E6B018E8E065}" dt="2022-10-13T14:15:31.164" v="2379" actId="21"/>
          <ac:spMkLst>
            <pc:docMk/>
            <pc:sldMk cId="2383463875" sldId="303"/>
            <ac:spMk id="35" creationId="{952C5B83-8BD9-E2D1-6792-47A7FADB825D}"/>
          </ac:spMkLst>
        </pc:spChg>
        <pc:spChg chg="del">
          <ac:chgData name="Omar El Demerdash" userId="5139f583bcc307eb" providerId="LiveId" clId="{22DE8BD7-55AF-48B2-8E7E-E6B018E8E065}" dt="2022-10-13T12:53:36.784" v="1703" actId="478"/>
          <ac:spMkLst>
            <pc:docMk/>
            <pc:sldMk cId="2383463875" sldId="303"/>
            <ac:spMk id="36" creationId="{304653EF-920E-C3C5-9389-748C7AD61C03}"/>
          </ac:spMkLst>
        </pc:spChg>
        <pc:spChg chg="add mod">
          <ac:chgData name="Omar El Demerdash" userId="5139f583bcc307eb" providerId="LiveId" clId="{22DE8BD7-55AF-48B2-8E7E-E6B018E8E065}" dt="2022-10-13T12:58:50.896" v="1861" actId="571"/>
          <ac:spMkLst>
            <pc:docMk/>
            <pc:sldMk cId="2383463875" sldId="303"/>
            <ac:spMk id="38" creationId="{B26355C2-805C-2AEE-F1A2-39D40E4C2EB3}"/>
          </ac:spMkLst>
        </pc:spChg>
        <pc:spChg chg="add mod">
          <ac:chgData name="Omar El Demerdash" userId="5139f583bcc307eb" providerId="LiveId" clId="{22DE8BD7-55AF-48B2-8E7E-E6B018E8E065}" dt="2022-10-13T12:58:50.896" v="1861" actId="571"/>
          <ac:spMkLst>
            <pc:docMk/>
            <pc:sldMk cId="2383463875" sldId="303"/>
            <ac:spMk id="39" creationId="{A4678FF0-D136-215E-F9E6-DE9234DAA360}"/>
          </ac:spMkLst>
        </pc:spChg>
        <pc:spChg chg="del">
          <ac:chgData name="Omar El Demerdash" userId="5139f583bcc307eb" providerId="LiveId" clId="{22DE8BD7-55AF-48B2-8E7E-E6B018E8E065}" dt="2022-10-13T12:53:36.784" v="1703" actId="478"/>
          <ac:spMkLst>
            <pc:docMk/>
            <pc:sldMk cId="2383463875" sldId="303"/>
            <ac:spMk id="40" creationId="{BDD07C35-D983-EEDA-B95F-784D461E843C}"/>
          </ac:spMkLst>
        </pc:spChg>
        <pc:spChg chg="del">
          <ac:chgData name="Omar El Demerdash" userId="5139f583bcc307eb" providerId="LiveId" clId="{22DE8BD7-55AF-48B2-8E7E-E6B018E8E065}" dt="2022-10-13T12:53:36.784" v="1703" actId="478"/>
          <ac:spMkLst>
            <pc:docMk/>
            <pc:sldMk cId="2383463875" sldId="303"/>
            <ac:spMk id="41" creationId="{F399F6CD-A22B-A905-150F-901FB8275DA2}"/>
          </ac:spMkLst>
        </pc:spChg>
        <pc:spChg chg="add mod">
          <ac:chgData name="Omar El Demerdash" userId="5139f583bcc307eb" providerId="LiveId" clId="{22DE8BD7-55AF-48B2-8E7E-E6B018E8E065}" dt="2022-10-13T12:58:50.896" v="1861" actId="571"/>
          <ac:spMkLst>
            <pc:docMk/>
            <pc:sldMk cId="2383463875" sldId="303"/>
            <ac:spMk id="42" creationId="{4B6C0DC5-FA81-4A3B-F3D9-BA2EA23476F2}"/>
          </ac:spMkLst>
        </pc:spChg>
        <pc:spChg chg="add mod">
          <ac:chgData name="Omar El Demerdash" userId="5139f583bcc307eb" providerId="LiveId" clId="{22DE8BD7-55AF-48B2-8E7E-E6B018E8E065}" dt="2022-10-13T12:58:50.896" v="1861" actId="571"/>
          <ac:spMkLst>
            <pc:docMk/>
            <pc:sldMk cId="2383463875" sldId="303"/>
            <ac:spMk id="43" creationId="{3A05F0BC-963E-DA85-C341-1176AEAEC34F}"/>
          </ac:spMkLst>
        </pc:spChg>
        <pc:spChg chg="mod">
          <ac:chgData name="Omar El Demerdash" userId="5139f583bcc307eb" providerId="LiveId" clId="{22DE8BD7-55AF-48B2-8E7E-E6B018E8E065}" dt="2022-10-13T12:58:50.896" v="1861" actId="571"/>
          <ac:spMkLst>
            <pc:docMk/>
            <pc:sldMk cId="2383463875" sldId="303"/>
            <ac:spMk id="45" creationId="{2223E40E-5767-CDF8-6ACD-54EEDD5E973E}"/>
          </ac:spMkLst>
        </pc:spChg>
        <pc:spChg chg="del">
          <ac:chgData name="Omar El Demerdash" userId="5139f583bcc307eb" providerId="LiveId" clId="{22DE8BD7-55AF-48B2-8E7E-E6B018E8E065}" dt="2022-10-13T12:53:36.784" v="1703" actId="478"/>
          <ac:spMkLst>
            <pc:docMk/>
            <pc:sldMk cId="2383463875" sldId="303"/>
            <ac:spMk id="47" creationId="{DFFCE0BC-210B-6AF3-3D7B-3227722F3698}"/>
          </ac:spMkLst>
        </pc:spChg>
        <pc:spChg chg="del">
          <ac:chgData name="Omar El Demerdash" userId="5139f583bcc307eb" providerId="LiveId" clId="{22DE8BD7-55AF-48B2-8E7E-E6B018E8E065}" dt="2022-10-13T12:53:36.784" v="1703" actId="478"/>
          <ac:spMkLst>
            <pc:docMk/>
            <pc:sldMk cId="2383463875" sldId="303"/>
            <ac:spMk id="48" creationId="{AE24EC65-D0A5-7DC4-274D-80FFB87D53C4}"/>
          </ac:spMkLst>
        </pc:spChg>
        <pc:spChg chg="del">
          <ac:chgData name="Omar El Demerdash" userId="5139f583bcc307eb" providerId="LiveId" clId="{22DE8BD7-55AF-48B2-8E7E-E6B018E8E065}" dt="2022-10-13T12:53:36.784" v="1703" actId="478"/>
          <ac:spMkLst>
            <pc:docMk/>
            <pc:sldMk cId="2383463875" sldId="303"/>
            <ac:spMk id="49" creationId="{D9C3A38E-4FB4-EDD3-917A-1151D76E7195}"/>
          </ac:spMkLst>
        </pc:spChg>
        <pc:spChg chg="del">
          <ac:chgData name="Omar El Demerdash" userId="5139f583bcc307eb" providerId="LiveId" clId="{22DE8BD7-55AF-48B2-8E7E-E6B018E8E065}" dt="2022-10-13T12:53:36.784" v="1703" actId="478"/>
          <ac:spMkLst>
            <pc:docMk/>
            <pc:sldMk cId="2383463875" sldId="303"/>
            <ac:spMk id="50" creationId="{3C38FF75-6335-99DF-FF98-AEE73C6CA9CD}"/>
          </ac:spMkLst>
        </pc:spChg>
        <pc:spChg chg="del">
          <ac:chgData name="Omar El Demerdash" userId="5139f583bcc307eb" providerId="LiveId" clId="{22DE8BD7-55AF-48B2-8E7E-E6B018E8E065}" dt="2022-10-13T12:53:36.784" v="1703" actId="478"/>
          <ac:spMkLst>
            <pc:docMk/>
            <pc:sldMk cId="2383463875" sldId="303"/>
            <ac:spMk id="51" creationId="{2B40E66B-C6BF-4E03-F3BF-2AAF2878E6FC}"/>
          </ac:spMkLst>
        </pc:spChg>
        <pc:spChg chg="del">
          <ac:chgData name="Omar El Demerdash" userId="5139f583bcc307eb" providerId="LiveId" clId="{22DE8BD7-55AF-48B2-8E7E-E6B018E8E065}" dt="2022-10-13T12:53:36.784" v="1703" actId="478"/>
          <ac:spMkLst>
            <pc:docMk/>
            <pc:sldMk cId="2383463875" sldId="303"/>
            <ac:spMk id="52" creationId="{D85887C1-1B0D-8555-0CD3-CB9DA922568C}"/>
          </ac:spMkLst>
        </pc:spChg>
        <pc:spChg chg="del">
          <ac:chgData name="Omar El Demerdash" userId="5139f583bcc307eb" providerId="LiveId" clId="{22DE8BD7-55AF-48B2-8E7E-E6B018E8E065}" dt="2022-10-13T12:53:36.784" v="1703" actId="478"/>
          <ac:spMkLst>
            <pc:docMk/>
            <pc:sldMk cId="2383463875" sldId="303"/>
            <ac:spMk id="53" creationId="{F8C42882-440F-B075-6BCC-BB188A404DD4}"/>
          </ac:spMkLst>
        </pc:spChg>
        <pc:spChg chg="del">
          <ac:chgData name="Omar El Demerdash" userId="5139f583bcc307eb" providerId="LiveId" clId="{22DE8BD7-55AF-48B2-8E7E-E6B018E8E065}" dt="2022-10-13T12:53:36.784" v="1703" actId="478"/>
          <ac:spMkLst>
            <pc:docMk/>
            <pc:sldMk cId="2383463875" sldId="303"/>
            <ac:spMk id="54" creationId="{5D965CF9-8BA8-D885-6F12-2EC070AFB0C8}"/>
          </ac:spMkLst>
        </pc:spChg>
        <pc:spChg chg="del">
          <ac:chgData name="Omar El Demerdash" userId="5139f583bcc307eb" providerId="LiveId" clId="{22DE8BD7-55AF-48B2-8E7E-E6B018E8E065}" dt="2022-10-13T12:53:36.784" v="1703" actId="478"/>
          <ac:spMkLst>
            <pc:docMk/>
            <pc:sldMk cId="2383463875" sldId="303"/>
            <ac:spMk id="55" creationId="{7D5504E1-8841-0A9A-9598-C85BD864282B}"/>
          </ac:spMkLst>
        </pc:spChg>
        <pc:spChg chg="del">
          <ac:chgData name="Omar El Demerdash" userId="5139f583bcc307eb" providerId="LiveId" clId="{22DE8BD7-55AF-48B2-8E7E-E6B018E8E065}" dt="2022-10-13T12:53:36.784" v="1703" actId="478"/>
          <ac:spMkLst>
            <pc:docMk/>
            <pc:sldMk cId="2383463875" sldId="303"/>
            <ac:spMk id="56" creationId="{C3A26B80-BE5A-BCD6-B042-B0C69C61A049}"/>
          </ac:spMkLst>
        </pc:spChg>
        <pc:spChg chg="del">
          <ac:chgData name="Omar El Demerdash" userId="5139f583bcc307eb" providerId="LiveId" clId="{22DE8BD7-55AF-48B2-8E7E-E6B018E8E065}" dt="2022-10-13T12:53:36.784" v="1703" actId="478"/>
          <ac:spMkLst>
            <pc:docMk/>
            <pc:sldMk cId="2383463875" sldId="303"/>
            <ac:spMk id="57" creationId="{20E85EC6-F3E6-532E-97C3-42FC43BCF006}"/>
          </ac:spMkLst>
        </pc:spChg>
        <pc:spChg chg="del">
          <ac:chgData name="Omar El Demerdash" userId="5139f583bcc307eb" providerId="LiveId" clId="{22DE8BD7-55AF-48B2-8E7E-E6B018E8E065}" dt="2022-10-13T12:53:36.784" v="1703" actId="478"/>
          <ac:spMkLst>
            <pc:docMk/>
            <pc:sldMk cId="2383463875" sldId="303"/>
            <ac:spMk id="58" creationId="{E7B464E7-3FE1-35E2-7148-A46F2BBC32F8}"/>
          </ac:spMkLst>
        </pc:spChg>
        <pc:spChg chg="del">
          <ac:chgData name="Omar El Demerdash" userId="5139f583bcc307eb" providerId="LiveId" clId="{22DE8BD7-55AF-48B2-8E7E-E6B018E8E065}" dt="2022-10-13T12:53:36.784" v="1703" actId="478"/>
          <ac:spMkLst>
            <pc:docMk/>
            <pc:sldMk cId="2383463875" sldId="303"/>
            <ac:spMk id="59" creationId="{A82D76BA-9CCF-5795-94B7-BF8C6A64C9C3}"/>
          </ac:spMkLst>
        </pc:spChg>
        <pc:spChg chg="del">
          <ac:chgData name="Omar El Demerdash" userId="5139f583bcc307eb" providerId="LiveId" clId="{22DE8BD7-55AF-48B2-8E7E-E6B018E8E065}" dt="2022-10-13T12:53:36.784" v="1703" actId="478"/>
          <ac:spMkLst>
            <pc:docMk/>
            <pc:sldMk cId="2383463875" sldId="303"/>
            <ac:spMk id="60" creationId="{D1A84DF3-637E-7FC9-FF73-7C6A2E54E977}"/>
          </ac:spMkLst>
        </pc:spChg>
        <pc:spChg chg="del">
          <ac:chgData name="Omar El Demerdash" userId="5139f583bcc307eb" providerId="LiveId" clId="{22DE8BD7-55AF-48B2-8E7E-E6B018E8E065}" dt="2022-10-13T12:53:36.784" v="1703" actId="478"/>
          <ac:spMkLst>
            <pc:docMk/>
            <pc:sldMk cId="2383463875" sldId="303"/>
            <ac:spMk id="61" creationId="{0D2877B8-9CFA-4069-2E13-0C53F13B6B19}"/>
          </ac:spMkLst>
        </pc:spChg>
        <pc:spChg chg="del">
          <ac:chgData name="Omar El Demerdash" userId="5139f583bcc307eb" providerId="LiveId" clId="{22DE8BD7-55AF-48B2-8E7E-E6B018E8E065}" dt="2022-10-13T12:53:36.784" v="1703" actId="478"/>
          <ac:spMkLst>
            <pc:docMk/>
            <pc:sldMk cId="2383463875" sldId="303"/>
            <ac:spMk id="62" creationId="{F09BD14D-0135-7B9D-E857-B495FC79BCFA}"/>
          </ac:spMkLst>
        </pc:spChg>
        <pc:spChg chg="del">
          <ac:chgData name="Omar El Demerdash" userId="5139f583bcc307eb" providerId="LiveId" clId="{22DE8BD7-55AF-48B2-8E7E-E6B018E8E065}" dt="2022-10-13T12:53:36.784" v="1703" actId="478"/>
          <ac:spMkLst>
            <pc:docMk/>
            <pc:sldMk cId="2383463875" sldId="303"/>
            <ac:spMk id="63" creationId="{748F3430-1D05-FC9C-B379-D17D9CA99F0B}"/>
          </ac:spMkLst>
        </pc:spChg>
        <pc:spChg chg="del">
          <ac:chgData name="Omar El Demerdash" userId="5139f583bcc307eb" providerId="LiveId" clId="{22DE8BD7-55AF-48B2-8E7E-E6B018E8E065}" dt="2022-10-13T12:53:36.784" v="1703" actId="478"/>
          <ac:spMkLst>
            <pc:docMk/>
            <pc:sldMk cId="2383463875" sldId="303"/>
            <ac:spMk id="64" creationId="{54DF2C7E-5F35-422B-FD67-2E056D23CFBD}"/>
          </ac:spMkLst>
        </pc:spChg>
        <pc:spChg chg="del">
          <ac:chgData name="Omar El Demerdash" userId="5139f583bcc307eb" providerId="LiveId" clId="{22DE8BD7-55AF-48B2-8E7E-E6B018E8E065}" dt="2022-10-13T12:53:36.784" v="1703" actId="478"/>
          <ac:spMkLst>
            <pc:docMk/>
            <pc:sldMk cId="2383463875" sldId="303"/>
            <ac:spMk id="65" creationId="{A22FD1DB-2A6E-BA4A-F118-0111066F9A13}"/>
          </ac:spMkLst>
        </pc:spChg>
        <pc:spChg chg="del">
          <ac:chgData name="Omar El Demerdash" userId="5139f583bcc307eb" providerId="LiveId" clId="{22DE8BD7-55AF-48B2-8E7E-E6B018E8E065}" dt="2022-10-13T12:53:36.784" v="1703" actId="478"/>
          <ac:spMkLst>
            <pc:docMk/>
            <pc:sldMk cId="2383463875" sldId="303"/>
            <ac:spMk id="66" creationId="{1476094A-A4F7-05CF-E7A5-872977E66FC8}"/>
          </ac:spMkLst>
        </pc:spChg>
        <pc:spChg chg="mod">
          <ac:chgData name="Omar El Demerdash" userId="5139f583bcc307eb" providerId="LiveId" clId="{22DE8BD7-55AF-48B2-8E7E-E6B018E8E065}" dt="2022-10-13T12:58:50.896" v="1861" actId="571"/>
          <ac:spMkLst>
            <pc:docMk/>
            <pc:sldMk cId="2383463875" sldId="303"/>
            <ac:spMk id="83" creationId="{715DC51F-84F5-CF01-94D4-222DCBAAA923}"/>
          </ac:spMkLst>
        </pc:spChg>
        <pc:spChg chg="mod">
          <ac:chgData name="Omar El Demerdash" userId="5139f583bcc307eb" providerId="LiveId" clId="{22DE8BD7-55AF-48B2-8E7E-E6B018E8E065}" dt="2022-10-13T12:58:50.896" v="1861" actId="571"/>
          <ac:spMkLst>
            <pc:docMk/>
            <pc:sldMk cId="2383463875" sldId="303"/>
            <ac:spMk id="86" creationId="{24759EAB-0816-4729-9D98-AAEDD9F134B6}"/>
          </ac:spMkLst>
        </pc:spChg>
        <pc:spChg chg="add mod">
          <ac:chgData name="Omar El Demerdash" userId="5139f583bcc307eb" providerId="LiveId" clId="{22DE8BD7-55AF-48B2-8E7E-E6B018E8E065}" dt="2022-10-13T12:58:50.896" v="1861" actId="571"/>
          <ac:spMkLst>
            <pc:docMk/>
            <pc:sldMk cId="2383463875" sldId="303"/>
            <ac:spMk id="89" creationId="{4FDB9D10-186A-062C-9E24-8131FB1E56FE}"/>
          </ac:spMkLst>
        </pc:spChg>
        <pc:spChg chg="add mod">
          <ac:chgData name="Omar El Demerdash" userId="5139f583bcc307eb" providerId="LiveId" clId="{22DE8BD7-55AF-48B2-8E7E-E6B018E8E065}" dt="2022-10-13T12:58:50.896" v="1861" actId="571"/>
          <ac:spMkLst>
            <pc:docMk/>
            <pc:sldMk cId="2383463875" sldId="303"/>
            <ac:spMk id="90" creationId="{2DB33CB8-B6DC-03AD-72F3-C5894EE99E21}"/>
          </ac:spMkLst>
        </pc:spChg>
        <pc:spChg chg="add mod">
          <ac:chgData name="Omar El Demerdash" userId="5139f583bcc307eb" providerId="LiveId" clId="{22DE8BD7-55AF-48B2-8E7E-E6B018E8E065}" dt="2022-10-13T12:58:50.896" v="1861" actId="571"/>
          <ac:spMkLst>
            <pc:docMk/>
            <pc:sldMk cId="2383463875" sldId="303"/>
            <ac:spMk id="91" creationId="{AAC1E4E5-0576-7FCE-9872-3CA482CE32B9}"/>
          </ac:spMkLst>
        </pc:spChg>
        <pc:spChg chg="add mod">
          <ac:chgData name="Omar El Demerdash" userId="5139f583bcc307eb" providerId="LiveId" clId="{22DE8BD7-55AF-48B2-8E7E-E6B018E8E065}" dt="2022-10-13T12:58:50.896" v="1861" actId="571"/>
          <ac:spMkLst>
            <pc:docMk/>
            <pc:sldMk cId="2383463875" sldId="303"/>
            <ac:spMk id="92" creationId="{E04B98C9-91C8-680D-BC87-9BACD663ABF3}"/>
          </ac:spMkLst>
        </pc:spChg>
        <pc:spChg chg="add mod">
          <ac:chgData name="Omar El Demerdash" userId="5139f583bcc307eb" providerId="LiveId" clId="{22DE8BD7-55AF-48B2-8E7E-E6B018E8E065}" dt="2022-10-13T12:58:50.896" v="1861" actId="571"/>
          <ac:spMkLst>
            <pc:docMk/>
            <pc:sldMk cId="2383463875" sldId="303"/>
            <ac:spMk id="93" creationId="{BB73C63E-7498-268C-F039-A26C65A0FC6C}"/>
          </ac:spMkLst>
        </pc:spChg>
        <pc:spChg chg="add mod">
          <ac:chgData name="Omar El Demerdash" userId="5139f583bcc307eb" providerId="LiveId" clId="{22DE8BD7-55AF-48B2-8E7E-E6B018E8E065}" dt="2022-10-13T12:58:50.896" v="1861" actId="571"/>
          <ac:spMkLst>
            <pc:docMk/>
            <pc:sldMk cId="2383463875" sldId="303"/>
            <ac:spMk id="94" creationId="{4CF8CB3B-5F0D-18A0-20B4-34A6DCDBDD2B}"/>
          </ac:spMkLst>
        </pc:spChg>
        <pc:spChg chg="add mod">
          <ac:chgData name="Omar El Demerdash" userId="5139f583bcc307eb" providerId="LiveId" clId="{22DE8BD7-55AF-48B2-8E7E-E6B018E8E065}" dt="2022-10-13T12:58:50.896" v="1861" actId="571"/>
          <ac:spMkLst>
            <pc:docMk/>
            <pc:sldMk cId="2383463875" sldId="303"/>
            <ac:spMk id="95" creationId="{1349C27B-FEB7-F450-F2A4-803637D3591A}"/>
          </ac:spMkLst>
        </pc:spChg>
        <pc:spChg chg="del">
          <ac:chgData name="Omar El Demerdash" userId="5139f583bcc307eb" providerId="LiveId" clId="{22DE8BD7-55AF-48B2-8E7E-E6B018E8E065}" dt="2022-10-13T12:53:36.784" v="1703" actId="478"/>
          <ac:spMkLst>
            <pc:docMk/>
            <pc:sldMk cId="2383463875" sldId="303"/>
            <ac:spMk id="96" creationId="{E2D4711C-6CFE-AA38-E877-6771C80755E5}"/>
          </ac:spMkLst>
        </pc:spChg>
        <pc:spChg chg="mod">
          <ac:chgData name="Omar El Demerdash" userId="5139f583bcc307eb" providerId="LiveId" clId="{22DE8BD7-55AF-48B2-8E7E-E6B018E8E065}" dt="2022-10-13T12:58:50.896" v="1861" actId="571"/>
          <ac:spMkLst>
            <pc:docMk/>
            <pc:sldMk cId="2383463875" sldId="303"/>
            <ac:spMk id="98" creationId="{A7CDE31E-A57E-A730-CB37-22E3D91C3100}"/>
          </ac:spMkLst>
        </pc:spChg>
        <pc:spChg chg="mod">
          <ac:chgData name="Omar El Demerdash" userId="5139f583bcc307eb" providerId="LiveId" clId="{22DE8BD7-55AF-48B2-8E7E-E6B018E8E065}" dt="2022-10-13T12:58:50.896" v="1861" actId="571"/>
          <ac:spMkLst>
            <pc:docMk/>
            <pc:sldMk cId="2383463875" sldId="303"/>
            <ac:spMk id="101" creationId="{78FFFBF7-7CA4-72EC-5177-D3C6C8BC77F1}"/>
          </ac:spMkLst>
        </pc:spChg>
        <pc:spChg chg="add mod">
          <ac:chgData name="Omar El Demerdash" userId="5139f583bcc307eb" providerId="LiveId" clId="{22DE8BD7-55AF-48B2-8E7E-E6B018E8E065}" dt="2022-10-13T12:58:50.896" v="1861" actId="571"/>
          <ac:spMkLst>
            <pc:docMk/>
            <pc:sldMk cId="2383463875" sldId="303"/>
            <ac:spMk id="103" creationId="{71813CB6-E783-9C5D-4957-F8A285E956E5}"/>
          </ac:spMkLst>
        </pc:spChg>
        <pc:spChg chg="add mod">
          <ac:chgData name="Omar El Demerdash" userId="5139f583bcc307eb" providerId="LiveId" clId="{22DE8BD7-55AF-48B2-8E7E-E6B018E8E065}" dt="2022-10-13T12:58:50.896" v="1861" actId="571"/>
          <ac:spMkLst>
            <pc:docMk/>
            <pc:sldMk cId="2383463875" sldId="303"/>
            <ac:spMk id="104" creationId="{8B47FB65-4D75-19F2-A120-077336E028FB}"/>
          </ac:spMkLst>
        </pc:spChg>
        <pc:spChg chg="add mod">
          <ac:chgData name="Omar El Demerdash" userId="5139f583bcc307eb" providerId="LiveId" clId="{22DE8BD7-55AF-48B2-8E7E-E6B018E8E065}" dt="2022-10-13T12:58:50.896" v="1861" actId="571"/>
          <ac:spMkLst>
            <pc:docMk/>
            <pc:sldMk cId="2383463875" sldId="303"/>
            <ac:spMk id="105" creationId="{931033F7-D2AE-A0C3-4AB1-B2D1CEABFF0B}"/>
          </ac:spMkLst>
        </pc:spChg>
        <pc:spChg chg="add mod">
          <ac:chgData name="Omar El Demerdash" userId="5139f583bcc307eb" providerId="LiveId" clId="{22DE8BD7-55AF-48B2-8E7E-E6B018E8E065}" dt="2022-10-13T12:58:50.896" v="1861" actId="571"/>
          <ac:spMkLst>
            <pc:docMk/>
            <pc:sldMk cId="2383463875" sldId="303"/>
            <ac:spMk id="106" creationId="{073FD4C6-3080-D3C1-08F2-87C351BE48F8}"/>
          </ac:spMkLst>
        </pc:spChg>
        <pc:spChg chg="mod">
          <ac:chgData name="Omar El Demerdash" userId="5139f583bcc307eb" providerId="LiveId" clId="{22DE8BD7-55AF-48B2-8E7E-E6B018E8E065}" dt="2022-10-13T12:58:50.896" v="1861" actId="571"/>
          <ac:spMkLst>
            <pc:docMk/>
            <pc:sldMk cId="2383463875" sldId="303"/>
            <ac:spMk id="108" creationId="{DDFD2936-ACB7-1B67-53D6-1965C3CFD37C}"/>
          </ac:spMkLst>
        </pc:spChg>
        <pc:spChg chg="mod">
          <ac:chgData name="Omar El Demerdash" userId="5139f583bcc307eb" providerId="LiveId" clId="{22DE8BD7-55AF-48B2-8E7E-E6B018E8E065}" dt="2022-10-13T12:58:50.896" v="1861" actId="571"/>
          <ac:spMkLst>
            <pc:docMk/>
            <pc:sldMk cId="2383463875" sldId="303"/>
            <ac:spMk id="111" creationId="{8936B98E-C77C-E389-5484-43468B4104A9}"/>
          </ac:spMkLst>
        </pc:spChg>
        <pc:spChg chg="add mod">
          <ac:chgData name="Omar El Demerdash" userId="5139f583bcc307eb" providerId="LiveId" clId="{22DE8BD7-55AF-48B2-8E7E-E6B018E8E065}" dt="2022-10-13T12:58:50.896" v="1861" actId="571"/>
          <ac:spMkLst>
            <pc:docMk/>
            <pc:sldMk cId="2383463875" sldId="303"/>
            <ac:spMk id="113" creationId="{F3F72D6C-3A30-8B9B-8ECA-6FBAE5EE51F3}"/>
          </ac:spMkLst>
        </pc:spChg>
        <pc:spChg chg="add mod">
          <ac:chgData name="Omar El Demerdash" userId="5139f583bcc307eb" providerId="LiveId" clId="{22DE8BD7-55AF-48B2-8E7E-E6B018E8E065}" dt="2022-10-13T12:58:50.896" v="1861" actId="571"/>
          <ac:spMkLst>
            <pc:docMk/>
            <pc:sldMk cId="2383463875" sldId="303"/>
            <ac:spMk id="114" creationId="{021FEB68-823F-C807-83C5-2CE0BA6C1E41}"/>
          </ac:spMkLst>
        </pc:spChg>
        <pc:spChg chg="add mod">
          <ac:chgData name="Omar El Demerdash" userId="5139f583bcc307eb" providerId="LiveId" clId="{22DE8BD7-55AF-48B2-8E7E-E6B018E8E065}" dt="2022-10-13T12:58:50.896" v="1861" actId="571"/>
          <ac:spMkLst>
            <pc:docMk/>
            <pc:sldMk cId="2383463875" sldId="303"/>
            <ac:spMk id="115" creationId="{83A08811-BD30-A156-76F6-B2B8EF5D45FC}"/>
          </ac:spMkLst>
        </pc:spChg>
        <pc:spChg chg="add mod">
          <ac:chgData name="Omar El Demerdash" userId="5139f583bcc307eb" providerId="LiveId" clId="{22DE8BD7-55AF-48B2-8E7E-E6B018E8E065}" dt="2022-10-13T12:58:50.896" v="1861" actId="571"/>
          <ac:spMkLst>
            <pc:docMk/>
            <pc:sldMk cId="2383463875" sldId="303"/>
            <ac:spMk id="116" creationId="{491DE56F-2C55-E7FF-934E-CDF92D7A3E70}"/>
          </ac:spMkLst>
        </pc:spChg>
        <pc:spChg chg="add mod">
          <ac:chgData name="Omar El Demerdash" userId="5139f583bcc307eb" providerId="LiveId" clId="{22DE8BD7-55AF-48B2-8E7E-E6B018E8E065}" dt="2022-10-13T12:58:50.896" v="1861" actId="571"/>
          <ac:spMkLst>
            <pc:docMk/>
            <pc:sldMk cId="2383463875" sldId="303"/>
            <ac:spMk id="117" creationId="{03CB3176-E090-B0B6-6606-3BD63865469C}"/>
          </ac:spMkLst>
        </pc:spChg>
        <pc:spChg chg="add mod">
          <ac:chgData name="Omar El Demerdash" userId="5139f583bcc307eb" providerId="LiveId" clId="{22DE8BD7-55AF-48B2-8E7E-E6B018E8E065}" dt="2022-10-13T12:58:50.896" v="1861" actId="571"/>
          <ac:spMkLst>
            <pc:docMk/>
            <pc:sldMk cId="2383463875" sldId="303"/>
            <ac:spMk id="118" creationId="{49738FD2-BA46-2394-6625-782B94F0E053}"/>
          </ac:spMkLst>
        </pc:spChg>
        <pc:spChg chg="add mod">
          <ac:chgData name="Omar El Demerdash" userId="5139f583bcc307eb" providerId="LiveId" clId="{22DE8BD7-55AF-48B2-8E7E-E6B018E8E065}" dt="2022-10-13T12:58:50.896" v="1861" actId="571"/>
          <ac:spMkLst>
            <pc:docMk/>
            <pc:sldMk cId="2383463875" sldId="303"/>
            <ac:spMk id="119" creationId="{6FE76189-BF9A-9D70-AA8C-F8155AA2ED37}"/>
          </ac:spMkLst>
        </pc:spChg>
        <pc:spChg chg="add mod">
          <ac:chgData name="Omar El Demerdash" userId="5139f583bcc307eb" providerId="LiveId" clId="{22DE8BD7-55AF-48B2-8E7E-E6B018E8E065}" dt="2022-10-13T13:23:11.633" v="2319" actId="403"/>
          <ac:spMkLst>
            <pc:docMk/>
            <pc:sldMk cId="2383463875" sldId="303"/>
            <ac:spMk id="123" creationId="{E67CA4C7-B05B-609B-18B8-8B12559E6AB9}"/>
          </ac:spMkLst>
        </pc:spChg>
        <pc:spChg chg="add mod">
          <ac:chgData name="Omar El Demerdash" userId="5139f583bcc307eb" providerId="LiveId" clId="{22DE8BD7-55AF-48B2-8E7E-E6B018E8E065}" dt="2022-10-13T13:23:11.633" v="2319" actId="403"/>
          <ac:spMkLst>
            <pc:docMk/>
            <pc:sldMk cId="2383463875" sldId="303"/>
            <ac:spMk id="124" creationId="{CEAC6076-B5AD-DC3A-E294-7402861094B0}"/>
          </ac:spMkLst>
        </pc:spChg>
        <pc:spChg chg="add mod">
          <ac:chgData name="Omar El Demerdash" userId="5139f583bcc307eb" providerId="LiveId" clId="{22DE8BD7-55AF-48B2-8E7E-E6B018E8E065}" dt="2022-10-13T13:23:11.633" v="2319" actId="403"/>
          <ac:spMkLst>
            <pc:docMk/>
            <pc:sldMk cId="2383463875" sldId="303"/>
            <ac:spMk id="125" creationId="{385F7EFC-93D8-C17E-FA7F-D0B97CDB2DFD}"/>
          </ac:spMkLst>
        </pc:spChg>
        <pc:spChg chg="add mod">
          <ac:chgData name="Omar El Demerdash" userId="5139f583bcc307eb" providerId="LiveId" clId="{22DE8BD7-55AF-48B2-8E7E-E6B018E8E065}" dt="2022-10-13T13:23:19.817" v="2322" actId="404"/>
          <ac:spMkLst>
            <pc:docMk/>
            <pc:sldMk cId="2383463875" sldId="303"/>
            <ac:spMk id="126" creationId="{1F0CF52D-506F-CB92-313D-A502AD572FDC}"/>
          </ac:spMkLst>
        </pc:spChg>
        <pc:spChg chg="add mod">
          <ac:chgData name="Omar El Demerdash" userId="5139f583bcc307eb" providerId="LiveId" clId="{22DE8BD7-55AF-48B2-8E7E-E6B018E8E065}" dt="2022-10-13T13:23:19.817" v="2322" actId="404"/>
          <ac:spMkLst>
            <pc:docMk/>
            <pc:sldMk cId="2383463875" sldId="303"/>
            <ac:spMk id="127" creationId="{F94B448E-1D87-E263-7B9B-4FC42F8C777A}"/>
          </ac:spMkLst>
        </pc:spChg>
        <pc:spChg chg="add mod">
          <ac:chgData name="Omar El Demerdash" userId="5139f583bcc307eb" providerId="LiveId" clId="{22DE8BD7-55AF-48B2-8E7E-E6B018E8E065}" dt="2022-10-13T13:23:19.817" v="2322" actId="404"/>
          <ac:spMkLst>
            <pc:docMk/>
            <pc:sldMk cId="2383463875" sldId="303"/>
            <ac:spMk id="128" creationId="{4587FF6F-8CB4-B6C6-8ECE-CDCC51927C0E}"/>
          </ac:spMkLst>
        </pc:spChg>
        <pc:spChg chg="add mod">
          <ac:chgData name="Omar El Demerdash" userId="5139f583bcc307eb" providerId="LiveId" clId="{22DE8BD7-55AF-48B2-8E7E-E6B018E8E065}" dt="2022-10-13T13:23:19.817" v="2322" actId="404"/>
          <ac:spMkLst>
            <pc:docMk/>
            <pc:sldMk cId="2383463875" sldId="303"/>
            <ac:spMk id="129" creationId="{6B4F8DA4-4A78-F70C-DA2F-3D0299B66AB7}"/>
          </ac:spMkLst>
        </pc:spChg>
        <pc:spChg chg="add mod">
          <ac:chgData name="Omar El Demerdash" userId="5139f583bcc307eb" providerId="LiveId" clId="{22DE8BD7-55AF-48B2-8E7E-E6B018E8E065}" dt="2022-10-13T13:23:19.817" v="2322" actId="404"/>
          <ac:spMkLst>
            <pc:docMk/>
            <pc:sldMk cId="2383463875" sldId="303"/>
            <ac:spMk id="130" creationId="{22D99DA4-376A-2DCB-E48A-892710AF1ED6}"/>
          </ac:spMkLst>
        </pc:spChg>
        <pc:spChg chg="add mod">
          <ac:chgData name="Omar El Demerdash" userId="5139f583bcc307eb" providerId="LiveId" clId="{22DE8BD7-55AF-48B2-8E7E-E6B018E8E065}" dt="2022-10-13T13:23:19.817" v="2322" actId="404"/>
          <ac:spMkLst>
            <pc:docMk/>
            <pc:sldMk cId="2383463875" sldId="303"/>
            <ac:spMk id="131" creationId="{1E77ACA6-6380-034F-7C6B-E723AD6F6D54}"/>
          </ac:spMkLst>
        </pc:spChg>
        <pc:spChg chg="add mod">
          <ac:chgData name="Omar El Demerdash" userId="5139f583bcc307eb" providerId="LiveId" clId="{22DE8BD7-55AF-48B2-8E7E-E6B018E8E065}" dt="2022-10-13T12:58:50.896" v="1861" actId="571"/>
          <ac:spMkLst>
            <pc:docMk/>
            <pc:sldMk cId="2383463875" sldId="303"/>
            <ac:spMk id="132" creationId="{EBF3C381-0825-0ACE-C53C-74930D4696C9}"/>
          </ac:spMkLst>
        </pc:spChg>
        <pc:spChg chg="del">
          <ac:chgData name="Omar El Demerdash" userId="5139f583bcc307eb" providerId="LiveId" clId="{22DE8BD7-55AF-48B2-8E7E-E6B018E8E065}" dt="2022-10-13T12:53:36.784" v="1703" actId="478"/>
          <ac:spMkLst>
            <pc:docMk/>
            <pc:sldMk cId="2383463875" sldId="303"/>
            <ac:spMk id="134" creationId="{4D49B73B-85BF-6986-5397-3CA055C30DE2}"/>
          </ac:spMkLst>
        </pc:spChg>
        <pc:spChg chg="del">
          <ac:chgData name="Omar El Demerdash" userId="5139f583bcc307eb" providerId="LiveId" clId="{22DE8BD7-55AF-48B2-8E7E-E6B018E8E065}" dt="2022-10-13T12:53:36.784" v="1703" actId="478"/>
          <ac:spMkLst>
            <pc:docMk/>
            <pc:sldMk cId="2383463875" sldId="303"/>
            <ac:spMk id="135" creationId="{A343A58B-FB77-9349-A685-20CD2CF4D047}"/>
          </ac:spMkLst>
        </pc:spChg>
        <pc:spChg chg="del">
          <ac:chgData name="Omar El Demerdash" userId="5139f583bcc307eb" providerId="LiveId" clId="{22DE8BD7-55AF-48B2-8E7E-E6B018E8E065}" dt="2022-10-13T12:53:36.784" v="1703" actId="478"/>
          <ac:spMkLst>
            <pc:docMk/>
            <pc:sldMk cId="2383463875" sldId="303"/>
            <ac:spMk id="136" creationId="{38203ECC-74D7-6110-D90F-67627FCB1206}"/>
          </ac:spMkLst>
        </pc:spChg>
        <pc:spChg chg="add mod">
          <ac:chgData name="Omar El Demerdash" userId="5139f583bcc307eb" providerId="LiveId" clId="{22DE8BD7-55AF-48B2-8E7E-E6B018E8E065}" dt="2022-10-13T12:58:50.896" v="1861" actId="571"/>
          <ac:spMkLst>
            <pc:docMk/>
            <pc:sldMk cId="2383463875" sldId="303"/>
            <ac:spMk id="138" creationId="{5C28135D-B69A-3250-5F7F-B13859D556E4}"/>
          </ac:spMkLst>
        </pc:spChg>
        <pc:spChg chg="del">
          <ac:chgData name="Omar El Demerdash" userId="5139f583bcc307eb" providerId="LiveId" clId="{22DE8BD7-55AF-48B2-8E7E-E6B018E8E065}" dt="2022-10-13T12:53:36.784" v="1703" actId="478"/>
          <ac:spMkLst>
            <pc:docMk/>
            <pc:sldMk cId="2383463875" sldId="303"/>
            <ac:spMk id="139" creationId="{CE9BBCA1-5667-AC55-A08C-390FD71B45CF}"/>
          </ac:spMkLst>
        </pc:spChg>
        <pc:spChg chg="add mod">
          <ac:chgData name="Omar El Demerdash" userId="5139f583bcc307eb" providerId="LiveId" clId="{22DE8BD7-55AF-48B2-8E7E-E6B018E8E065}" dt="2022-10-13T12:58:50.896" v="1861" actId="571"/>
          <ac:spMkLst>
            <pc:docMk/>
            <pc:sldMk cId="2383463875" sldId="303"/>
            <ac:spMk id="149" creationId="{16FE12EC-1DEC-26BA-63B4-F6CAB477272B}"/>
          </ac:spMkLst>
        </pc:spChg>
        <pc:spChg chg="del">
          <ac:chgData name="Omar El Demerdash" userId="5139f583bcc307eb" providerId="LiveId" clId="{22DE8BD7-55AF-48B2-8E7E-E6B018E8E065}" dt="2022-10-13T12:53:36.784" v="1703" actId="478"/>
          <ac:spMkLst>
            <pc:docMk/>
            <pc:sldMk cId="2383463875" sldId="303"/>
            <ac:spMk id="150" creationId="{C0502C79-0FB5-7199-3DE2-15275DB16916}"/>
          </ac:spMkLst>
        </pc:spChg>
        <pc:spChg chg="del">
          <ac:chgData name="Omar El Demerdash" userId="5139f583bcc307eb" providerId="LiveId" clId="{22DE8BD7-55AF-48B2-8E7E-E6B018E8E065}" dt="2022-10-13T12:53:36.784" v="1703" actId="478"/>
          <ac:spMkLst>
            <pc:docMk/>
            <pc:sldMk cId="2383463875" sldId="303"/>
            <ac:spMk id="151" creationId="{3739F855-2294-F840-B2F3-61BF199D575E}"/>
          </ac:spMkLst>
        </pc:spChg>
        <pc:spChg chg="del">
          <ac:chgData name="Omar El Demerdash" userId="5139f583bcc307eb" providerId="LiveId" clId="{22DE8BD7-55AF-48B2-8E7E-E6B018E8E065}" dt="2022-10-13T12:53:36.784" v="1703" actId="478"/>
          <ac:spMkLst>
            <pc:docMk/>
            <pc:sldMk cId="2383463875" sldId="303"/>
            <ac:spMk id="152" creationId="{25058BD0-1481-4C09-63D1-9194E62A9704}"/>
          </ac:spMkLst>
        </pc:spChg>
        <pc:spChg chg="del">
          <ac:chgData name="Omar El Demerdash" userId="5139f583bcc307eb" providerId="LiveId" clId="{22DE8BD7-55AF-48B2-8E7E-E6B018E8E065}" dt="2022-10-13T12:53:36.784" v="1703" actId="478"/>
          <ac:spMkLst>
            <pc:docMk/>
            <pc:sldMk cId="2383463875" sldId="303"/>
            <ac:spMk id="153" creationId="{12B65163-1FD1-CE65-E201-A6C863E0F404}"/>
          </ac:spMkLst>
        </pc:spChg>
        <pc:spChg chg="del">
          <ac:chgData name="Omar El Demerdash" userId="5139f583bcc307eb" providerId="LiveId" clId="{22DE8BD7-55AF-48B2-8E7E-E6B018E8E065}" dt="2022-10-13T12:53:36.784" v="1703" actId="478"/>
          <ac:spMkLst>
            <pc:docMk/>
            <pc:sldMk cId="2383463875" sldId="303"/>
            <ac:spMk id="154" creationId="{A0540551-B865-370A-A324-BAE6556EB659}"/>
          </ac:spMkLst>
        </pc:spChg>
        <pc:spChg chg="del">
          <ac:chgData name="Omar El Demerdash" userId="5139f583bcc307eb" providerId="LiveId" clId="{22DE8BD7-55AF-48B2-8E7E-E6B018E8E065}" dt="2022-10-13T12:53:36.784" v="1703" actId="478"/>
          <ac:spMkLst>
            <pc:docMk/>
            <pc:sldMk cId="2383463875" sldId="303"/>
            <ac:spMk id="155" creationId="{C8129063-7C36-520D-9D8D-34353C1D82B8}"/>
          </ac:spMkLst>
        </pc:spChg>
        <pc:spChg chg="del">
          <ac:chgData name="Omar El Demerdash" userId="5139f583bcc307eb" providerId="LiveId" clId="{22DE8BD7-55AF-48B2-8E7E-E6B018E8E065}" dt="2022-10-13T12:53:36.784" v="1703" actId="478"/>
          <ac:spMkLst>
            <pc:docMk/>
            <pc:sldMk cId="2383463875" sldId="303"/>
            <ac:spMk id="156" creationId="{97590809-252C-2DCA-E8E9-2C7538088350}"/>
          </ac:spMkLst>
        </pc:spChg>
        <pc:spChg chg="del">
          <ac:chgData name="Omar El Demerdash" userId="5139f583bcc307eb" providerId="LiveId" clId="{22DE8BD7-55AF-48B2-8E7E-E6B018E8E065}" dt="2022-10-13T12:53:36.784" v="1703" actId="478"/>
          <ac:spMkLst>
            <pc:docMk/>
            <pc:sldMk cId="2383463875" sldId="303"/>
            <ac:spMk id="157" creationId="{9A382809-DF72-F6A4-B48B-34CF57EAA41C}"/>
          </ac:spMkLst>
        </pc:spChg>
        <pc:spChg chg="del">
          <ac:chgData name="Omar El Demerdash" userId="5139f583bcc307eb" providerId="LiveId" clId="{22DE8BD7-55AF-48B2-8E7E-E6B018E8E065}" dt="2022-10-13T12:53:36.784" v="1703" actId="478"/>
          <ac:spMkLst>
            <pc:docMk/>
            <pc:sldMk cId="2383463875" sldId="303"/>
            <ac:spMk id="158" creationId="{CF29250B-91BE-648C-1A8A-DF9F5A5B7FF0}"/>
          </ac:spMkLst>
        </pc:spChg>
        <pc:spChg chg="del">
          <ac:chgData name="Omar El Demerdash" userId="5139f583bcc307eb" providerId="LiveId" clId="{22DE8BD7-55AF-48B2-8E7E-E6B018E8E065}" dt="2022-10-13T12:53:36.784" v="1703" actId="478"/>
          <ac:spMkLst>
            <pc:docMk/>
            <pc:sldMk cId="2383463875" sldId="303"/>
            <ac:spMk id="168" creationId="{C21E15BC-2539-2662-E108-881C37E1DA99}"/>
          </ac:spMkLst>
        </pc:spChg>
        <pc:spChg chg="del">
          <ac:chgData name="Omar El Demerdash" userId="5139f583bcc307eb" providerId="LiveId" clId="{22DE8BD7-55AF-48B2-8E7E-E6B018E8E065}" dt="2022-10-13T12:53:36.784" v="1703" actId="478"/>
          <ac:spMkLst>
            <pc:docMk/>
            <pc:sldMk cId="2383463875" sldId="303"/>
            <ac:spMk id="169" creationId="{75585E4C-4CBD-D1BD-A3CB-C1B141FE8329}"/>
          </ac:spMkLst>
        </pc:spChg>
        <pc:spChg chg="del">
          <ac:chgData name="Omar El Demerdash" userId="5139f583bcc307eb" providerId="LiveId" clId="{22DE8BD7-55AF-48B2-8E7E-E6B018E8E065}" dt="2022-10-13T12:53:36.784" v="1703" actId="478"/>
          <ac:spMkLst>
            <pc:docMk/>
            <pc:sldMk cId="2383463875" sldId="303"/>
            <ac:spMk id="170" creationId="{C7C96EFD-CBBF-837D-BF43-516EB9B97006}"/>
          </ac:spMkLst>
        </pc:spChg>
        <pc:spChg chg="del">
          <ac:chgData name="Omar El Demerdash" userId="5139f583bcc307eb" providerId="LiveId" clId="{22DE8BD7-55AF-48B2-8E7E-E6B018E8E065}" dt="2022-10-13T12:53:36.784" v="1703" actId="478"/>
          <ac:spMkLst>
            <pc:docMk/>
            <pc:sldMk cId="2383463875" sldId="303"/>
            <ac:spMk id="171" creationId="{50E68A17-45B2-2BE8-B032-C264CC2B76A0}"/>
          </ac:spMkLst>
        </pc:spChg>
        <pc:spChg chg="del">
          <ac:chgData name="Omar El Demerdash" userId="5139f583bcc307eb" providerId="LiveId" clId="{22DE8BD7-55AF-48B2-8E7E-E6B018E8E065}" dt="2022-10-13T12:53:36.784" v="1703" actId="478"/>
          <ac:spMkLst>
            <pc:docMk/>
            <pc:sldMk cId="2383463875" sldId="303"/>
            <ac:spMk id="172" creationId="{5A2B1122-2B49-F9F3-5DA4-DF8430C802C7}"/>
          </ac:spMkLst>
        </pc:spChg>
        <pc:spChg chg="del">
          <ac:chgData name="Omar El Demerdash" userId="5139f583bcc307eb" providerId="LiveId" clId="{22DE8BD7-55AF-48B2-8E7E-E6B018E8E065}" dt="2022-10-13T12:53:36.784" v="1703" actId="478"/>
          <ac:spMkLst>
            <pc:docMk/>
            <pc:sldMk cId="2383463875" sldId="303"/>
            <ac:spMk id="173" creationId="{D17CC437-2F37-D2B4-DB4B-EAB23A551E8F}"/>
          </ac:spMkLst>
        </pc:spChg>
        <pc:spChg chg="del">
          <ac:chgData name="Omar El Demerdash" userId="5139f583bcc307eb" providerId="LiveId" clId="{22DE8BD7-55AF-48B2-8E7E-E6B018E8E065}" dt="2022-10-13T12:53:36.784" v="1703" actId="478"/>
          <ac:spMkLst>
            <pc:docMk/>
            <pc:sldMk cId="2383463875" sldId="303"/>
            <ac:spMk id="174" creationId="{7096C70E-EC7D-568B-249E-65A1081525C9}"/>
          </ac:spMkLst>
        </pc:spChg>
        <pc:spChg chg="del">
          <ac:chgData name="Omar El Demerdash" userId="5139f583bcc307eb" providerId="LiveId" clId="{22DE8BD7-55AF-48B2-8E7E-E6B018E8E065}" dt="2022-10-13T12:53:36.784" v="1703" actId="478"/>
          <ac:spMkLst>
            <pc:docMk/>
            <pc:sldMk cId="2383463875" sldId="303"/>
            <ac:spMk id="175" creationId="{C9269C89-2E5B-0159-11B2-34E8C8A7413E}"/>
          </ac:spMkLst>
        </pc:spChg>
        <pc:spChg chg="del">
          <ac:chgData name="Omar El Demerdash" userId="5139f583bcc307eb" providerId="LiveId" clId="{22DE8BD7-55AF-48B2-8E7E-E6B018E8E065}" dt="2022-10-13T12:53:36.784" v="1703" actId="478"/>
          <ac:spMkLst>
            <pc:docMk/>
            <pc:sldMk cId="2383463875" sldId="303"/>
            <ac:spMk id="176" creationId="{8F0875EB-B082-3BA4-2890-32B2DBBCDF70}"/>
          </ac:spMkLst>
        </pc:spChg>
        <pc:spChg chg="del">
          <ac:chgData name="Omar El Demerdash" userId="5139f583bcc307eb" providerId="LiveId" clId="{22DE8BD7-55AF-48B2-8E7E-E6B018E8E065}" dt="2022-10-13T12:53:36.784" v="1703" actId="478"/>
          <ac:spMkLst>
            <pc:docMk/>
            <pc:sldMk cId="2383463875" sldId="303"/>
            <ac:spMk id="177" creationId="{C5705717-0A5F-6066-0ED1-7ACDED92DA81}"/>
          </ac:spMkLst>
        </pc:spChg>
        <pc:spChg chg="del">
          <ac:chgData name="Omar El Demerdash" userId="5139f583bcc307eb" providerId="LiveId" clId="{22DE8BD7-55AF-48B2-8E7E-E6B018E8E065}" dt="2022-10-13T12:53:36.784" v="1703" actId="478"/>
          <ac:spMkLst>
            <pc:docMk/>
            <pc:sldMk cId="2383463875" sldId="303"/>
            <ac:spMk id="178" creationId="{F889E0FE-6F64-CE50-F6D8-E0CD0C2C6B4D}"/>
          </ac:spMkLst>
        </pc:spChg>
        <pc:spChg chg="add mod">
          <ac:chgData name="Omar El Demerdash" userId="5139f583bcc307eb" providerId="LiveId" clId="{22DE8BD7-55AF-48B2-8E7E-E6B018E8E065}" dt="2022-10-13T12:58:50.896" v="1861" actId="571"/>
          <ac:spMkLst>
            <pc:docMk/>
            <pc:sldMk cId="2383463875" sldId="303"/>
            <ac:spMk id="179" creationId="{9E395FC2-F11B-A4FB-3AF5-A497436B41E4}"/>
          </ac:spMkLst>
        </pc:spChg>
        <pc:spChg chg="add mod">
          <ac:chgData name="Omar El Demerdash" userId="5139f583bcc307eb" providerId="LiveId" clId="{22DE8BD7-55AF-48B2-8E7E-E6B018E8E065}" dt="2022-10-13T12:56:22.741" v="1767" actId="1076"/>
          <ac:spMkLst>
            <pc:docMk/>
            <pc:sldMk cId="2383463875" sldId="303"/>
            <ac:spMk id="183" creationId="{978AD948-99CD-E2A3-9CC4-9E6ABAFD8E81}"/>
          </ac:spMkLst>
        </pc:spChg>
        <pc:spChg chg="add mod">
          <ac:chgData name="Omar El Demerdash" userId="5139f583bcc307eb" providerId="LiveId" clId="{22DE8BD7-55AF-48B2-8E7E-E6B018E8E065}" dt="2022-10-13T12:56:22.741" v="1767" actId="1076"/>
          <ac:spMkLst>
            <pc:docMk/>
            <pc:sldMk cId="2383463875" sldId="303"/>
            <ac:spMk id="184" creationId="{5E41D97F-9581-0167-A89B-3CEE7874078A}"/>
          </ac:spMkLst>
        </pc:spChg>
        <pc:spChg chg="add mod">
          <ac:chgData name="Omar El Demerdash" userId="5139f583bcc307eb" providerId="LiveId" clId="{22DE8BD7-55AF-48B2-8E7E-E6B018E8E065}" dt="2022-10-13T12:56:22.741" v="1767" actId="1076"/>
          <ac:spMkLst>
            <pc:docMk/>
            <pc:sldMk cId="2383463875" sldId="303"/>
            <ac:spMk id="185" creationId="{3B7EB838-FF0A-BAFB-161C-658597A5A84B}"/>
          </ac:spMkLst>
        </pc:spChg>
        <pc:spChg chg="del">
          <ac:chgData name="Omar El Demerdash" userId="5139f583bcc307eb" providerId="LiveId" clId="{22DE8BD7-55AF-48B2-8E7E-E6B018E8E065}" dt="2022-10-13T12:53:36.784" v="1703" actId="478"/>
          <ac:spMkLst>
            <pc:docMk/>
            <pc:sldMk cId="2383463875" sldId="303"/>
            <ac:spMk id="186" creationId="{488B4AF7-EAC0-4026-C09D-60407077DF80}"/>
          </ac:spMkLst>
        </pc:spChg>
        <pc:spChg chg="del">
          <ac:chgData name="Omar El Demerdash" userId="5139f583bcc307eb" providerId="LiveId" clId="{22DE8BD7-55AF-48B2-8E7E-E6B018E8E065}" dt="2022-10-13T12:53:36.784" v="1703" actId="478"/>
          <ac:spMkLst>
            <pc:docMk/>
            <pc:sldMk cId="2383463875" sldId="303"/>
            <ac:spMk id="191" creationId="{E053C8B1-B371-E547-2119-CE6396BFC22C}"/>
          </ac:spMkLst>
        </pc:spChg>
        <pc:spChg chg="del">
          <ac:chgData name="Omar El Demerdash" userId="5139f583bcc307eb" providerId="LiveId" clId="{22DE8BD7-55AF-48B2-8E7E-E6B018E8E065}" dt="2022-10-13T12:53:36.784" v="1703" actId="478"/>
          <ac:spMkLst>
            <pc:docMk/>
            <pc:sldMk cId="2383463875" sldId="303"/>
            <ac:spMk id="192" creationId="{C916712A-1CED-62E6-8B77-502E341A5CE8}"/>
          </ac:spMkLst>
        </pc:spChg>
        <pc:spChg chg="del">
          <ac:chgData name="Omar El Demerdash" userId="5139f583bcc307eb" providerId="LiveId" clId="{22DE8BD7-55AF-48B2-8E7E-E6B018E8E065}" dt="2022-10-13T12:53:36.784" v="1703" actId="478"/>
          <ac:spMkLst>
            <pc:docMk/>
            <pc:sldMk cId="2383463875" sldId="303"/>
            <ac:spMk id="193" creationId="{3DF1FBDA-CCF9-21A8-527E-9BEAFFC79DD0}"/>
          </ac:spMkLst>
        </pc:spChg>
        <pc:spChg chg="add mod">
          <ac:chgData name="Omar El Demerdash" userId="5139f583bcc307eb" providerId="LiveId" clId="{22DE8BD7-55AF-48B2-8E7E-E6B018E8E065}" dt="2022-10-13T12:58:33.056" v="1853" actId="14100"/>
          <ac:spMkLst>
            <pc:docMk/>
            <pc:sldMk cId="2383463875" sldId="303"/>
            <ac:spMk id="222" creationId="{C83FAE41-D7E6-70D9-5EE4-6010F97F34A4}"/>
          </ac:spMkLst>
        </pc:spChg>
        <pc:spChg chg="add mod">
          <ac:chgData name="Omar El Demerdash" userId="5139f583bcc307eb" providerId="LiveId" clId="{22DE8BD7-55AF-48B2-8E7E-E6B018E8E065}" dt="2022-10-13T13:00:06.523" v="1887" actId="14100"/>
          <ac:spMkLst>
            <pc:docMk/>
            <pc:sldMk cId="2383463875" sldId="303"/>
            <ac:spMk id="224" creationId="{3E99ED16-484D-6B30-7FD3-88968A36BA4A}"/>
          </ac:spMkLst>
        </pc:spChg>
        <pc:spChg chg="add del mod ord">
          <ac:chgData name="Omar El Demerdash" userId="5139f583bcc307eb" providerId="LiveId" clId="{22DE8BD7-55AF-48B2-8E7E-E6B018E8E065}" dt="2022-10-13T12:59:58.281" v="1885" actId="478"/>
          <ac:spMkLst>
            <pc:docMk/>
            <pc:sldMk cId="2383463875" sldId="303"/>
            <ac:spMk id="225" creationId="{684FFE64-A7EE-1BC1-468E-2678AF580138}"/>
          </ac:spMkLst>
        </pc:spChg>
        <pc:spChg chg="add del mod">
          <ac:chgData name="Omar El Demerdash" userId="5139f583bcc307eb" providerId="LiveId" clId="{22DE8BD7-55AF-48B2-8E7E-E6B018E8E065}" dt="2022-10-13T13:10:49.567" v="2088"/>
          <ac:spMkLst>
            <pc:docMk/>
            <pc:sldMk cId="2383463875" sldId="303"/>
            <ac:spMk id="226" creationId="{4B863C5D-9F30-5064-AE5D-BDE4ED20DA47}"/>
          </ac:spMkLst>
        </pc:spChg>
        <pc:spChg chg="add mod">
          <ac:chgData name="Omar El Demerdash" userId="5139f583bcc307eb" providerId="LiveId" clId="{22DE8BD7-55AF-48B2-8E7E-E6B018E8E065}" dt="2022-10-13T14:37:43.582" v="2742" actId="20577"/>
          <ac:spMkLst>
            <pc:docMk/>
            <pc:sldMk cId="2383463875" sldId="303"/>
            <ac:spMk id="227" creationId="{545CE6BB-2749-122F-246E-9B5E4F08BA6E}"/>
          </ac:spMkLst>
        </pc:spChg>
        <pc:grpChg chg="add del mod">
          <ac:chgData name="Omar El Demerdash" userId="5139f583bcc307eb" providerId="LiveId" clId="{22DE8BD7-55AF-48B2-8E7E-E6B018E8E065}" dt="2022-10-13T12:55:55.765" v="1759" actId="165"/>
          <ac:grpSpMkLst>
            <pc:docMk/>
            <pc:sldMk cId="2383463875" sldId="303"/>
            <ac:grpSpMk id="24" creationId="{037CA1C6-9699-6AEA-1A99-F15935BE72E9}"/>
          </ac:grpSpMkLst>
        </pc:grpChg>
        <pc:grpChg chg="add mod">
          <ac:chgData name="Omar El Demerdash" userId="5139f583bcc307eb" providerId="LiveId" clId="{22DE8BD7-55AF-48B2-8E7E-E6B018E8E065}" dt="2022-10-13T12:58:50.896" v="1861" actId="571"/>
          <ac:grpSpMkLst>
            <pc:docMk/>
            <pc:sldMk cId="2383463875" sldId="303"/>
            <ac:grpSpMk id="44" creationId="{71EF32BD-384E-AA1E-F33B-FFA7A4B2FDB5}"/>
          </ac:grpSpMkLst>
        </pc:grpChg>
        <pc:grpChg chg="add mod">
          <ac:chgData name="Omar El Demerdash" userId="5139f583bcc307eb" providerId="LiveId" clId="{22DE8BD7-55AF-48B2-8E7E-E6B018E8E065}" dt="2022-10-13T12:58:50.896" v="1861" actId="571"/>
          <ac:grpSpMkLst>
            <pc:docMk/>
            <pc:sldMk cId="2383463875" sldId="303"/>
            <ac:grpSpMk id="82" creationId="{DA0DE392-F1E9-1B65-A020-EF3C41EBB4D9}"/>
          </ac:grpSpMkLst>
        </pc:grpChg>
        <pc:grpChg chg="add mod">
          <ac:chgData name="Omar El Demerdash" userId="5139f583bcc307eb" providerId="LiveId" clId="{22DE8BD7-55AF-48B2-8E7E-E6B018E8E065}" dt="2022-10-13T12:58:50.896" v="1861" actId="571"/>
          <ac:grpSpMkLst>
            <pc:docMk/>
            <pc:sldMk cId="2383463875" sldId="303"/>
            <ac:grpSpMk id="85" creationId="{5C6AA22E-23DC-094D-031B-5EA92E17034D}"/>
          </ac:grpSpMkLst>
        </pc:grpChg>
        <pc:grpChg chg="add mod">
          <ac:chgData name="Omar El Demerdash" userId="5139f583bcc307eb" providerId="LiveId" clId="{22DE8BD7-55AF-48B2-8E7E-E6B018E8E065}" dt="2022-10-13T12:58:50.896" v="1861" actId="571"/>
          <ac:grpSpMkLst>
            <pc:docMk/>
            <pc:sldMk cId="2383463875" sldId="303"/>
            <ac:grpSpMk id="97" creationId="{AD07F485-2147-2617-54C8-A6F717675D4B}"/>
          </ac:grpSpMkLst>
        </pc:grpChg>
        <pc:grpChg chg="add mod">
          <ac:chgData name="Omar El Demerdash" userId="5139f583bcc307eb" providerId="LiveId" clId="{22DE8BD7-55AF-48B2-8E7E-E6B018E8E065}" dt="2022-10-13T12:58:50.896" v="1861" actId="571"/>
          <ac:grpSpMkLst>
            <pc:docMk/>
            <pc:sldMk cId="2383463875" sldId="303"/>
            <ac:grpSpMk id="100" creationId="{0095ACF0-A3BA-73D5-A210-2DBF851194FF}"/>
          </ac:grpSpMkLst>
        </pc:grpChg>
        <pc:grpChg chg="add mod">
          <ac:chgData name="Omar El Demerdash" userId="5139f583bcc307eb" providerId="LiveId" clId="{22DE8BD7-55AF-48B2-8E7E-E6B018E8E065}" dt="2022-10-13T12:58:50.896" v="1861" actId="571"/>
          <ac:grpSpMkLst>
            <pc:docMk/>
            <pc:sldMk cId="2383463875" sldId="303"/>
            <ac:grpSpMk id="107" creationId="{AF12FC1E-9F35-6CC7-681F-8758F113D5AE}"/>
          </ac:grpSpMkLst>
        </pc:grpChg>
        <pc:grpChg chg="add mod">
          <ac:chgData name="Omar El Demerdash" userId="5139f583bcc307eb" providerId="LiveId" clId="{22DE8BD7-55AF-48B2-8E7E-E6B018E8E065}" dt="2022-10-13T12:58:50.896" v="1861" actId="571"/>
          <ac:grpSpMkLst>
            <pc:docMk/>
            <pc:sldMk cId="2383463875" sldId="303"/>
            <ac:grpSpMk id="110" creationId="{57D955FA-B6EE-C9E1-95F7-0D77F0403FA1}"/>
          </ac:grpSpMkLst>
        </pc:grpChg>
        <pc:grpChg chg="del">
          <ac:chgData name="Omar El Demerdash" userId="5139f583bcc307eb" providerId="LiveId" clId="{22DE8BD7-55AF-48B2-8E7E-E6B018E8E065}" dt="2022-10-13T12:53:36.784" v="1703" actId="478"/>
          <ac:grpSpMkLst>
            <pc:docMk/>
            <pc:sldMk cId="2383463875" sldId="303"/>
            <ac:grpSpMk id="137" creationId="{65078EAF-60A1-2D48-C632-F95E00B67B19}"/>
          </ac:grpSpMkLst>
        </pc:grpChg>
        <pc:grpChg chg="del">
          <ac:chgData name="Omar El Demerdash" userId="5139f583bcc307eb" providerId="LiveId" clId="{22DE8BD7-55AF-48B2-8E7E-E6B018E8E065}" dt="2022-10-13T12:53:36.784" v="1703" actId="478"/>
          <ac:grpSpMkLst>
            <pc:docMk/>
            <pc:sldMk cId="2383463875" sldId="303"/>
            <ac:grpSpMk id="140" creationId="{016CDD38-D513-CCC3-581F-353D7E071707}"/>
          </ac:grpSpMkLst>
        </pc:grpChg>
        <pc:grpChg chg="del">
          <ac:chgData name="Omar El Demerdash" userId="5139f583bcc307eb" providerId="LiveId" clId="{22DE8BD7-55AF-48B2-8E7E-E6B018E8E065}" dt="2022-10-13T12:53:36.784" v="1703" actId="478"/>
          <ac:grpSpMkLst>
            <pc:docMk/>
            <pc:sldMk cId="2383463875" sldId="303"/>
            <ac:grpSpMk id="143" creationId="{27D046BE-CAE6-CAEB-F82A-29C6C3B6B557}"/>
          </ac:grpSpMkLst>
        </pc:grpChg>
        <pc:grpChg chg="del">
          <ac:chgData name="Omar El Demerdash" userId="5139f583bcc307eb" providerId="LiveId" clId="{22DE8BD7-55AF-48B2-8E7E-E6B018E8E065}" dt="2022-10-13T12:53:36.784" v="1703" actId="478"/>
          <ac:grpSpMkLst>
            <pc:docMk/>
            <pc:sldMk cId="2383463875" sldId="303"/>
            <ac:grpSpMk id="146" creationId="{D5D04F3A-4362-BD93-F24B-5C6811EBFA5F}"/>
          </ac:grpSpMkLst>
        </pc:grpChg>
        <pc:grpChg chg="del">
          <ac:chgData name="Omar El Demerdash" userId="5139f583bcc307eb" providerId="LiveId" clId="{22DE8BD7-55AF-48B2-8E7E-E6B018E8E065}" dt="2022-10-13T12:53:36.784" v="1703" actId="478"/>
          <ac:grpSpMkLst>
            <pc:docMk/>
            <pc:sldMk cId="2383463875" sldId="303"/>
            <ac:grpSpMk id="159" creationId="{EBD93973-2A74-CE8D-1834-3AF03C01E330}"/>
          </ac:grpSpMkLst>
        </pc:grpChg>
        <pc:grpChg chg="del">
          <ac:chgData name="Omar El Demerdash" userId="5139f583bcc307eb" providerId="LiveId" clId="{22DE8BD7-55AF-48B2-8E7E-E6B018E8E065}" dt="2022-10-13T12:53:36.784" v="1703" actId="478"/>
          <ac:grpSpMkLst>
            <pc:docMk/>
            <pc:sldMk cId="2383463875" sldId="303"/>
            <ac:grpSpMk id="162" creationId="{029F1797-36D9-C553-1837-B89C38120DBB}"/>
          </ac:grpSpMkLst>
        </pc:grpChg>
        <pc:grpChg chg="del">
          <ac:chgData name="Omar El Demerdash" userId="5139f583bcc307eb" providerId="LiveId" clId="{22DE8BD7-55AF-48B2-8E7E-E6B018E8E065}" dt="2022-10-13T12:53:36.784" v="1703" actId="478"/>
          <ac:grpSpMkLst>
            <pc:docMk/>
            <pc:sldMk cId="2383463875" sldId="303"/>
            <ac:grpSpMk id="165" creationId="{003D1CF2-F228-C5C6-0052-709945D48559}"/>
          </ac:grpSpMkLst>
        </pc:grpChg>
        <pc:grpChg chg="add mod">
          <ac:chgData name="Omar El Demerdash" userId="5139f583bcc307eb" providerId="LiveId" clId="{22DE8BD7-55AF-48B2-8E7E-E6B018E8E065}" dt="2022-10-13T12:58:50.896" v="1861" actId="571"/>
          <ac:grpSpMkLst>
            <pc:docMk/>
            <pc:sldMk cId="2383463875" sldId="303"/>
            <ac:grpSpMk id="182" creationId="{B57723CA-C269-583C-1318-793A0876D2C3}"/>
          </ac:grpSpMkLst>
        </pc:grpChg>
        <pc:grpChg chg="del">
          <ac:chgData name="Omar El Demerdash" userId="5139f583bcc307eb" providerId="LiveId" clId="{22DE8BD7-55AF-48B2-8E7E-E6B018E8E065}" dt="2022-10-13T12:53:36.784" v="1703" actId="478"/>
          <ac:grpSpMkLst>
            <pc:docMk/>
            <pc:sldMk cId="2383463875" sldId="303"/>
            <ac:grpSpMk id="190" creationId="{8BD0AF8B-7CF8-14B0-9B86-7B39B02F307A}"/>
          </ac:grpSpMkLst>
        </pc:grpChg>
        <pc:grpChg chg="add mod">
          <ac:chgData name="Omar El Demerdash" userId="5139f583bcc307eb" providerId="LiveId" clId="{22DE8BD7-55AF-48B2-8E7E-E6B018E8E065}" dt="2022-10-13T12:58:27.573" v="1851" actId="1076"/>
          <ac:grpSpMkLst>
            <pc:docMk/>
            <pc:sldMk cId="2383463875" sldId="303"/>
            <ac:grpSpMk id="194" creationId="{F4EE1CA8-A07B-AE6D-E660-5F7A1A26E50B}"/>
          </ac:grpSpMkLst>
        </pc:grpChg>
        <pc:grpChg chg="del">
          <ac:chgData name="Omar El Demerdash" userId="5139f583bcc307eb" providerId="LiveId" clId="{22DE8BD7-55AF-48B2-8E7E-E6B018E8E065}" dt="2022-10-13T12:53:49.813" v="1706" actId="478"/>
          <ac:grpSpMkLst>
            <pc:docMk/>
            <pc:sldMk cId="2383463875" sldId="303"/>
            <ac:grpSpMk id="198" creationId="{BB39D803-3A9A-53B5-98F6-77EE55BC9EDF}"/>
          </ac:grpSpMkLst>
        </pc:grpChg>
        <pc:picChg chg="add del">
          <ac:chgData name="Omar El Demerdash" userId="5139f583bcc307eb" providerId="LiveId" clId="{22DE8BD7-55AF-48B2-8E7E-E6B018E8E065}" dt="2022-10-13T14:15:31.164" v="2379" actId="21"/>
          <ac:picMkLst>
            <pc:docMk/>
            <pc:sldMk cId="2383463875" sldId="303"/>
            <ac:picMk id="4" creationId="{05231049-7BF0-BE79-B9FA-215EC851CB85}"/>
          </ac:picMkLst>
        </pc:picChg>
        <pc:picChg chg="add del mod">
          <ac:chgData name="Omar El Demerdash" userId="5139f583bcc307eb" providerId="LiveId" clId="{22DE8BD7-55AF-48B2-8E7E-E6B018E8E065}" dt="2022-10-13T14:15:31.164" v="2379" actId="21"/>
          <ac:picMkLst>
            <pc:docMk/>
            <pc:sldMk cId="2383463875" sldId="303"/>
            <ac:picMk id="5" creationId="{B0DBC96C-EA05-6260-889E-11DDE759C68A}"/>
          </ac:picMkLst>
        </pc:picChg>
        <pc:picChg chg="add mod topLvl">
          <ac:chgData name="Omar El Demerdash" userId="5139f583bcc307eb" providerId="LiveId" clId="{22DE8BD7-55AF-48B2-8E7E-E6B018E8E065}" dt="2022-10-13T12:57:21.226" v="1802" actId="1076"/>
          <ac:picMkLst>
            <pc:docMk/>
            <pc:sldMk cId="2383463875" sldId="303"/>
            <ac:picMk id="11" creationId="{6E4EC9E3-02FC-0530-9490-0D6A1BADAB2F}"/>
          </ac:picMkLst>
        </pc:picChg>
        <pc:picChg chg="add del">
          <ac:chgData name="Omar El Demerdash" userId="5139f583bcc307eb" providerId="LiveId" clId="{22DE8BD7-55AF-48B2-8E7E-E6B018E8E065}" dt="2022-10-13T14:15:31.164" v="2379" actId="21"/>
          <ac:picMkLst>
            <pc:docMk/>
            <pc:sldMk cId="2383463875" sldId="303"/>
            <ac:picMk id="37" creationId="{5D88F21F-F8BA-14D1-86A5-AE6AC2449995}"/>
          </ac:picMkLst>
        </pc:picChg>
        <pc:picChg chg="mod">
          <ac:chgData name="Omar El Demerdash" userId="5139f583bcc307eb" providerId="LiveId" clId="{22DE8BD7-55AF-48B2-8E7E-E6B018E8E065}" dt="2022-10-13T12:58:50.896" v="1861" actId="571"/>
          <ac:picMkLst>
            <pc:docMk/>
            <pc:sldMk cId="2383463875" sldId="303"/>
            <ac:picMk id="46" creationId="{2C89C288-E42D-B498-3C01-243F4D9633CB}"/>
          </ac:picMkLst>
        </pc:picChg>
        <pc:picChg chg="del">
          <ac:chgData name="Omar El Demerdash" userId="5139f583bcc307eb" providerId="LiveId" clId="{22DE8BD7-55AF-48B2-8E7E-E6B018E8E065}" dt="2022-10-13T12:53:36.784" v="1703" actId="478"/>
          <ac:picMkLst>
            <pc:docMk/>
            <pc:sldMk cId="2383463875" sldId="303"/>
            <ac:picMk id="67" creationId="{3AC88F39-84D5-44D0-75BE-0D8EFF77D3BB}"/>
          </ac:picMkLst>
        </pc:picChg>
        <pc:picChg chg="del">
          <ac:chgData name="Omar El Demerdash" userId="5139f583bcc307eb" providerId="LiveId" clId="{22DE8BD7-55AF-48B2-8E7E-E6B018E8E065}" dt="2022-10-13T12:53:36.784" v="1703" actId="478"/>
          <ac:picMkLst>
            <pc:docMk/>
            <pc:sldMk cId="2383463875" sldId="303"/>
            <ac:picMk id="68" creationId="{ED2490FB-2DE3-C163-E3C7-D5D7615FD3C9}"/>
          </ac:picMkLst>
        </pc:picChg>
        <pc:picChg chg="del">
          <ac:chgData name="Omar El Demerdash" userId="5139f583bcc307eb" providerId="LiveId" clId="{22DE8BD7-55AF-48B2-8E7E-E6B018E8E065}" dt="2022-10-13T12:53:36.784" v="1703" actId="478"/>
          <ac:picMkLst>
            <pc:docMk/>
            <pc:sldMk cId="2383463875" sldId="303"/>
            <ac:picMk id="69" creationId="{183DA76A-2A79-FBB1-8CE0-4171198A5E6D}"/>
          </ac:picMkLst>
        </pc:picChg>
        <pc:picChg chg="del">
          <ac:chgData name="Omar El Demerdash" userId="5139f583bcc307eb" providerId="LiveId" clId="{22DE8BD7-55AF-48B2-8E7E-E6B018E8E065}" dt="2022-10-13T12:53:36.784" v="1703" actId="478"/>
          <ac:picMkLst>
            <pc:docMk/>
            <pc:sldMk cId="2383463875" sldId="303"/>
            <ac:picMk id="70" creationId="{904C57EA-92A3-259E-A549-B198570A7C9F}"/>
          </ac:picMkLst>
        </pc:picChg>
        <pc:picChg chg="del">
          <ac:chgData name="Omar El Demerdash" userId="5139f583bcc307eb" providerId="LiveId" clId="{22DE8BD7-55AF-48B2-8E7E-E6B018E8E065}" dt="2022-10-13T12:53:36.784" v="1703" actId="478"/>
          <ac:picMkLst>
            <pc:docMk/>
            <pc:sldMk cId="2383463875" sldId="303"/>
            <ac:picMk id="71" creationId="{37D99598-E3C0-FDE0-09E4-2915E415F5F0}"/>
          </ac:picMkLst>
        </pc:picChg>
        <pc:picChg chg="del">
          <ac:chgData name="Omar El Demerdash" userId="5139f583bcc307eb" providerId="LiveId" clId="{22DE8BD7-55AF-48B2-8E7E-E6B018E8E065}" dt="2022-10-13T12:53:36.784" v="1703" actId="478"/>
          <ac:picMkLst>
            <pc:docMk/>
            <pc:sldMk cId="2383463875" sldId="303"/>
            <ac:picMk id="73" creationId="{AD0B3CB8-7C55-B515-083B-0D88314F9C39}"/>
          </ac:picMkLst>
        </pc:picChg>
        <pc:picChg chg="del">
          <ac:chgData name="Omar El Demerdash" userId="5139f583bcc307eb" providerId="LiveId" clId="{22DE8BD7-55AF-48B2-8E7E-E6B018E8E065}" dt="2022-10-13T12:53:36.784" v="1703" actId="478"/>
          <ac:picMkLst>
            <pc:docMk/>
            <pc:sldMk cId="2383463875" sldId="303"/>
            <ac:picMk id="74" creationId="{4705AA53-90DA-4A7C-B2D6-9CB48F1B0D11}"/>
          </ac:picMkLst>
        </pc:picChg>
        <pc:picChg chg="del">
          <ac:chgData name="Omar El Demerdash" userId="5139f583bcc307eb" providerId="LiveId" clId="{22DE8BD7-55AF-48B2-8E7E-E6B018E8E065}" dt="2022-10-13T12:53:36.784" v="1703" actId="478"/>
          <ac:picMkLst>
            <pc:docMk/>
            <pc:sldMk cId="2383463875" sldId="303"/>
            <ac:picMk id="75" creationId="{83775D5B-88DC-289F-D134-6EDE508A6AA5}"/>
          </ac:picMkLst>
        </pc:picChg>
        <pc:picChg chg="del">
          <ac:chgData name="Omar El Demerdash" userId="5139f583bcc307eb" providerId="LiveId" clId="{22DE8BD7-55AF-48B2-8E7E-E6B018E8E065}" dt="2022-10-13T12:53:36.784" v="1703" actId="478"/>
          <ac:picMkLst>
            <pc:docMk/>
            <pc:sldMk cId="2383463875" sldId="303"/>
            <ac:picMk id="76" creationId="{497C837B-828B-638A-2846-35E52F7B6D93}"/>
          </ac:picMkLst>
        </pc:picChg>
        <pc:picChg chg="del">
          <ac:chgData name="Omar El Demerdash" userId="5139f583bcc307eb" providerId="LiveId" clId="{22DE8BD7-55AF-48B2-8E7E-E6B018E8E065}" dt="2022-10-13T12:53:36.784" v="1703" actId="478"/>
          <ac:picMkLst>
            <pc:docMk/>
            <pc:sldMk cId="2383463875" sldId="303"/>
            <ac:picMk id="77" creationId="{4D73CD6A-4082-02D6-857E-52F54E319096}"/>
          </ac:picMkLst>
        </pc:picChg>
        <pc:picChg chg="del">
          <ac:chgData name="Omar El Demerdash" userId="5139f583bcc307eb" providerId="LiveId" clId="{22DE8BD7-55AF-48B2-8E7E-E6B018E8E065}" dt="2022-10-13T12:53:36.784" v="1703" actId="478"/>
          <ac:picMkLst>
            <pc:docMk/>
            <pc:sldMk cId="2383463875" sldId="303"/>
            <ac:picMk id="78" creationId="{4054431A-023C-4E9B-E98A-19EA6497B204}"/>
          </ac:picMkLst>
        </pc:picChg>
        <pc:picChg chg="del">
          <ac:chgData name="Omar El Demerdash" userId="5139f583bcc307eb" providerId="LiveId" clId="{22DE8BD7-55AF-48B2-8E7E-E6B018E8E065}" dt="2022-10-13T12:53:36.784" v="1703" actId="478"/>
          <ac:picMkLst>
            <pc:docMk/>
            <pc:sldMk cId="2383463875" sldId="303"/>
            <ac:picMk id="79" creationId="{9AEFE3A1-2699-A2C7-F8FB-13F88CBE6F05}"/>
          </ac:picMkLst>
        </pc:picChg>
        <pc:picChg chg="del">
          <ac:chgData name="Omar El Demerdash" userId="5139f583bcc307eb" providerId="LiveId" clId="{22DE8BD7-55AF-48B2-8E7E-E6B018E8E065}" dt="2022-10-13T12:53:36.784" v="1703" actId="478"/>
          <ac:picMkLst>
            <pc:docMk/>
            <pc:sldMk cId="2383463875" sldId="303"/>
            <ac:picMk id="80" creationId="{454D6B21-93E8-73F6-52A0-844589D931A0}"/>
          </ac:picMkLst>
        </pc:picChg>
        <pc:picChg chg="del">
          <ac:chgData name="Omar El Demerdash" userId="5139f583bcc307eb" providerId="LiveId" clId="{22DE8BD7-55AF-48B2-8E7E-E6B018E8E065}" dt="2022-10-13T12:53:36.784" v="1703" actId="478"/>
          <ac:picMkLst>
            <pc:docMk/>
            <pc:sldMk cId="2383463875" sldId="303"/>
            <ac:picMk id="81" creationId="{E8EF92BB-48C9-B391-1E7D-B99F859DE412}"/>
          </ac:picMkLst>
        </pc:picChg>
        <pc:picChg chg="mod">
          <ac:chgData name="Omar El Demerdash" userId="5139f583bcc307eb" providerId="LiveId" clId="{22DE8BD7-55AF-48B2-8E7E-E6B018E8E065}" dt="2022-10-13T12:58:50.896" v="1861" actId="571"/>
          <ac:picMkLst>
            <pc:docMk/>
            <pc:sldMk cId="2383463875" sldId="303"/>
            <ac:picMk id="84" creationId="{0F970C91-742F-218B-3C09-41A41BADDA3A}"/>
          </ac:picMkLst>
        </pc:picChg>
        <pc:picChg chg="mod">
          <ac:chgData name="Omar El Demerdash" userId="5139f583bcc307eb" providerId="LiveId" clId="{22DE8BD7-55AF-48B2-8E7E-E6B018E8E065}" dt="2022-10-13T12:58:50.896" v="1861" actId="571"/>
          <ac:picMkLst>
            <pc:docMk/>
            <pc:sldMk cId="2383463875" sldId="303"/>
            <ac:picMk id="87" creationId="{C173BBA4-7EB7-C224-4E7F-AA7BC66ED213}"/>
          </ac:picMkLst>
        </pc:picChg>
        <pc:picChg chg="add mod">
          <ac:chgData name="Omar El Demerdash" userId="5139f583bcc307eb" providerId="LiveId" clId="{22DE8BD7-55AF-48B2-8E7E-E6B018E8E065}" dt="2022-10-13T12:58:50.896" v="1861" actId="571"/>
          <ac:picMkLst>
            <pc:docMk/>
            <pc:sldMk cId="2383463875" sldId="303"/>
            <ac:picMk id="88" creationId="{4C1CF50F-2BCB-48C5-0B03-95BA6D458CA3}"/>
          </ac:picMkLst>
        </pc:picChg>
        <pc:picChg chg="mod">
          <ac:chgData name="Omar El Demerdash" userId="5139f583bcc307eb" providerId="LiveId" clId="{22DE8BD7-55AF-48B2-8E7E-E6B018E8E065}" dt="2022-10-13T12:58:50.896" v="1861" actId="571"/>
          <ac:picMkLst>
            <pc:docMk/>
            <pc:sldMk cId="2383463875" sldId="303"/>
            <ac:picMk id="99" creationId="{40A9BCED-B7E3-4FF8-B418-484089B32B02}"/>
          </ac:picMkLst>
        </pc:picChg>
        <pc:picChg chg="mod">
          <ac:chgData name="Omar El Demerdash" userId="5139f583bcc307eb" providerId="LiveId" clId="{22DE8BD7-55AF-48B2-8E7E-E6B018E8E065}" dt="2022-10-13T12:58:50.896" v="1861" actId="571"/>
          <ac:picMkLst>
            <pc:docMk/>
            <pc:sldMk cId="2383463875" sldId="303"/>
            <ac:picMk id="102" creationId="{179AF514-196B-EFC5-1DFF-D851E9D83560}"/>
          </ac:picMkLst>
        </pc:picChg>
        <pc:picChg chg="mod">
          <ac:chgData name="Omar El Demerdash" userId="5139f583bcc307eb" providerId="LiveId" clId="{22DE8BD7-55AF-48B2-8E7E-E6B018E8E065}" dt="2022-10-13T12:58:50.896" v="1861" actId="571"/>
          <ac:picMkLst>
            <pc:docMk/>
            <pc:sldMk cId="2383463875" sldId="303"/>
            <ac:picMk id="109" creationId="{C8A37811-741B-7468-C8A5-78449064E145}"/>
          </ac:picMkLst>
        </pc:picChg>
        <pc:picChg chg="mod">
          <ac:chgData name="Omar El Demerdash" userId="5139f583bcc307eb" providerId="LiveId" clId="{22DE8BD7-55AF-48B2-8E7E-E6B018E8E065}" dt="2022-10-13T12:58:50.896" v="1861" actId="571"/>
          <ac:picMkLst>
            <pc:docMk/>
            <pc:sldMk cId="2383463875" sldId="303"/>
            <ac:picMk id="112" creationId="{5E9C0228-A38B-5E4A-66C4-9FF7EC1C3625}"/>
          </ac:picMkLst>
        </pc:picChg>
        <pc:picChg chg="add mod">
          <ac:chgData name="Omar El Demerdash" userId="5139f583bcc307eb" providerId="LiveId" clId="{22DE8BD7-55AF-48B2-8E7E-E6B018E8E065}" dt="2022-10-13T12:58:50.896" v="1861" actId="571"/>
          <ac:picMkLst>
            <pc:docMk/>
            <pc:sldMk cId="2383463875" sldId="303"/>
            <ac:picMk id="120" creationId="{633C5E56-16FE-5F7C-D735-0E5F6C6E941A}"/>
          </ac:picMkLst>
        </pc:picChg>
        <pc:picChg chg="add mod">
          <ac:chgData name="Omar El Demerdash" userId="5139f583bcc307eb" providerId="LiveId" clId="{22DE8BD7-55AF-48B2-8E7E-E6B018E8E065}" dt="2022-10-13T12:58:50.896" v="1861" actId="571"/>
          <ac:picMkLst>
            <pc:docMk/>
            <pc:sldMk cId="2383463875" sldId="303"/>
            <ac:picMk id="121" creationId="{6BF45261-836D-60A2-E429-95F0BC9B03E5}"/>
          </ac:picMkLst>
        </pc:picChg>
        <pc:picChg chg="add mod">
          <ac:chgData name="Omar El Demerdash" userId="5139f583bcc307eb" providerId="LiveId" clId="{22DE8BD7-55AF-48B2-8E7E-E6B018E8E065}" dt="2022-10-13T12:58:50.896" v="1861" actId="571"/>
          <ac:picMkLst>
            <pc:docMk/>
            <pc:sldMk cId="2383463875" sldId="303"/>
            <ac:picMk id="122" creationId="{749718FA-8B57-ED32-34EC-A2391071FEDD}"/>
          </ac:picMkLst>
        </pc:picChg>
        <pc:picChg chg="add mod">
          <ac:chgData name="Omar El Demerdash" userId="5139f583bcc307eb" providerId="LiveId" clId="{22DE8BD7-55AF-48B2-8E7E-E6B018E8E065}" dt="2022-10-13T12:58:50.896" v="1861" actId="571"/>
          <ac:picMkLst>
            <pc:docMk/>
            <pc:sldMk cId="2383463875" sldId="303"/>
            <ac:picMk id="133" creationId="{D8301ACE-22A7-97D2-2E0F-E21E47D30E04}"/>
          </ac:picMkLst>
        </pc:picChg>
        <pc:picChg chg="mod">
          <ac:chgData name="Omar El Demerdash" userId="5139f583bcc307eb" providerId="LiveId" clId="{22DE8BD7-55AF-48B2-8E7E-E6B018E8E065}" dt="2022-10-13T12:58:19.029" v="1848"/>
          <ac:picMkLst>
            <pc:docMk/>
            <pc:sldMk cId="2383463875" sldId="303"/>
            <ac:picMk id="196" creationId="{3E41577E-2368-64EE-E10C-89D040979783}"/>
          </ac:picMkLst>
        </pc:picChg>
        <pc:picChg chg="mod">
          <ac:chgData name="Omar El Demerdash" userId="5139f583bcc307eb" providerId="LiveId" clId="{22DE8BD7-55AF-48B2-8E7E-E6B018E8E065}" dt="2022-10-13T12:58:19.029" v="1848"/>
          <ac:picMkLst>
            <pc:docMk/>
            <pc:sldMk cId="2383463875" sldId="303"/>
            <ac:picMk id="197" creationId="{5E4E958E-475A-A30E-A5ED-3A39BD624133}"/>
          </ac:picMkLst>
        </pc:picChg>
        <pc:picChg chg="mod">
          <ac:chgData name="Omar El Demerdash" userId="5139f583bcc307eb" providerId="LiveId" clId="{22DE8BD7-55AF-48B2-8E7E-E6B018E8E065}" dt="2022-10-13T12:58:19.029" v="1848"/>
          <ac:picMkLst>
            <pc:docMk/>
            <pc:sldMk cId="2383463875" sldId="303"/>
            <ac:picMk id="214" creationId="{76418AB4-B201-64F5-D09F-0E3334B93873}"/>
          </ac:picMkLst>
        </pc:picChg>
        <pc:picChg chg="mod">
          <ac:chgData name="Omar El Demerdash" userId="5139f583bcc307eb" providerId="LiveId" clId="{22DE8BD7-55AF-48B2-8E7E-E6B018E8E065}" dt="2022-10-13T12:58:19.029" v="1848"/>
          <ac:picMkLst>
            <pc:docMk/>
            <pc:sldMk cId="2383463875" sldId="303"/>
            <ac:picMk id="215" creationId="{57FBB3FB-C7E4-ED0C-279F-84823621E9A1}"/>
          </ac:picMkLst>
        </pc:picChg>
        <pc:picChg chg="mod">
          <ac:chgData name="Omar El Demerdash" userId="5139f583bcc307eb" providerId="LiveId" clId="{22DE8BD7-55AF-48B2-8E7E-E6B018E8E065}" dt="2022-10-13T12:58:19.029" v="1848"/>
          <ac:picMkLst>
            <pc:docMk/>
            <pc:sldMk cId="2383463875" sldId="303"/>
            <ac:picMk id="216" creationId="{71A451D4-CEC1-D280-BD9A-8C44DE56562E}"/>
          </ac:picMkLst>
        </pc:picChg>
        <pc:picChg chg="mod">
          <ac:chgData name="Omar El Demerdash" userId="5139f583bcc307eb" providerId="LiveId" clId="{22DE8BD7-55AF-48B2-8E7E-E6B018E8E065}" dt="2022-10-13T12:58:19.029" v="1848"/>
          <ac:picMkLst>
            <pc:docMk/>
            <pc:sldMk cId="2383463875" sldId="303"/>
            <ac:picMk id="217" creationId="{FFB23CD9-A7E1-B06A-FA33-D2C5E909D263}"/>
          </ac:picMkLst>
        </pc:picChg>
        <pc:picChg chg="mod">
          <ac:chgData name="Omar El Demerdash" userId="5139f583bcc307eb" providerId="LiveId" clId="{22DE8BD7-55AF-48B2-8E7E-E6B018E8E065}" dt="2022-10-13T12:58:19.029" v="1848"/>
          <ac:picMkLst>
            <pc:docMk/>
            <pc:sldMk cId="2383463875" sldId="303"/>
            <ac:picMk id="218" creationId="{AC03EDF0-23DB-EE95-DAE0-8D06D363920A}"/>
          </ac:picMkLst>
        </pc:picChg>
        <pc:picChg chg="mod">
          <ac:chgData name="Omar El Demerdash" userId="5139f583bcc307eb" providerId="LiveId" clId="{22DE8BD7-55AF-48B2-8E7E-E6B018E8E065}" dt="2022-10-13T12:58:19.029" v="1848"/>
          <ac:picMkLst>
            <pc:docMk/>
            <pc:sldMk cId="2383463875" sldId="303"/>
            <ac:picMk id="219" creationId="{22C1E091-6CE7-97D3-ECB4-88B72407ABD3}"/>
          </ac:picMkLst>
        </pc:picChg>
        <pc:picChg chg="mod">
          <ac:chgData name="Omar El Demerdash" userId="5139f583bcc307eb" providerId="LiveId" clId="{22DE8BD7-55AF-48B2-8E7E-E6B018E8E065}" dt="2022-10-13T12:58:19.029" v="1848"/>
          <ac:picMkLst>
            <pc:docMk/>
            <pc:sldMk cId="2383463875" sldId="303"/>
            <ac:picMk id="220" creationId="{AA1C6F1C-EA56-9E61-8EF2-A04BE23E2C34}"/>
          </ac:picMkLst>
        </pc:picChg>
        <pc:picChg chg="mod">
          <ac:chgData name="Omar El Demerdash" userId="5139f583bcc307eb" providerId="LiveId" clId="{22DE8BD7-55AF-48B2-8E7E-E6B018E8E065}" dt="2022-10-13T12:58:19.029" v="1848"/>
          <ac:picMkLst>
            <pc:docMk/>
            <pc:sldMk cId="2383463875" sldId="303"/>
            <ac:picMk id="221" creationId="{49389D20-24C6-6954-383C-9BA41703FC8F}"/>
          </ac:picMkLst>
        </pc:picChg>
        <pc:cxnChg chg="add del mod">
          <ac:chgData name="Omar El Demerdash" userId="5139f583bcc307eb" providerId="LiveId" clId="{22DE8BD7-55AF-48B2-8E7E-E6B018E8E065}" dt="2022-10-13T14:15:31.164" v="2379" actId="21"/>
          <ac:cxnSpMkLst>
            <pc:docMk/>
            <pc:sldMk cId="2383463875" sldId="303"/>
            <ac:cxnSpMk id="3" creationId="{060BAA84-7FBA-3C12-5CAA-331617D80020}"/>
          </ac:cxnSpMkLst>
        </pc:cxnChg>
        <pc:cxnChg chg="add del">
          <ac:chgData name="Omar El Demerdash" userId="5139f583bcc307eb" providerId="LiveId" clId="{22DE8BD7-55AF-48B2-8E7E-E6B018E8E065}" dt="2022-10-13T14:15:31.164" v="2379" actId="21"/>
          <ac:cxnSpMkLst>
            <pc:docMk/>
            <pc:sldMk cId="2383463875" sldId="303"/>
            <ac:cxnSpMk id="13" creationId="{905CF2CA-3EB8-84FC-1CD8-5317E3BF224F}"/>
          </ac:cxnSpMkLst>
        </pc:cxnChg>
        <pc:cxnChg chg="del">
          <ac:chgData name="Omar El Demerdash" userId="5139f583bcc307eb" providerId="LiveId" clId="{22DE8BD7-55AF-48B2-8E7E-E6B018E8E065}" dt="2022-10-13T12:53:36.784" v="1703" actId="478"/>
          <ac:cxnSpMkLst>
            <pc:docMk/>
            <pc:sldMk cId="2383463875" sldId="303"/>
            <ac:cxnSpMk id="16" creationId="{20DCF9A7-54FE-D687-691B-DDAAE4EDEAD2}"/>
          </ac:cxnSpMkLst>
        </pc:cxnChg>
        <pc:cxnChg chg="add del">
          <ac:chgData name="Omar El Demerdash" userId="5139f583bcc307eb" providerId="LiveId" clId="{22DE8BD7-55AF-48B2-8E7E-E6B018E8E065}" dt="2022-10-13T14:15:31.164" v="2379" actId="21"/>
          <ac:cxnSpMkLst>
            <pc:docMk/>
            <pc:sldMk cId="2383463875" sldId="303"/>
            <ac:cxnSpMk id="72" creationId="{D40D5C79-8DAC-875D-EA8C-4DDFF8752A2D}"/>
          </ac:cxnSpMkLst>
        </pc:cxnChg>
        <pc:cxnChg chg="add mod">
          <ac:chgData name="Omar El Demerdash" userId="5139f583bcc307eb" providerId="LiveId" clId="{22DE8BD7-55AF-48B2-8E7E-E6B018E8E065}" dt="2022-10-13T12:58:50.896" v="1861" actId="571"/>
          <ac:cxnSpMkLst>
            <pc:docMk/>
            <pc:sldMk cId="2383463875" sldId="303"/>
            <ac:cxnSpMk id="180" creationId="{185F6822-C556-A59D-8DBD-5C58D3854172}"/>
          </ac:cxnSpMkLst>
        </pc:cxnChg>
        <pc:cxnChg chg="add mod">
          <ac:chgData name="Omar El Demerdash" userId="5139f583bcc307eb" providerId="LiveId" clId="{22DE8BD7-55AF-48B2-8E7E-E6B018E8E065}" dt="2022-10-13T12:58:50.896" v="1861" actId="571"/>
          <ac:cxnSpMkLst>
            <pc:docMk/>
            <pc:sldMk cId="2383463875" sldId="303"/>
            <ac:cxnSpMk id="181" creationId="{CEAADC35-4C9B-397F-1272-57E8DE9E91DE}"/>
          </ac:cxnSpMkLst>
        </pc:cxnChg>
        <pc:cxnChg chg="del">
          <ac:chgData name="Omar El Demerdash" userId="5139f583bcc307eb" providerId="LiveId" clId="{22DE8BD7-55AF-48B2-8E7E-E6B018E8E065}" dt="2022-10-13T12:53:36.784" v="1703" actId="478"/>
          <ac:cxnSpMkLst>
            <pc:docMk/>
            <pc:sldMk cId="2383463875" sldId="303"/>
            <ac:cxnSpMk id="195" creationId="{62B432D9-1B47-66B3-8EDA-DA5C78800C19}"/>
          </ac:cxnSpMkLst>
        </pc:cxnChg>
        <pc:cxnChg chg="add mod">
          <ac:chgData name="Omar El Demerdash" userId="5139f583bcc307eb" providerId="LiveId" clId="{22DE8BD7-55AF-48B2-8E7E-E6B018E8E065}" dt="2022-10-13T12:58:50.896" v="1861" actId="571"/>
          <ac:cxnSpMkLst>
            <pc:docMk/>
            <pc:sldMk cId="2383463875" sldId="303"/>
            <ac:cxnSpMk id="223" creationId="{695B4D12-C257-4038-F28B-625DBFDC23E1}"/>
          </ac:cxnSpMkLst>
        </pc:cxnChg>
      </pc:sldChg>
      <pc:sldChg chg="del">
        <pc:chgData name="Omar El Demerdash" userId="5139f583bcc307eb" providerId="LiveId" clId="{22DE8BD7-55AF-48B2-8E7E-E6B018E8E065}" dt="2022-10-13T10:05:19.873" v="18" actId="47"/>
        <pc:sldMkLst>
          <pc:docMk/>
          <pc:sldMk cId="2440527278" sldId="303"/>
        </pc:sldMkLst>
      </pc:sldChg>
      <pc:sldChg chg="modSp add mod">
        <pc:chgData name="Omar El Demerdash" userId="5139f583bcc307eb" providerId="LiveId" clId="{22DE8BD7-55AF-48B2-8E7E-E6B018E8E065}" dt="2022-10-13T14:45:36.428" v="2970" actId="1076"/>
        <pc:sldMkLst>
          <pc:docMk/>
          <pc:sldMk cId="708042378" sldId="304"/>
        </pc:sldMkLst>
        <pc:spChg chg="mod">
          <ac:chgData name="Omar El Demerdash" userId="5139f583bcc307eb" providerId="LiveId" clId="{22DE8BD7-55AF-48B2-8E7E-E6B018E8E065}" dt="2022-10-13T14:42:28.328" v="2921" actId="255"/>
          <ac:spMkLst>
            <pc:docMk/>
            <pc:sldMk cId="708042378" sldId="304"/>
            <ac:spMk id="5" creationId="{6EA4667E-21D5-E69A-53F1-58D3B9514696}"/>
          </ac:spMkLst>
        </pc:spChg>
        <pc:spChg chg="mod">
          <ac:chgData name="Omar El Demerdash" userId="5139f583bcc307eb" providerId="LiveId" clId="{22DE8BD7-55AF-48B2-8E7E-E6B018E8E065}" dt="2022-10-13T14:42:14.340" v="2920" actId="20577"/>
          <ac:spMkLst>
            <pc:docMk/>
            <pc:sldMk cId="708042378" sldId="304"/>
            <ac:spMk id="10" creationId="{937DFECA-A15C-6F99-13AE-5E1CD67FBE0A}"/>
          </ac:spMkLst>
        </pc:spChg>
        <pc:spChg chg="mod">
          <ac:chgData name="Omar El Demerdash" userId="5139f583bcc307eb" providerId="LiveId" clId="{22DE8BD7-55AF-48B2-8E7E-E6B018E8E065}" dt="2022-10-13T14:38:33.072" v="2748" actId="14100"/>
          <ac:spMkLst>
            <pc:docMk/>
            <pc:sldMk cId="708042378" sldId="304"/>
            <ac:spMk id="24" creationId="{63309200-B9EE-D048-5D80-18108A5593B9}"/>
          </ac:spMkLst>
        </pc:spChg>
        <pc:spChg chg="mod">
          <ac:chgData name="Omar El Demerdash" userId="5139f583bcc307eb" providerId="LiveId" clId="{22DE8BD7-55AF-48B2-8E7E-E6B018E8E065}" dt="2022-10-13T14:39:15.969" v="2769" actId="1076"/>
          <ac:spMkLst>
            <pc:docMk/>
            <pc:sldMk cId="708042378" sldId="304"/>
            <ac:spMk id="26" creationId="{1BB77386-A94E-9AAB-F902-4CB5FBF1BC1D}"/>
          </ac:spMkLst>
        </pc:spChg>
        <pc:spChg chg="mod">
          <ac:chgData name="Omar El Demerdash" userId="5139f583bcc307eb" providerId="LiveId" clId="{22DE8BD7-55AF-48B2-8E7E-E6B018E8E065}" dt="2022-10-13T14:39:18.395" v="2770" actId="14100"/>
          <ac:spMkLst>
            <pc:docMk/>
            <pc:sldMk cId="708042378" sldId="304"/>
            <ac:spMk id="27" creationId="{3F8AEF03-1345-675E-DF49-1CB43B5FCEFC}"/>
          </ac:spMkLst>
        </pc:spChg>
        <pc:spChg chg="mod">
          <ac:chgData name="Omar El Demerdash" userId="5139f583bcc307eb" providerId="LiveId" clId="{22DE8BD7-55AF-48B2-8E7E-E6B018E8E065}" dt="2022-10-13T14:39:08.962" v="2767" actId="403"/>
          <ac:spMkLst>
            <pc:docMk/>
            <pc:sldMk cId="708042378" sldId="304"/>
            <ac:spMk id="28" creationId="{2D885043-FCB5-C138-5473-EEEEAFD3EFF7}"/>
          </ac:spMkLst>
        </pc:spChg>
        <pc:spChg chg="mod">
          <ac:chgData name="Omar El Demerdash" userId="5139f583bcc307eb" providerId="LiveId" clId="{22DE8BD7-55AF-48B2-8E7E-E6B018E8E065}" dt="2022-10-13T14:39:08.962" v="2767" actId="403"/>
          <ac:spMkLst>
            <pc:docMk/>
            <pc:sldMk cId="708042378" sldId="304"/>
            <ac:spMk id="29" creationId="{435F0A4F-C4C9-1889-3062-E3E2CCE4BBA0}"/>
          </ac:spMkLst>
        </pc:spChg>
        <pc:spChg chg="mod">
          <ac:chgData name="Omar El Demerdash" userId="5139f583bcc307eb" providerId="LiveId" clId="{22DE8BD7-55AF-48B2-8E7E-E6B018E8E065}" dt="2022-10-13T14:39:30.919" v="2779" actId="1036"/>
          <ac:spMkLst>
            <pc:docMk/>
            <pc:sldMk cId="708042378" sldId="304"/>
            <ac:spMk id="30" creationId="{4750C61B-E952-0F5B-70F0-0EEFC76048E9}"/>
          </ac:spMkLst>
        </pc:spChg>
        <pc:spChg chg="mod">
          <ac:chgData name="Omar El Demerdash" userId="5139f583bcc307eb" providerId="LiveId" clId="{22DE8BD7-55AF-48B2-8E7E-E6B018E8E065}" dt="2022-10-13T14:39:08.962" v="2767" actId="403"/>
          <ac:spMkLst>
            <pc:docMk/>
            <pc:sldMk cId="708042378" sldId="304"/>
            <ac:spMk id="31" creationId="{0F98869E-715D-ED77-2D3E-AC6E02E2CCC0}"/>
          </ac:spMkLst>
        </pc:spChg>
        <pc:spChg chg="mod">
          <ac:chgData name="Omar El Demerdash" userId="5139f583bcc307eb" providerId="LiveId" clId="{22DE8BD7-55AF-48B2-8E7E-E6B018E8E065}" dt="2022-10-13T14:39:40.465" v="2782" actId="1076"/>
          <ac:spMkLst>
            <pc:docMk/>
            <pc:sldMk cId="708042378" sldId="304"/>
            <ac:spMk id="32" creationId="{00E7E4A5-490D-4117-8C18-4C4C7A866B0C}"/>
          </ac:spMkLst>
        </pc:spChg>
        <pc:spChg chg="mod">
          <ac:chgData name="Omar El Demerdash" userId="5139f583bcc307eb" providerId="LiveId" clId="{22DE8BD7-55AF-48B2-8E7E-E6B018E8E065}" dt="2022-10-13T14:39:22.954" v="2772" actId="14100"/>
          <ac:spMkLst>
            <pc:docMk/>
            <pc:sldMk cId="708042378" sldId="304"/>
            <ac:spMk id="39" creationId="{A02B656E-4CBA-A547-CE27-45B3465DF930}"/>
          </ac:spMkLst>
        </pc:spChg>
        <pc:spChg chg="mod">
          <ac:chgData name="Omar El Demerdash" userId="5139f583bcc307eb" providerId="LiveId" clId="{22DE8BD7-55AF-48B2-8E7E-E6B018E8E065}" dt="2022-10-13T14:39:59.031" v="2798" actId="1035"/>
          <ac:spMkLst>
            <pc:docMk/>
            <pc:sldMk cId="708042378" sldId="304"/>
            <ac:spMk id="40" creationId="{18DDF06E-4D6F-69E7-CC46-7661C9C079E0}"/>
          </ac:spMkLst>
        </pc:spChg>
        <pc:spChg chg="mod">
          <ac:chgData name="Omar El Demerdash" userId="5139f583bcc307eb" providerId="LiveId" clId="{22DE8BD7-55AF-48B2-8E7E-E6B018E8E065}" dt="2022-10-13T14:39:08.962" v="2767" actId="403"/>
          <ac:spMkLst>
            <pc:docMk/>
            <pc:sldMk cId="708042378" sldId="304"/>
            <ac:spMk id="43" creationId="{5119F010-3AAD-5B8A-BEA0-AFFF92A03C22}"/>
          </ac:spMkLst>
        </pc:spChg>
        <pc:spChg chg="mod">
          <ac:chgData name="Omar El Demerdash" userId="5139f583bcc307eb" providerId="LiveId" clId="{22DE8BD7-55AF-48B2-8E7E-E6B018E8E065}" dt="2022-10-13T14:45:26.718" v="2969" actId="14100"/>
          <ac:spMkLst>
            <pc:docMk/>
            <pc:sldMk cId="708042378" sldId="304"/>
            <ac:spMk id="59" creationId="{54E871AE-9B95-1AB4-3E7B-154FC2987F4E}"/>
          </ac:spMkLst>
        </pc:spChg>
        <pc:spChg chg="mod">
          <ac:chgData name="Omar El Demerdash" userId="5139f583bcc307eb" providerId="LiveId" clId="{22DE8BD7-55AF-48B2-8E7E-E6B018E8E065}" dt="2022-10-13T14:42:42.475" v="2924" actId="14100"/>
          <ac:spMkLst>
            <pc:docMk/>
            <pc:sldMk cId="708042378" sldId="304"/>
            <ac:spMk id="60" creationId="{05E2C795-93D6-1B6B-69E6-73D79ACEB287}"/>
          </ac:spMkLst>
        </pc:spChg>
        <pc:spChg chg="mod">
          <ac:chgData name="Omar El Demerdash" userId="5139f583bcc307eb" providerId="LiveId" clId="{22DE8BD7-55AF-48B2-8E7E-E6B018E8E065}" dt="2022-10-13T14:38:03.317" v="2745" actId="14100"/>
          <ac:spMkLst>
            <pc:docMk/>
            <pc:sldMk cId="708042378" sldId="304"/>
            <ac:spMk id="200" creationId="{1B4F3405-E197-3A11-A63F-F5130D664A64}"/>
          </ac:spMkLst>
        </pc:spChg>
        <pc:spChg chg="mod">
          <ac:chgData name="Omar El Demerdash" userId="5139f583bcc307eb" providerId="LiveId" clId="{22DE8BD7-55AF-48B2-8E7E-E6B018E8E065}" dt="2022-10-13T14:45:36.428" v="2970" actId="1076"/>
          <ac:spMkLst>
            <pc:docMk/>
            <pc:sldMk cId="708042378" sldId="304"/>
            <ac:spMk id="307" creationId="{30B894DF-0687-4858-10E5-AC73E77F4C3D}"/>
          </ac:spMkLst>
        </pc:spChg>
        <pc:spChg chg="mod">
          <ac:chgData name="Omar El Demerdash" userId="5139f583bcc307eb" providerId="LiveId" clId="{22DE8BD7-55AF-48B2-8E7E-E6B018E8E065}" dt="2022-10-13T14:45:36.428" v="2970" actId="1076"/>
          <ac:spMkLst>
            <pc:docMk/>
            <pc:sldMk cId="708042378" sldId="304"/>
            <ac:spMk id="311" creationId="{48E485A0-4D80-0C9F-46CD-9FC348195341}"/>
          </ac:spMkLst>
        </pc:spChg>
        <pc:spChg chg="mod">
          <ac:chgData name="Omar El Demerdash" userId="5139f583bcc307eb" providerId="LiveId" clId="{22DE8BD7-55AF-48B2-8E7E-E6B018E8E065}" dt="2022-10-13T14:37:50.704" v="2743" actId="20577"/>
          <ac:spMkLst>
            <pc:docMk/>
            <pc:sldMk cId="708042378" sldId="304"/>
            <ac:spMk id="329" creationId="{0C50FA43-26F6-172F-E604-7BD285359097}"/>
          </ac:spMkLst>
        </pc:spChg>
        <pc:spChg chg="mod">
          <ac:chgData name="Omar El Demerdash" userId="5139f583bcc307eb" providerId="LiveId" clId="{22DE8BD7-55AF-48B2-8E7E-E6B018E8E065}" dt="2022-10-13T14:42:28.328" v="2921" actId="255"/>
          <ac:spMkLst>
            <pc:docMk/>
            <pc:sldMk cId="708042378" sldId="304"/>
            <ac:spMk id="336" creationId="{C749E140-8F60-1281-7D2E-480BAB41AF2C}"/>
          </ac:spMkLst>
        </pc:spChg>
        <pc:grpChg chg="mod">
          <ac:chgData name="Omar El Demerdash" userId="5139f583bcc307eb" providerId="LiveId" clId="{22DE8BD7-55AF-48B2-8E7E-E6B018E8E065}" dt="2022-10-13T14:37:58.471" v="2744" actId="14100"/>
          <ac:grpSpMkLst>
            <pc:docMk/>
            <pc:sldMk cId="708042378" sldId="304"/>
            <ac:grpSpMk id="58" creationId="{EB4BA022-D0BA-BD24-5F3D-8A8C53FA567E}"/>
          </ac:grpSpMkLst>
        </pc:grpChg>
        <pc:picChg chg="mod">
          <ac:chgData name="Omar El Demerdash" userId="5139f583bcc307eb" providerId="LiveId" clId="{22DE8BD7-55AF-48B2-8E7E-E6B018E8E065}" dt="2022-10-13T14:39:45.321" v="2784" actId="1076"/>
          <ac:picMkLst>
            <pc:docMk/>
            <pc:sldMk cId="708042378" sldId="304"/>
            <ac:picMk id="47" creationId="{0BDF7934-FD43-2A37-25F9-5F98ED1D8574}"/>
          </ac:picMkLst>
        </pc:picChg>
        <pc:picChg chg="mod">
          <ac:chgData name="Omar El Demerdash" userId="5139f583bcc307eb" providerId="LiveId" clId="{22DE8BD7-55AF-48B2-8E7E-E6B018E8E065}" dt="2022-10-13T14:39:55.292" v="2788" actId="14100"/>
          <ac:picMkLst>
            <pc:docMk/>
            <pc:sldMk cId="708042378" sldId="304"/>
            <ac:picMk id="52" creationId="{E08678CA-9940-C9C1-99C2-1EEE5253B69B}"/>
          </ac:picMkLst>
        </pc:picChg>
        <pc:picChg chg="mod">
          <ac:chgData name="Omar El Demerdash" userId="5139f583bcc307eb" providerId="LiveId" clId="{22DE8BD7-55AF-48B2-8E7E-E6B018E8E065}" dt="2022-10-13T14:39:51.438" v="2786" actId="1076"/>
          <ac:picMkLst>
            <pc:docMk/>
            <pc:sldMk cId="708042378" sldId="304"/>
            <ac:picMk id="53" creationId="{82797F61-9DC8-2FF2-CE1E-E85CBC2C8273}"/>
          </ac:picMkLst>
        </pc:picChg>
        <pc:picChg chg="mod">
          <ac:chgData name="Omar El Demerdash" userId="5139f583bcc307eb" providerId="LiveId" clId="{22DE8BD7-55AF-48B2-8E7E-E6B018E8E065}" dt="2022-10-13T14:45:36.428" v="2970" actId="1076"/>
          <ac:picMkLst>
            <pc:docMk/>
            <pc:sldMk cId="708042378" sldId="304"/>
            <ac:picMk id="305" creationId="{237BB9B7-557B-E8F9-12AD-E6026A50E6F2}"/>
          </ac:picMkLst>
        </pc:picChg>
      </pc:sldChg>
      <pc:sldChg chg="del">
        <pc:chgData name="Omar El Demerdash" userId="5139f583bcc307eb" providerId="LiveId" clId="{22DE8BD7-55AF-48B2-8E7E-E6B018E8E065}" dt="2022-10-13T10:05:07.611" v="15" actId="47"/>
        <pc:sldMkLst>
          <pc:docMk/>
          <pc:sldMk cId="2135550354" sldId="304"/>
        </pc:sldMkLst>
      </pc:sldChg>
      <pc:sldChg chg="add del">
        <pc:chgData name="Omar El Demerdash" userId="5139f583bcc307eb" providerId="LiveId" clId="{22DE8BD7-55AF-48B2-8E7E-E6B018E8E065}" dt="2022-10-13T12:53:24.585" v="1700" actId="47"/>
        <pc:sldMkLst>
          <pc:docMk/>
          <pc:sldMk cId="3584057629" sldId="304"/>
        </pc:sldMkLst>
      </pc:sldChg>
      <pc:sldChg chg="add del">
        <pc:chgData name="Omar El Demerdash" userId="5139f583bcc307eb" providerId="LiveId" clId="{22DE8BD7-55AF-48B2-8E7E-E6B018E8E065}" dt="2022-10-13T14:37:11.315" v="2740" actId="47"/>
        <pc:sldMkLst>
          <pc:docMk/>
          <pc:sldMk cId="944126688" sldId="305"/>
        </pc:sldMkLst>
      </pc:sldChg>
    </pc:docChg>
  </pc:docChgLst>
  <pc:docChgLst>
    <pc:chgData name="Omar El Demerdash" userId="5139f583bcc307eb" providerId="LiveId" clId="{25F5DD65-010C-4003-A29B-55C65E8384C7}"/>
    <pc:docChg chg="custSel modSld">
      <pc:chgData name="Omar El Demerdash" userId="5139f583bcc307eb" providerId="LiveId" clId="{25F5DD65-010C-4003-A29B-55C65E8384C7}" dt="2022-10-09T20:40:07.032" v="2" actId="313"/>
      <pc:docMkLst>
        <pc:docMk/>
      </pc:docMkLst>
      <pc:sldChg chg="modSp mod">
        <pc:chgData name="Omar El Demerdash" userId="5139f583bcc307eb" providerId="LiveId" clId="{25F5DD65-010C-4003-A29B-55C65E8384C7}" dt="2022-10-09T20:40:07.032" v="2" actId="313"/>
        <pc:sldMkLst>
          <pc:docMk/>
          <pc:sldMk cId="1770185473" sldId="293"/>
        </pc:sldMkLst>
        <pc:spChg chg="mod">
          <ac:chgData name="Omar El Demerdash" userId="5139f583bcc307eb" providerId="LiveId" clId="{25F5DD65-010C-4003-A29B-55C65E8384C7}" dt="2022-10-09T20:40:07.032" v="2" actId="313"/>
          <ac:spMkLst>
            <pc:docMk/>
            <pc:sldMk cId="1770185473" sldId="293"/>
            <ac:spMk id="84" creationId="{985F513D-4DBE-D7FE-146C-0454ECAEC6A2}"/>
          </ac:spMkLst>
        </pc:spChg>
        <pc:spChg chg="mod">
          <ac:chgData name="Omar El Demerdash" userId="5139f583bcc307eb" providerId="LiveId" clId="{25F5DD65-010C-4003-A29B-55C65E8384C7}" dt="2022-10-09T20:39:58.148" v="0" actId="313"/>
          <ac:spMkLst>
            <pc:docMk/>
            <pc:sldMk cId="1770185473" sldId="293"/>
            <ac:spMk id="124" creationId="{D0B04EEE-15D9-7E8C-54B7-8F63D6BCBE72}"/>
          </ac:spMkLst>
        </pc:spChg>
        <pc:spChg chg="mod">
          <ac:chgData name="Omar El Demerdash" userId="5139f583bcc307eb" providerId="LiveId" clId="{25F5DD65-010C-4003-A29B-55C65E8384C7}" dt="2022-10-09T20:40:03.447" v="1" actId="313"/>
          <ac:spMkLst>
            <pc:docMk/>
            <pc:sldMk cId="1770185473" sldId="293"/>
            <ac:spMk id="125" creationId="{5C4B24D8-1A78-A7F3-318B-0F5864DDD23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4ADE4B60-97DE-490D-9A22-9B7E116365C3}" type="datetimeFigureOut">
              <a:rPr lang="en-GB" smtClean="0"/>
              <a:t>22/10/2022</a:t>
            </a:fld>
            <a:endParaRPr lang="en-GB"/>
          </a:p>
        </p:txBody>
      </p:sp>
      <p:sp>
        <p:nvSpPr>
          <p:cNvPr id="4" name="Slide Image Placeholder 3"/>
          <p:cNvSpPr>
            <a:spLocks noGrp="1" noRot="1" noChangeAspect="1"/>
          </p:cNvSpPr>
          <p:nvPr>
            <p:ph type="sldImg" idx="2"/>
          </p:nvPr>
        </p:nvSpPr>
        <p:spPr>
          <a:xfrm>
            <a:off x="1052513" y="1252538"/>
            <a:ext cx="4784725" cy="3382962"/>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6373F5C6-A064-41E4-8E27-BCFBA9B6C332}" type="slidenum">
              <a:rPr lang="en-GB" smtClean="0"/>
              <a:t>‹#›</a:t>
            </a:fld>
            <a:endParaRPr lang="en-GB"/>
          </a:p>
        </p:txBody>
      </p:sp>
    </p:spTree>
    <p:extLst>
      <p:ext uri="{BB962C8B-B14F-4D97-AF65-F5344CB8AC3E}">
        <p14:creationId xmlns:p14="http://schemas.microsoft.com/office/powerpoint/2010/main" val="2998696878"/>
      </p:ext>
    </p:extLst>
  </p:cSld>
  <p:clrMap bg1="lt1" tx1="dk1" bg2="lt2" tx2="dk2" accent1="accent1" accent2="accent2" accent3="accent3" accent4="accent4" accent5="accent5" accent6="accent6" hlink="hlink" folHlink="folHlink"/>
  <p:notesStyle>
    <a:lvl1pPr marL="0" algn="l" defTabSz="1238818" rtl="0" eaLnBrk="1" latinLnBrk="0" hangingPunct="1">
      <a:defRPr sz="1626" kern="1200">
        <a:solidFill>
          <a:schemeClr val="tx1"/>
        </a:solidFill>
        <a:latin typeface="+mn-lt"/>
        <a:ea typeface="+mn-ea"/>
        <a:cs typeface="+mn-cs"/>
      </a:defRPr>
    </a:lvl1pPr>
    <a:lvl2pPr marL="619407" algn="l" defTabSz="1238818" rtl="0" eaLnBrk="1" latinLnBrk="0" hangingPunct="1">
      <a:defRPr sz="1626" kern="1200">
        <a:solidFill>
          <a:schemeClr val="tx1"/>
        </a:solidFill>
        <a:latin typeface="+mn-lt"/>
        <a:ea typeface="+mn-ea"/>
        <a:cs typeface="+mn-cs"/>
      </a:defRPr>
    </a:lvl2pPr>
    <a:lvl3pPr marL="1238818" algn="l" defTabSz="1238818" rtl="0" eaLnBrk="1" latinLnBrk="0" hangingPunct="1">
      <a:defRPr sz="1626" kern="1200">
        <a:solidFill>
          <a:schemeClr val="tx1"/>
        </a:solidFill>
        <a:latin typeface="+mn-lt"/>
        <a:ea typeface="+mn-ea"/>
        <a:cs typeface="+mn-cs"/>
      </a:defRPr>
    </a:lvl3pPr>
    <a:lvl4pPr marL="1858225" algn="l" defTabSz="1238818" rtl="0" eaLnBrk="1" latinLnBrk="0" hangingPunct="1">
      <a:defRPr sz="1626" kern="1200">
        <a:solidFill>
          <a:schemeClr val="tx1"/>
        </a:solidFill>
        <a:latin typeface="+mn-lt"/>
        <a:ea typeface="+mn-ea"/>
        <a:cs typeface="+mn-cs"/>
      </a:defRPr>
    </a:lvl4pPr>
    <a:lvl5pPr marL="2477634" algn="l" defTabSz="1238818" rtl="0" eaLnBrk="1" latinLnBrk="0" hangingPunct="1">
      <a:defRPr sz="1626" kern="1200">
        <a:solidFill>
          <a:schemeClr val="tx1"/>
        </a:solidFill>
        <a:latin typeface="+mn-lt"/>
        <a:ea typeface="+mn-ea"/>
        <a:cs typeface="+mn-cs"/>
      </a:defRPr>
    </a:lvl5pPr>
    <a:lvl6pPr marL="3097041" algn="l" defTabSz="1238818" rtl="0" eaLnBrk="1" latinLnBrk="0" hangingPunct="1">
      <a:defRPr sz="1626" kern="1200">
        <a:solidFill>
          <a:schemeClr val="tx1"/>
        </a:solidFill>
        <a:latin typeface="+mn-lt"/>
        <a:ea typeface="+mn-ea"/>
        <a:cs typeface="+mn-cs"/>
      </a:defRPr>
    </a:lvl6pPr>
    <a:lvl7pPr marL="3716450" algn="l" defTabSz="1238818" rtl="0" eaLnBrk="1" latinLnBrk="0" hangingPunct="1">
      <a:defRPr sz="1626" kern="1200">
        <a:solidFill>
          <a:schemeClr val="tx1"/>
        </a:solidFill>
        <a:latin typeface="+mn-lt"/>
        <a:ea typeface="+mn-ea"/>
        <a:cs typeface="+mn-cs"/>
      </a:defRPr>
    </a:lvl7pPr>
    <a:lvl8pPr marL="4335859" algn="l" defTabSz="1238818" rtl="0" eaLnBrk="1" latinLnBrk="0" hangingPunct="1">
      <a:defRPr sz="1626" kern="1200">
        <a:solidFill>
          <a:schemeClr val="tx1"/>
        </a:solidFill>
        <a:latin typeface="+mn-lt"/>
        <a:ea typeface="+mn-ea"/>
        <a:cs typeface="+mn-cs"/>
      </a:defRPr>
    </a:lvl8pPr>
    <a:lvl9pPr marL="4955266" algn="l" defTabSz="1238818" rtl="0" eaLnBrk="1" latinLnBrk="0" hangingPunct="1">
      <a:defRPr sz="162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en-US"/>
              <a:t>Click to edit Master title style</a:t>
            </a:r>
            <a:endParaRPr lang="en-US" dirty="0"/>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446F7EC-6E44-440C-A803-0774EBAED6A4}" type="datetimeFigureOut">
              <a:rPr lang="en-GB" smtClean="0"/>
              <a:t>22/10/2022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3D531C-D01D-4DDB-AD90-4DC982ACCE3B}" type="slidenum">
              <a:rPr lang="en-GB" smtClean="0"/>
              <a:t>‹#›</a:t>
            </a:fld>
            <a:endParaRPr lang="en-GB"/>
          </a:p>
        </p:txBody>
      </p:sp>
    </p:spTree>
    <p:extLst>
      <p:ext uri="{BB962C8B-B14F-4D97-AF65-F5344CB8AC3E}">
        <p14:creationId xmlns:p14="http://schemas.microsoft.com/office/powerpoint/2010/main" val="1300783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46F7EC-6E44-440C-A803-0774EBAED6A4}" type="datetimeFigureOut">
              <a:rPr lang="en-GB" smtClean="0"/>
              <a:t>22/10/2022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3D531C-D01D-4DDB-AD90-4DC982ACCE3B}" type="slidenum">
              <a:rPr lang="en-GB" smtClean="0"/>
              <a:t>‹#›</a:t>
            </a:fld>
            <a:endParaRPr lang="en-GB"/>
          </a:p>
        </p:txBody>
      </p:sp>
    </p:spTree>
    <p:extLst>
      <p:ext uri="{BB962C8B-B14F-4D97-AF65-F5344CB8AC3E}">
        <p14:creationId xmlns:p14="http://schemas.microsoft.com/office/powerpoint/2010/main" val="3162679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46F7EC-6E44-440C-A803-0774EBAED6A4}" type="datetimeFigureOut">
              <a:rPr lang="en-GB" smtClean="0"/>
              <a:t>22/10/2022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3D531C-D01D-4DDB-AD90-4DC982ACCE3B}" type="slidenum">
              <a:rPr lang="en-GB" smtClean="0"/>
              <a:t>‹#›</a:t>
            </a:fld>
            <a:endParaRPr lang="en-GB"/>
          </a:p>
        </p:txBody>
      </p:sp>
    </p:spTree>
    <p:extLst>
      <p:ext uri="{BB962C8B-B14F-4D97-AF65-F5344CB8AC3E}">
        <p14:creationId xmlns:p14="http://schemas.microsoft.com/office/powerpoint/2010/main" val="1520239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46F7EC-6E44-440C-A803-0774EBAED6A4}" type="datetimeFigureOut">
              <a:rPr lang="en-GB" smtClean="0"/>
              <a:t>22/10/2022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3D531C-D01D-4DDB-AD90-4DC982ACCE3B}" type="slidenum">
              <a:rPr lang="en-GB" smtClean="0"/>
              <a:t>‹#›</a:t>
            </a:fld>
            <a:endParaRPr lang="en-GB"/>
          </a:p>
        </p:txBody>
      </p:sp>
    </p:spTree>
    <p:extLst>
      <p:ext uri="{BB962C8B-B14F-4D97-AF65-F5344CB8AC3E}">
        <p14:creationId xmlns:p14="http://schemas.microsoft.com/office/powerpoint/2010/main" val="209113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en-US"/>
              <a:t>Click to edit Master title style</a:t>
            </a:r>
            <a:endParaRPr lang="en-US" dirty="0"/>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solidFill>
              </a:defRPr>
            </a:lvl1pPr>
            <a:lvl2pPr marL="712775" indent="0">
              <a:buNone/>
              <a:defRPr sz="3118">
                <a:solidFill>
                  <a:schemeClr val="tx1">
                    <a:tint val="75000"/>
                  </a:schemeClr>
                </a:solidFill>
              </a:defRPr>
            </a:lvl2pPr>
            <a:lvl3pPr marL="1425550" indent="0">
              <a:buNone/>
              <a:defRPr sz="2806">
                <a:solidFill>
                  <a:schemeClr val="tx1">
                    <a:tint val="75000"/>
                  </a:schemeClr>
                </a:solidFill>
              </a:defRPr>
            </a:lvl3pPr>
            <a:lvl4pPr marL="2138324" indent="0">
              <a:buNone/>
              <a:defRPr sz="2494">
                <a:solidFill>
                  <a:schemeClr val="tx1">
                    <a:tint val="75000"/>
                  </a:schemeClr>
                </a:solidFill>
              </a:defRPr>
            </a:lvl4pPr>
            <a:lvl5pPr marL="2851099" indent="0">
              <a:buNone/>
              <a:defRPr sz="2494">
                <a:solidFill>
                  <a:schemeClr val="tx1">
                    <a:tint val="75000"/>
                  </a:schemeClr>
                </a:solidFill>
              </a:defRPr>
            </a:lvl5pPr>
            <a:lvl6pPr marL="3563874" indent="0">
              <a:buNone/>
              <a:defRPr sz="2494">
                <a:solidFill>
                  <a:schemeClr val="tx1">
                    <a:tint val="75000"/>
                  </a:schemeClr>
                </a:solidFill>
              </a:defRPr>
            </a:lvl6pPr>
            <a:lvl7pPr marL="4276649" indent="0">
              <a:buNone/>
              <a:defRPr sz="2494">
                <a:solidFill>
                  <a:schemeClr val="tx1">
                    <a:tint val="75000"/>
                  </a:schemeClr>
                </a:solidFill>
              </a:defRPr>
            </a:lvl7pPr>
            <a:lvl8pPr marL="4989424" indent="0">
              <a:buNone/>
              <a:defRPr sz="2494">
                <a:solidFill>
                  <a:schemeClr val="tx1">
                    <a:tint val="75000"/>
                  </a:schemeClr>
                </a:solidFill>
              </a:defRPr>
            </a:lvl8pPr>
            <a:lvl9pPr marL="5702198" indent="0">
              <a:buNone/>
              <a:defRPr sz="249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46F7EC-6E44-440C-A803-0774EBAED6A4}" type="datetimeFigureOut">
              <a:rPr lang="en-GB" smtClean="0"/>
              <a:t>22/10/2022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3D531C-D01D-4DDB-AD90-4DC982ACCE3B}" type="slidenum">
              <a:rPr lang="en-GB" smtClean="0"/>
              <a:t>‹#›</a:t>
            </a:fld>
            <a:endParaRPr lang="en-GB"/>
          </a:p>
        </p:txBody>
      </p:sp>
    </p:spTree>
    <p:extLst>
      <p:ext uri="{BB962C8B-B14F-4D97-AF65-F5344CB8AC3E}">
        <p14:creationId xmlns:p14="http://schemas.microsoft.com/office/powerpoint/2010/main" val="2219358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39455" y="2846200"/>
            <a:ext cx="6425724" cy="678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654171" y="2846200"/>
            <a:ext cx="6425724" cy="678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46F7EC-6E44-440C-A803-0774EBAED6A4}" type="datetimeFigureOut">
              <a:rPr lang="en-GB" smtClean="0"/>
              <a:t>22/10/2022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83D531C-D01D-4DDB-AD90-4DC982ACCE3B}" type="slidenum">
              <a:rPr lang="en-GB" smtClean="0"/>
              <a:t>‹#›</a:t>
            </a:fld>
            <a:endParaRPr lang="en-GB"/>
          </a:p>
        </p:txBody>
      </p:sp>
    </p:spTree>
    <p:extLst>
      <p:ext uri="{BB962C8B-B14F-4D97-AF65-F5344CB8AC3E}">
        <p14:creationId xmlns:p14="http://schemas.microsoft.com/office/powerpoint/2010/main" val="16271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US"/>
              <a:t>Click to edit Master text styles</a:t>
            </a:r>
          </a:p>
        </p:txBody>
      </p:sp>
      <p:sp>
        <p:nvSpPr>
          <p:cNvPr id="4" name="Content Placeholder 3"/>
          <p:cNvSpPr>
            <a:spLocks noGrp="1"/>
          </p:cNvSpPr>
          <p:nvPr>
            <p:ph sz="half" idx="2"/>
          </p:nvPr>
        </p:nvSpPr>
        <p:spPr>
          <a:xfrm>
            <a:off x="1041426" y="3905482"/>
            <a:ext cx="6396193"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US"/>
              <a:t>Click to edit Master text styles</a:t>
            </a:r>
          </a:p>
        </p:txBody>
      </p:sp>
      <p:sp>
        <p:nvSpPr>
          <p:cNvPr id="6" name="Content Placeholder 5"/>
          <p:cNvSpPr>
            <a:spLocks noGrp="1"/>
          </p:cNvSpPr>
          <p:nvPr>
            <p:ph sz="quarter" idx="4"/>
          </p:nvPr>
        </p:nvSpPr>
        <p:spPr>
          <a:xfrm>
            <a:off x="7654172" y="3905482"/>
            <a:ext cx="6427693"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46F7EC-6E44-440C-A803-0774EBAED6A4}" type="datetimeFigureOut">
              <a:rPr lang="en-GB" smtClean="0"/>
              <a:t>22/10/2022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83D531C-D01D-4DDB-AD90-4DC982ACCE3B}" type="slidenum">
              <a:rPr lang="en-GB" smtClean="0"/>
              <a:t>‹#›</a:t>
            </a:fld>
            <a:endParaRPr lang="en-GB"/>
          </a:p>
        </p:txBody>
      </p:sp>
    </p:spTree>
    <p:extLst>
      <p:ext uri="{BB962C8B-B14F-4D97-AF65-F5344CB8AC3E}">
        <p14:creationId xmlns:p14="http://schemas.microsoft.com/office/powerpoint/2010/main" val="2906255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46F7EC-6E44-440C-A803-0774EBAED6A4}" type="datetimeFigureOut">
              <a:rPr lang="en-GB" smtClean="0"/>
              <a:t>22/10/2022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83D531C-D01D-4DDB-AD90-4DC982ACCE3B}" type="slidenum">
              <a:rPr lang="en-GB" smtClean="0"/>
              <a:t>‹#›</a:t>
            </a:fld>
            <a:endParaRPr lang="en-GB"/>
          </a:p>
        </p:txBody>
      </p:sp>
    </p:spTree>
    <p:extLst>
      <p:ext uri="{BB962C8B-B14F-4D97-AF65-F5344CB8AC3E}">
        <p14:creationId xmlns:p14="http://schemas.microsoft.com/office/powerpoint/2010/main" val="3589535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46F7EC-6E44-440C-A803-0774EBAED6A4}" type="datetimeFigureOut">
              <a:rPr lang="en-GB" smtClean="0"/>
              <a:t>22/10/2022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83D531C-D01D-4DDB-AD90-4DC982ACCE3B}" type="slidenum">
              <a:rPr lang="en-GB" smtClean="0"/>
              <a:t>‹#›</a:t>
            </a:fld>
            <a:endParaRPr lang="en-GB"/>
          </a:p>
        </p:txBody>
      </p:sp>
    </p:spTree>
    <p:extLst>
      <p:ext uri="{BB962C8B-B14F-4D97-AF65-F5344CB8AC3E}">
        <p14:creationId xmlns:p14="http://schemas.microsoft.com/office/powerpoint/2010/main" val="265439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US"/>
              <a:t>Click to edit Master title style</a:t>
            </a:r>
            <a:endParaRPr lang="en-US" dirty="0"/>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US"/>
              <a:t>Click to edit Master text styles</a:t>
            </a:r>
          </a:p>
        </p:txBody>
      </p:sp>
      <p:sp>
        <p:nvSpPr>
          <p:cNvPr id="5" name="Date Placeholder 4"/>
          <p:cNvSpPr>
            <a:spLocks noGrp="1"/>
          </p:cNvSpPr>
          <p:nvPr>
            <p:ph type="dt" sz="half" idx="10"/>
          </p:nvPr>
        </p:nvSpPr>
        <p:spPr/>
        <p:txBody>
          <a:bodyPr/>
          <a:lstStyle/>
          <a:p>
            <a:fld id="{2446F7EC-6E44-440C-A803-0774EBAED6A4}" type="datetimeFigureOut">
              <a:rPr lang="en-GB" smtClean="0"/>
              <a:t>22/10/2022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83D531C-D01D-4DDB-AD90-4DC982ACCE3B}" type="slidenum">
              <a:rPr lang="en-GB" smtClean="0"/>
              <a:t>‹#›</a:t>
            </a:fld>
            <a:endParaRPr lang="en-GB"/>
          </a:p>
        </p:txBody>
      </p:sp>
    </p:spTree>
    <p:extLst>
      <p:ext uri="{BB962C8B-B14F-4D97-AF65-F5344CB8AC3E}">
        <p14:creationId xmlns:p14="http://schemas.microsoft.com/office/powerpoint/2010/main" val="2321705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US"/>
              <a:t>Click to edit Master title style</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en-US"/>
              <a:t>Click icon to add picture</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US"/>
              <a:t>Click to edit Master text styles</a:t>
            </a:r>
          </a:p>
        </p:txBody>
      </p:sp>
      <p:sp>
        <p:nvSpPr>
          <p:cNvPr id="5" name="Date Placeholder 4"/>
          <p:cNvSpPr>
            <a:spLocks noGrp="1"/>
          </p:cNvSpPr>
          <p:nvPr>
            <p:ph type="dt" sz="half" idx="10"/>
          </p:nvPr>
        </p:nvSpPr>
        <p:spPr/>
        <p:txBody>
          <a:bodyPr/>
          <a:lstStyle/>
          <a:p>
            <a:fld id="{2446F7EC-6E44-440C-A803-0774EBAED6A4}" type="datetimeFigureOut">
              <a:rPr lang="en-GB" smtClean="0"/>
              <a:t>22/10/2022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83D531C-D01D-4DDB-AD90-4DC982ACCE3B}" type="slidenum">
              <a:rPr lang="en-GB" smtClean="0"/>
              <a:t>‹#›</a:t>
            </a:fld>
            <a:endParaRPr lang="en-GB"/>
          </a:p>
        </p:txBody>
      </p:sp>
    </p:spTree>
    <p:extLst>
      <p:ext uri="{BB962C8B-B14F-4D97-AF65-F5344CB8AC3E}">
        <p14:creationId xmlns:p14="http://schemas.microsoft.com/office/powerpoint/2010/main" val="2974403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75000"/>
                  </a:schemeClr>
                </a:solidFill>
              </a:defRPr>
            </a:lvl1pPr>
          </a:lstStyle>
          <a:p>
            <a:fld id="{2446F7EC-6E44-440C-A803-0774EBAED6A4}" type="datetimeFigureOut">
              <a:rPr lang="en-GB" smtClean="0"/>
              <a:t>22/10/2022</a:t>
            </a:fld>
            <a:endParaRPr lang="en-GB"/>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1">
                <a:solidFill>
                  <a:schemeClr val="tx1">
                    <a:tint val="75000"/>
                  </a:schemeClr>
                </a:solidFill>
              </a:defRPr>
            </a:lvl1pPr>
          </a:lstStyle>
          <a:p>
            <a:fld id="{383D531C-D01D-4DDB-AD90-4DC982ACCE3B}" type="slidenum">
              <a:rPr lang="en-GB" smtClean="0"/>
              <a:t>‹#›</a:t>
            </a:fld>
            <a:endParaRPr lang="en-GB"/>
          </a:p>
        </p:txBody>
      </p:sp>
    </p:spTree>
    <p:extLst>
      <p:ext uri="{BB962C8B-B14F-4D97-AF65-F5344CB8AC3E}">
        <p14:creationId xmlns:p14="http://schemas.microsoft.com/office/powerpoint/2010/main" val="12251009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425550" rtl="1" eaLnBrk="1" latinLnBrk="0" hangingPunct="1">
        <a:lnSpc>
          <a:spcPct val="90000"/>
        </a:lnSpc>
        <a:spcBef>
          <a:spcPct val="0"/>
        </a:spcBef>
        <a:buNone/>
        <a:defRPr sz="6860" kern="1200">
          <a:solidFill>
            <a:schemeClr val="tx1"/>
          </a:solidFill>
          <a:latin typeface="+mj-lt"/>
          <a:ea typeface="+mj-ea"/>
          <a:cs typeface="+mj-cs"/>
        </a:defRPr>
      </a:lvl1pPr>
    </p:titleStyle>
    <p:bodyStyle>
      <a:lvl1pPr marL="356387" indent="-356387" algn="r" defTabSz="1425550" rtl="1"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r" defTabSz="1425550" rtl="1"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r" defTabSz="1425550" rtl="1"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r" defTabSz="1425550" rtl="1"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r" defTabSz="1425550" rtl="1"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r" defTabSz="1425550" rtl="1"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r" defTabSz="1425550" rtl="1"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r" defTabSz="1425550" rtl="1"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r" defTabSz="1425550" rtl="1"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r" defTabSz="1425550" rtl="1" eaLnBrk="1" latinLnBrk="0" hangingPunct="1">
        <a:defRPr sz="2806" kern="1200">
          <a:solidFill>
            <a:schemeClr val="tx1"/>
          </a:solidFill>
          <a:latin typeface="+mn-lt"/>
          <a:ea typeface="+mn-ea"/>
          <a:cs typeface="+mn-cs"/>
        </a:defRPr>
      </a:lvl1pPr>
      <a:lvl2pPr marL="712775" algn="r" defTabSz="1425550" rtl="1" eaLnBrk="1" latinLnBrk="0" hangingPunct="1">
        <a:defRPr sz="2806" kern="1200">
          <a:solidFill>
            <a:schemeClr val="tx1"/>
          </a:solidFill>
          <a:latin typeface="+mn-lt"/>
          <a:ea typeface="+mn-ea"/>
          <a:cs typeface="+mn-cs"/>
        </a:defRPr>
      </a:lvl2pPr>
      <a:lvl3pPr marL="1425550" algn="r" defTabSz="1425550" rtl="1" eaLnBrk="1" latinLnBrk="0" hangingPunct="1">
        <a:defRPr sz="2806" kern="1200">
          <a:solidFill>
            <a:schemeClr val="tx1"/>
          </a:solidFill>
          <a:latin typeface="+mn-lt"/>
          <a:ea typeface="+mn-ea"/>
          <a:cs typeface="+mn-cs"/>
        </a:defRPr>
      </a:lvl3pPr>
      <a:lvl4pPr marL="2138324" algn="r" defTabSz="1425550" rtl="1" eaLnBrk="1" latinLnBrk="0" hangingPunct="1">
        <a:defRPr sz="2806" kern="1200">
          <a:solidFill>
            <a:schemeClr val="tx1"/>
          </a:solidFill>
          <a:latin typeface="+mn-lt"/>
          <a:ea typeface="+mn-ea"/>
          <a:cs typeface="+mn-cs"/>
        </a:defRPr>
      </a:lvl4pPr>
      <a:lvl5pPr marL="2851099" algn="r" defTabSz="1425550" rtl="1" eaLnBrk="1" latinLnBrk="0" hangingPunct="1">
        <a:defRPr sz="2806" kern="1200">
          <a:solidFill>
            <a:schemeClr val="tx1"/>
          </a:solidFill>
          <a:latin typeface="+mn-lt"/>
          <a:ea typeface="+mn-ea"/>
          <a:cs typeface="+mn-cs"/>
        </a:defRPr>
      </a:lvl5pPr>
      <a:lvl6pPr marL="3563874" algn="r" defTabSz="1425550" rtl="1" eaLnBrk="1" latinLnBrk="0" hangingPunct="1">
        <a:defRPr sz="2806" kern="1200">
          <a:solidFill>
            <a:schemeClr val="tx1"/>
          </a:solidFill>
          <a:latin typeface="+mn-lt"/>
          <a:ea typeface="+mn-ea"/>
          <a:cs typeface="+mn-cs"/>
        </a:defRPr>
      </a:lvl6pPr>
      <a:lvl7pPr marL="4276649" algn="r" defTabSz="1425550" rtl="1" eaLnBrk="1" latinLnBrk="0" hangingPunct="1">
        <a:defRPr sz="2806" kern="1200">
          <a:solidFill>
            <a:schemeClr val="tx1"/>
          </a:solidFill>
          <a:latin typeface="+mn-lt"/>
          <a:ea typeface="+mn-ea"/>
          <a:cs typeface="+mn-cs"/>
        </a:defRPr>
      </a:lvl7pPr>
      <a:lvl8pPr marL="4989424" algn="r" defTabSz="1425550" rtl="1" eaLnBrk="1" latinLnBrk="0" hangingPunct="1">
        <a:defRPr sz="2806" kern="1200">
          <a:solidFill>
            <a:schemeClr val="tx1"/>
          </a:solidFill>
          <a:latin typeface="+mn-lt"/>
          <a:ea typeface="+mn-ea"/>
          <a:cs typeface="+mn-cs"/>
        </a:defRPr>
      </a:lvl8pPr>
      <a:lvl9pPr marL="5702198" algn="r" defTabSz="1425550" rtl="1" eaLnBrk="1" latinLnBrk="0" hangingPunct="1">
        <a:defRPr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mailto:mdemerdash@engazaat.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2.png"/><Relationship Id="rId3" Type="http://schemas.openxmlformats.org/officeDocument/2006/relationships/image" Target="../media/image10.png"/><Relationship Id="rId21" Type="http://schemas.microsoft.com/office/2007/relationships/hdphoto" Target="../media/hdphoto1.wdp"/><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1.png"/><Relationship Id="rId2" Type="http://schemas.openxmlformats.org/officeDocument/2006/relationships/image" Target="../media/image9.pn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0.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29.png"/><Relationship Id="rId28" Type="http://schemas.openxmlformats.org/officeDocument/2006/relationships/image" Target="../media/image34.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8.png"/><Relationship Id="rId27"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1.wdp"/><Relationship Id="rId18" Type="http://schemas.openxmlformats.org/officeDocument/2006/relationships/image" Target="../media/image48.png"/><Relationship Id="rId3" Type="http://schemas.openxmlformats.org/officeDocument/2006/relationships/image" Target="../media/image35.png"/><Relationship Id="rId21" Type="http://schemas.openxmlformats.org/officeDocument/2006/relationships/image" Target="../media/image51.png"/><Relationship Id="rId7" Type="http://schemas.openxmlformats.org/officeDocument/2006/relationships/image" Target="../media/image39.png"/><Relationship Id="rId12" Type="http://schemas.openxmlformats.org/officeDocument/2006/relationships/image" Target="../media/image27.png"/><Relationship Id="rId17" Type="http://schemas.openxmlformats.org/officeDocument/2006/relationships/image" Target="../media/image47.png"/><Relationship Id="rId2" Type="http://schemas.openxmlformats.org/officeDocument/2006/relationships/image" Target="../media/image3.png"/><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5.png"/><Relationship Id="rId23" Type="http://schemas.openxmlformats.org/officeDocument/2006/relationships/image" Target="../media/image53.png"/><Relationship Id="rId10" Type="http://schemas.openxmlformats.org/officeDocument/2006/relationships/image" Target="../media/image42.png"/><Relationship Id="rId19" Type="http://schemas.openxmlformats.org/officeDocument/2006/relationships/image" Target="../media/image49.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4.png"/><Relationship Id="rId22" Type="http://schemas.openxmlformats.org/officeDocument/2006/relationships/image" Target="../media/image52.png"/></Relationships>
</file>

<file path=ppt/slides/_rels/slide6.xml.rels><?xml version="1.0" encoding="UTF-8" standalone="yes"?>
<Relationships xmlns="http://schemas.openxmlformats.org/package/2006/relationships"><Relationship Id="rId8" Type="http://schemas.openxmlformats.org/officeDocument/2006/relationships/image" Target="../media/image60.jpg"/><Relationship Id="rId13" Type="http://schemas.openxmlformats.org/officeDocument/2006/relationships/image" Target="../media/image65.png"/><Relationship Id="rId18" Type="http://schemas.openxmlformats.org/officeDocument/2006/relationships/image" Target="../media/image70.jpeg"/><Relationship Id="rId26" Type="http://schemas.openxmlformats.org/officeDocument/2006/relationships/image" Target="../media/image78.png"/><Relationship Id="rId3" Type="http://schemas.openxmlformats.org/officeDocument/2006/relationships/image" Target="../media/image55.png"/><Relationship Id="rId21" Type="http://schemas.openxmlformats.org/officeDocument/2006/relationships/image" Target="../media/image73.jp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5" Type="http://schemas.openxmlformats.org/officeDocument/2006/relationships/image" Target="../media/image77.png"/><Relationship Id="rId2" Type="http://schemas.openxmlformats.org/officeDocument/2006/relationships/image" Target="../media/image54.png"/><Relationship Id="rId16" Type="http://schemas.openxmlformats.org/officeDocument/2006/relationships/image" Target="../media/image68.png"/><Relationship Id="rId20"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24" Type="http://schemas.openxmlformats.org/officeDocument/2006/relationships/image" Target="../media/image76.jfif"/><Relationship Id="rId5" Type="http://schemas.openxmlformats.org/officeDocument/2006/relationships/image" Target="../media/image57.png"/><Relationship Id="rId15" Type="http://schemas.openxmlformats.org/officeDocument/2006/relationships/image" Target="../media/image67.jpg"/><Relationship Id="rId23" Type="http://schemas.openxmlformats.org/officeDocument/2006/relationships/image" Target="../media/image75.jp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svg"/><Relationship Id="rId22" Type="http://schemas.openxmlformats.org/officeDocument/2006/relationships/image" Target="../media/image74.jpeg"/><Relationship Id="rId27"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FBF43463-E130-5926-B721-1BC60924F57B}"/>
              </a:ext>
            </a:extLst>
          </p:cNvPr>
          <p:cNvPicPr>
            <a:picLocks noChangeAspect="1"/>
          </p:cNvPicPr>
          <p:nvPr/>
        </p:nvPicPr>
        <p:blipFill rotWithShape="1">
          <a:blip r:embed="rId2">
            <a:extLst>
              <a:ext uri="{28A0092B-C50C-407E-A947-70E740481C1C}">
                <a14:useLocalDpi xmlns:a14="http://schemas.microsoft.com/office/drawing/2010/main" val="0"/>
              </a:ext>
            </a:extLst>
          </a:blip>
          <a:srcRect l="414" t="9353" r="175" b="534"/>
          <a:stretch/>
        </p:blipFill>
        <p:spPr>
          <a:xfrm>
            <a:off x="0" y="2009215"/>
            <a:ext cx="15135978" cy="7681317"/>
          </a:xfrm>
          <a:prstGeom prst="rect">
            <a:avLst/>
          </a:prstGeom>
        </p:spPr>
      </p:pic>
      <p:sp>
        <p:nvSpPr>
          <p:cNvPr id="39" name="TextBox 38">
            <a:extLst>
              <a:ext uri="{FF2B5EF4-FFF2-40B4-BE49-F238E27FC236}">
                <a16:creationId xmlns:a16="http://schemas.microsoft.com/office/drawing/2014/main" id="{53DB9251-9A08-7EB6-D498-13CC62511134}"/>
              </a:ext>
            </a:extLst>
          </p:cNvPr>
          <p:cNvSpPr txBox="1"/>
          <p:nvPr/>
        </p:nvSpPr>
        <p:spPr>
          <a:xfrm>
            <a:off x="10795177" y="2466409"/>
            <a:ext cx="3506047" cy="843051"/>
          </a:xfrm>
          <a:prstGeom prst="rect">
            <a:avLst/>
          </a:prstGeom>
          <a:noFill/>
        </p:spPr>
        <p:txBody>
          <a:bodyPr wrap="square" rtlCol="0">
            <a:spAutoFit/>
          </a:bodyPr>
          <a:lstStyle/>
          <a:p>
            <a:pPr algn="r" rtl="1"/>
            <a:r>
              <a:rPr lang="ar-SA" dirty="0">
                <a:solidFill>
                  <a:schemeClr val="bg1"/>
                </a:solidFill>
                <a:latin typeface="(A) Arslan Wessam A" panose="03020402040406030203" pitchFamily="66" charset="-78"/>
                <a:cs typeface="(A) Arslan Wessam A" panose="03020402040406030203" pitchFamily="66" charset="-78"/>
              </a:rPr>
              <a:t>#المبادرة_الوطنية_للمشروعات_الخضراء_الذكية</a:t>
            </a:r>
            <a:endParaRPr lang="en-GB" dirty="0">
              <a:solidFill>
                <a:schemeClr val="bg1"/>
              </a:solidFill>
              <a:latin typeface="(A) Arslan Wessam A" panose="03020402040406030203" pitchFamily="66" charset="-78"/>
              <a:cs typeface="(A) Arslan Wessam A" panose="03020402040406030203" pitchFamily="66" charset="-78"/>
            </a:endParaRPr>
          </a:p>
        </p:txBody>
      </p:sp>
      <p:pic>
        <p:nvPicPr>
          <p:cNvPr id="15" name="Picture 14">
            <a:extLst>
              <a:ext uri="{FF2B5EF4-FFF2-40B4-BE49-F238E27FC236}">
                <a16:creationId xmlns:a16="http://schemas.microsoft.com/office/drawing/2014/main" id="{15DF2AA3-3EB3-212C-7817-53F491CFEB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117" y="342476"/>
            <a:ext cx="2513116" cy="1332424"/>
          </a:xfrm>
          <a:prstGeom prst="rect">
            <a:avLst/>
          </a:prstGeom>
        </p:spPr>
      </p:pic>
      <p:sp>
        <p:nvSpPr>
          <p:cNvPr id="19" name="TextBox 18">
            <a:extLst>
              <a:ext uri="{FF2B5EF4-FFF2-40B4-BE49-F238E27FC236}">
                <a16:creationId xmlns:a16="http://schemas.microsoft.com/office/drawing/2014/main" id="{574D0730-6498-EB70-2F20-EDABBC91E345}"/>
              </a:ext>
            </a:extLst>
          </p:cNvPr>
          <p:cNvSpPr txBox="1"/>
          <p:nvPr/>
        </p:nvSpPr>
        <p:spPr>
          <a:xfrm>
            <a:off x="7659924" y="4568667"/>
            <a:ext cx="2414354" cy="307777"/>
          </a:xfrm>
          <a:prstGeom prst="rect">
            <a:avLst/>
          </a:prstGeom>
          <a:noFill/>
        </p:spPr>
        <p:txBody>
          <a:bodyPr wrap="square">
            <a:spAutoFit/>
          </a:bodyPr>
          <a:lstStyle/>
          <a:p>
            <a:r>
              <a:rPr lang="en-GB" sz="1400" b="1" dirty="0">
                <a:solidFill>
                  <a:schemeClr val="bg1"/>
                </a:solidFill>
                <a:latin typeface="Candara" panose="020E0502030303020204" pitchFamily="34" charset="0"/>
              </a:rPr>
              <a:t>#TRANSFORMING_SAHARA</a:t>
            </a:r>
            <a:endParaRPr lang="en-EG" sz="1400" b="1" dirty="0">
              <a:solidFill>
                <a:schemeClr val="bg1"/>
              </a:solidFill>
              <a:latin typeface="Candara" panose="020E0502030303020204" pitchFamily="34" charset="0"/>
            </a:endParaRPr>
          </a:p>
        </p:txBody>
      </p:sp>
      <p:sp>
        <p:nvSpPr>
          <p:cNvPr id="2" name="TextBox 1">
            <a:extLst>
              <a:ext uri="{FF2B5EF4-FFF2-40B4-BE49-F238E27FC236}">
                <a16:creationId xmlns:a16="http://schemas.microsoft.com/office/drawing/2014/main" id="{B4D134E0-B722-1149-6E71-A1EA7511E501}"/>
              </a:ext>
            </a:extLst>
          </p:cNvPr>
          <p:cNvSpPr txBox="1"/>
          <p:nvPr/>
        </p:nvSpPr>
        <p:spPr>
          <a:xfrm>
            <a:off x="1185512" y="3240823"/>
            <a:ext cx="3705727" cy="1223412"/>
          </a:xfrm>
          <a:prstGeom prst="rect">
            <a:avLst/>
          </a:prstGeom>
          <a:solidFill>
            <a:schemeClr val="bg1">
              <a:alpha val="56000"/>
            </a:schemeClr>
          </a:solidFill>
          <a:ln>
            <a:solidFill>
              <a:schemeClr val="tx1"/>
            </a:solidFill>
          </a:ln>
        </p:spPr>
        <p:txBody>
          <a:bodyPr wrap="square" rtlCol="0">
            <a:spAutoFit/>
          </a:bodyPr>
          <a:lstStyle/>
          <a:p>
            <a:r>
              <a:rPr lang="en-US" sz="1050" b="1" dirty="0">
                <a:latin typeface="Candara" panose="020E0502030303020204" pitchFamily="34" charset="0"/>
              </a:rPr>
              <a:t>Address: </a:t>
            </a:r>
            <a:r>
              <a:rPr lang="en-US" sz="1050" dirty="0">
                <a:latin typeface="Candara" panose="020E0502030303020204" pitchFamily="34" charset="0"/>
              </a:rPr>
              <a:t>No. 21/84 Km 28 Cairo Alexandria Road, before the Smart Village, Abu </a:t>
            </a:r>
            <a:r>
              <a:rPr lang="en-US" sz="1050" dirty="0" err="1">
                <a:latin typeface="Candara" panose="020E0502030303020204" pitchFamily="34" charset="0"/>
              </a:rPr>
              <a:t>Rawash</a:t>
            </a:r>
            <a:r>
              <a:rPr lang="en-US" sz="1050" dirty="0">
                <a:latin typeface="Candara" panose="020E0502030303020204" pitchFamily="34" charset="0"/>
              </a:rPr>
              <a:t>, 6th October, Giza, Egypt</a:t>
            </a:r>
          </a:p>
          <a:p>
            <a:r>
              <a:rPr lang="en-US" sz="1050" b="1" dirty="0">
                <a:latin typeface="Candara" panose="020E0502030303020204" pitchFamily="34" charset="0"/>
              </a:rPr>
              <a:t>Tel</a:t>
            </a:r>
            <a:r>
              <a:rPr lang="en-US" sz="1050" dirty="0">
                <a:latin typeface="Candara" panose="020E0502030303020204" pitchFamily="34" charset="0"/>
              </a:rPr>
              <a:t>:+202 3539 2055    </a:t>
            </a:r>
          </a:p>
          <a:p>
            <a:r>
              <a:rPr lang="en-US" sz="1050" b="1" dirty="0">
                <a:latin typeface="Candara" panose="020E0502030303020204" pitchFamily="34" charset="0"/>
              </a:rPr>
              <a:t>Fax</a:t>
            </a:r>
            <a:r>
              <a:rPr lang="en-US" sz="1050" dirty="0">
                <a:latin typeface="Candara" panose="020E0502030303020204" pitchFamily="34" charset="0"/>
              </a:rPr>
              <a:t> :+202 3539 2056       </a:t>
            </a:r>
          </a:p>
          <a:p>
            <a:r>
              <a:rPr lang="en-US" sz="1050" b="1" dirty="0">
                <a:latin typeface="Candara" panose="020E0502030303020204" pitchFamily="34" charset="0"/>
              </a:rPr>
              <a:t>Email</a:t>
            </a:r>
            <a:r>
              <a:rPr lang="en-US" sz="1050" dirty="0">
                <a:latin typeface="Candara" panose="020E0502030303020204" pitchFamily="34" charset="0"/>
              </a:rPr>
              <a:t>: </a:t>
            </a:r>
            <a:r>
              <a:rPr lang="en-US" sz="1050" dirty="0">
                <a:latin typeface="Candara" panose="020E0502030303020204" pitchFamily="34" charset="0"/>
                <a:hlinkClick r:id="rId4"/>
              </a:rPr>
              <a:t>mdemerdash@engazaat.com</a:t>
            </a:r>
            <a:endParaRPr lang="en-US" sz="1050" dirty="0">
              <a:latin typeface="Candara" panose="020E0502030303020204" pitchFamily="34" charset="0"/>
            </a:endParaRPr>
          </a:p>
          <a:p>
            <a:r>
              <a:rPr lang="en-US" sz="1050" b="1" dirty="0">
                <a:latin typeface="Candara" panose="020E0502030303020204" pitchFamily="34" charset="0"/>
              </a:rPr>
              <a:t>Mobile: </a:t>
            </a:r>
            <a:r>
              <a:rPr lang="en-US" sz="1050" dirty="0">
                <a:latin typeface="Candara" panose="020E0502030303020204" pitchFamily="34" charset="0"/>
              </a:rPr>
              <a:t>002 0100 1692785</a:t>
            </a:r>
          </a:p>
          <a:p>
            <a:r>
              <a:rPr lang="en-US" sz="1050" b="1" dirty="0">
                <a:latin typeface="Candara" panose="020E0502030303020204" pitchFamily="34" charset="0"/>
              </a:rPr>
              <a:t>Web</a:t>
            </a:r>
            <a:r>
              <a:rPr lang="en-US" sz="1050" dirty="0">
                <a:latin typeface="Candara" panose="020E0502030303020204" pitchFamily="34" charset="0"/>
              </a:rPr>
              <a:t>: www.engazaat.com    </a:t>
            </a:r>
          </a:p>
        </p:txBody>
      </p:sp>
      <p:sp>
        <p:nvSpPr>
          <p:cNvPr id="3" name="Title 1">
            <a:extLst>
              <a:ext uri="{FF2B5EF4-FFF2-40B4-BE49-F238E27FC236}">
                <a16:creationId xmlns:a16="http://schemas.microsoft.com/office/drawing/2014/main" id="{BA6711EC-933E-07E5-195F-4EC632B6C864}"/>
              </a:ext>
            </a:extLst>
          </p:cNvPr>
          <p:cNvSpPr txBox="1">
            <a:spLocks/>
          </p:cNvSpPr>
          <p:nvPr/>
        </p:nvSpPr>
        <p:spPr>
          <a:xfrm>
            <a:off x="1185512" y="2887935"/>
            <a:ext cx="3705727" cy="352888"/>
          </a:xfrm>
          <a:prstGeom prst="rect">
            <a:avLst/>
          </a:prstGeom>
          <a:solidFill>
            <a:schemeClr val="tx1"/>
          </a:solidFill>
          <a:ln>
            <a:solidFill>
              <a:schemeClr val="tx1"/>
            </a:solidFill>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1800" b="1" dirty="0">
                <a:solidFill>
                  <a:schemeClr val="bg1"/>
                </a:solidFill>
                <a:latin typeface="Candara" panose="020E0502030303020204" pitchFamily="34" charset="0"/>
              </a:rPr>
              <a:t>CONTACT US</a:t>
            </a:r>
            <a:endParaRPr lang="en-EG" sz="1800" b="1" dirty="0">
              <a:solidFill>
                <a:schemeClr val="bg1"/>
              </a:solidFill>
              <a:latin typeface="Candara" panose="020E0502030303020204" pitchFamily="34" charset="0"/>
            </a:endParaRPr>
          </a:p>
        </p:txBody>
      </p:sp>
    </p:spTree>
    <p:extLst>
      <p:ext uri="{BB962C8B-B14F-4D97-AF65-F5344CB8AC3E}">
        <p14:creationId xmlns:p14="http://schemas.microsoft.com/office/powerpoint/2010/main" val="2305035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905CF2CA-3EB8-84FC-1CD8-5317E3BF224F}"/>
              </a:ext>
            </a:extLst>
          </p:cNvPr>
          <p:cNvCxnSpPr>
            <a:cxnSpLocks/>
          </p:cNvCxnSpPr>
          <p:nvPr/>
        </p:nvCxnSpPr>
        <p:spPr>
          <a:xfrm>
            <a:off x="6717009" y="1916907"/>
            <a:ext cx="0" cy="963353"/>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DCF9A7-54FE-D687-691B-DDAAE4EDEAD2}"/>
              </a:ext>
            </a:extLst>
          </p:cNvPr>
          <p:cNvCxnSpPr>
            <a:cxnSpLocks/>
          </p:cNvCxnSpPr>
          <p:nvPr/>
        </p:nvCxnSpPr>
        <p:spPr>
          <a:xfrm>
            <a:off x="1463675" y="2880259"/>
            <a:ext cx="12187288"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3E5FFB0A-1AB6-C69B-FB80-A86A52BD80D1}"/>
              </a:ext>
            </a:extLst>
          </p:cNvPr>
          <p:cNvSpPr/>
          <p:nvPr/>
        </p:nvSpPr>
        <p:spPr>
          <a:xfrm>
            <a:off x="8749728" y="1916907"/>
            <a:ext cx="4913167" cy="97351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CEBE6BA0-1A27-4B51-9107-E8EBBEC4EF62}"/>
              </a:ext>
            </a:extLst>
          </p:cNvPr>
          <p:cNvSpPr txBox="1"/>
          <p:nvPr/>
        </p:nvSpPr>
        <p:spPr>
          <a:xfrm>
            <a:off x="8875395" y="2175480"/>
            <a:ext cx="4678088" cy="467692"/>
          </a:xfrm>
          <a:prstGeom prst="rect">
            <a:avLst/>
          </a:prstGeom>
          <a:noFill/>
        </p:spPr>
        <p:txBody>
          <a:bodyPr wrap="square">
            <a:spAutoFit/>
          </a:bodyPr>
          <a:lstStyle/>
          <a:p>
            <a:pPr algn="r" rtl="1"/>
            <a:r>
              <a:rPr lang="ar-SA" b="1" i="1" dirty="0">
                <a:solidFill>
                  <a:schemeClr val="bg1"/>
                </a:solidFill>
                <a:latin typeface="Montserrat" panose="00000500000000000000" pitchFamily="2" charset="0"/>
              </a:rPr>
              <a:t>عن مقدم المشروع (الشركة وفريق العمل) </a:t>
            </a:r>
            <a:endParaRPr lang="en-GB" b="1" i="1" dirty="0">
              <a:solidFill>
                <a:schemeClr val="bg1"/>
              </a:solidFill>
              <a:latin typeface="Montserrat" panose="00000500000000000000" pitchFamily="2" charset="0"/>
            </a:endParaRPr>
          </a:p>
        </p:txBody>
      </p:sp>
      <p:sp>
        <p:nvSpPr>
          <p:cNvPr id="41" name="Rectangle 40">
            <a:extLst>
              <a:ext uri="{FF2B5EF4-FFF2-40B4-BE49-F238E27FC236}">
                <a16:creationId xmlns:a16="http://schemas.microsoft.com/office/drawing/2014/main" id="{087775C3-0226-4792-F2EC-2AA512C2F5AF}"/>
              </a:ext>
            </a:extLst>
          </p:cNvPr>
          <p:cNvSpPr/>
          <p:nvPr/>
        </p:nvSpPr>
        <p:spPr>
          <a:xfrm>
            <a:off x="7566893" y="2986736"/>
            <a:ext cx="5986590" cy="555449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E85BC55C-4CBF-EE95-9E64-3D3BED48BE64}"/>
              </a:ext>
            </a:extLst>
          </p:cNvPr>
          <p:cNvSpPr/>
          <p:nvPr/>
        </p:nvSpPr>
        <p:spPr>
          <a:xfrm>
            <a:off x="1534795" y="2986736"/>
            <a:ext cx="6024880" cy="555449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TextBox 44">
            <a:extLst>
              <a:ext uri="{FF2B5EF4-FFF2-40B4-BE49-F238E27FC236}">
                <a16:creationId xmlns:a16="http://schemas.microsoft.com/office/drawing/2014/main" id="{762F1586-4D89-DBCC-7E84-F3029622ADEB}"/>
              </a:ext>
            </a:extLst>
          </p:cNvPr>
          <p:cNvSpPr txBox="1"/>
          <p:nvPr/>
        </p:nvSpPr>
        <p:spPr>
          <a:xfrm>
            <a:off x="7787638" y="3191782"/>
            <a:ext cx="5450840" cy="2169825"/>
          </a:xfrm>
          <a:prstGeom prst="rect">
            <a:avLst/>
          </a:prstGeom>
          <a:noFill/>
        </p:spPr>
        <p:txBody>
          <a:bodyPr wrap="square" rtlCol="0">
            <a:spAutoFit/>
          </a:bodyPr>
          <a:lstStyle/>
          <a:p>
            <a:pPr algn="r" rtl="1"/>
            <a:r>
              <a:rPr lang="ar-SA" sz="900" dirty="0">
                <a:latin typeface="Arabic Typesetting" panose="03020402040406030203" pitchFamily="66" charset="-78"/>
              </a:rPr>
              <a:t>إنجازات هي أول منتج مستقل ومتكامل للطاقة المتجددة والمياه في مصر</a:t>
            </a:r>
            <a:r>
              <a:rPr lang="en-GB" sz="900" dirty="0">
                <a:latin typeface="Arabic Typesetting" panose="03020402040406030203" pitchFamily="66" charset="-78"/>
              </a:rPr>
              <a:t>.(IPWP)</a:t>
            </a:r>
            <a:r>
              <a:rPr lang="ar-SA" sz="900" dirty="0">
                <a:latin typeface="Arabic Typesetting" panose="03020402040406030203" pitchFamily="66" charset="-78"/>
              </a:rPr>
              <a:t> تم تأسيس شركة إنجازات منذ 11 عامًا وتتمتع بسجل حافل بالنمو الثابت والمستدام. تعمل إنجازات بشكل أساسي في مصر وتتوسع حاليا في الشرق الأوسط وأفريقيا.</a:t>
            </a:r>
            <a:endParaRPr lang="en-GB" sz="900" dirty="0">
              <a:latin typeface="Arabic Typesetting" panose="03020402040406030203" pitchFamily="66" charset="-78"/>
            </a:endParaRPr>
          </a:p>
          <a:p>
            <a:pPr algn="r" rtl="1"/>
            <a:endParaRPr lang="en-GB" sz="900" dirty="0">
              <a:latin typeface="Arabic Typesetting" panose="03020402040406030203" pitchFamily="66" charset="-78"/>
            </a:endParaRPr>
          </a:p>
          <a:p>
            <a:pPr algn="r" rtl="1"/>
            <a:r>
              <a:rPr lang="ar-SA" sz="900" dirty="0">
                <a:latin typeface="Arabic Typesetting" panose="03020402040406030203" pitchFamily="66" charset="-78"/>
              </a:rPr>
              <a:t> من خلال نظام شراكة متعدد الأطراف، نقوم بتمكين المجتمعات بمرافق وبنية تحتية (من طاقه متجدده ومياه) ذكية ومستدامة بطرق تمويلية مبتكره وبأحدث نظم للطاقة الشمسية والمياه القائمة على البيانات والتكنولوجيا الذكية.</a:t>
            </a:r>
          </a:p>
          <a:p>
            <a:pPr algn="r" rtl="1"/>
            <a:endParaRPr lang="ar-SA" sz="900" dirty="0">
              <a:latin typeface="Arabic Typesetting" panose="03020402040406030203" pitchFamily="66" charset="-78"/>
            </a:endParaRPr>
          </a:p>
          <a:p>
            <a:pPr algn="r" rtl="1"/>
            <a:r>
              <a:rPr lang="ar-SA" sz="900" dirty="0">
                <a:latin typeface="Arabic Typesetting" panose="03020402040406030203" pitchFamily="66" charset="-78"/>
              </a:rPr>
              <a:t>يقدم نموذجنا المميز مرافق المياه التي تعمل بالطاقة الشمسية, ومرافق الطاقة الشمسية "كخدمة" لأول مرة على الإطلاق ، بدون نفقات رأسمالية عالية </a:t>
            </a:r>
            <a:r>
              <a:rPr lang="en-GB" sz="900" dirty="0">
                <a:latin typeface="Arabic Typesetting" panose="03020402040406030203" pitchFamily="66" charset="-78"/>
              </a:rPr>
              <a:t>(Zero - CAPEX)، </a:t>
            </a:r>
            <a:r>
              <a:rPr lang="ar-SA" sz="900" dirty="0">
                <a:latin typeface="Arabic Typesetting" panose="03020402040406030203" pitchFamily="66" charset="-78"/>
              </a:rPr>
              <a:t>وبأعلى كفاءة ، و بدون تحمل عبء التشغيل والعبء التقني من قبل المستفيدين، مع تمكين مستخدمين المرافق بأفضل وأحدث الأساليب والمعرفة في العالم لتمكين عملياتهم بأعلى عوائد</a:t>
            </a:r>
            <a:r>
              <a:rPr lang="en-GB" sz="900" dirty="0">
                <a:latin typeface="Arabic Typesetting" panose="03020402040406030203" pitchFamily="66" charset="-78"/>
              </a:rPr>
              <a:t>.</a:t>
            </a:r>
            <a:endParaRPr lang="ar-SA" sz="900" dirty="0">
              <a:latin typeface="Arabic Typesetting" panose="03020402040406030203" pitchFamily="66" charset="-78"/>
            </a:endParaRPr>
          </a:p>
          <a:p>
            <a:pPr algn="r" rtl="1"/>
            <a:endParaRPr lang="ar-SA" sz="900" dirty="0">
              <a:latin typeface="Arabic Typesetting" panose="03020402040406030203" pitchFamily="66" charset="-78"/>
            </a:endParaRPr>
          </a:p>
          <a:p>
            <a:pPr algn="r" rtl="1"/>
            <a:r>
              <a:rPr lang="ar-SA" sz="900" dirty="0">
                <a:latin typeface="Arabic Typesetting" panose="03020402040406030203" pitchFamily="66" charset="-78"/>
              </a:rPr>
              <a:t>تتخصص إنجازات بالعمل علي قطاعات المرافق والقطاع التجاري والصناعي وتشمل محفظة إنجازات الحالية حتى الآن ؛ 33 مليون دولار من الاستثمارات الخضراء التي تم جمعها وتنفيذها حتى الآن ، وأكثر من 63 ميجاوات من تطويرات الطاقة الشمسية ، و 126.5 جيجاوات /ساعة من الطاقة الخضراء، و التي توازي تقليل انبعاثات كربونية بما يقرب من 42,500 طن علي مدار عمر المشروعات المنفذة ، بالإضافة الي انتاج وادارة 15 مليون متر مكعب من المياه سنويًا.</a:t>
            </a:r>
          </a:p>
          <a:p>
            <a:pPr algn="r" rtl="1"/>
            <a:endParaRPr lang="ar-SA" sz="900" dirty="0">
              <a:latin typeface="Arabic Typesetting" panose="03020402040406030203" pitchFamily="66" charset="-78"/>
            </a:endParaRPr>
          </a:p>
        </p:txBody>
      </p:sp>
      <p:sp>
        <p:nvSpPr>
          <p:cNvPr id="46" name="TextBox 45">
            <a:extLst>
              <a:ext uri="{FF2B5EF4-FFF2-40B4-BE49-F238E27FC236}">
                <a16:creationId xmlns:a16="http://schemas.microsoft.com/office/drawing/2014/main" id="{B1BB8DE6-2BD7-327B-554B-72AEA7E7E659}"/>
              </a:ext>
            </a:extLst>
          </p:cNvPr>
          <p:cNvSpPr txBox="1"/>
          <p:nvPr/>
        </p:nvSpPr>
        <p:spPr>
          <a:xfrm>
            <a:off x="7787638" y="5533256"/>
            <a:ext cx="5450840" cy="2723823"/>
          </a:xfrm>
          <a:prstGeom prst="rect">
            <a:avLst/>
          </a:prstGeom>
          <a:noFill/>
        </p:spPr>
        <p:txBody>
          <a:bodyPr wrap="square" rtlCol="0">
            <a:spAutoFit/>
          </a:bodyPr>
          <a:lstStyle/>
          <a:p>
            <a:r>
              <a:rPr lang="en-GB" sz="900" dirty="0" err="1">
                <a:latin typeface="Montserrat" pitchFamily="2" charset="0"/>
              </a:rPr>
              <a:t>Engazaat</a:t>
            </a:r>
            <a:r>
              <a:rPr lang="en-GB" sz="900" dirty="0">
                <a:latin typeface="Montserrat" pitchFamily="2" charset="0"/>
              </a:rPr>
              <a:t> is Egypt’s first integrated independent renewable power and water producer (IPWP).</a:t>
            </a:r>
            <a:r>
              <a:rPr lang="ar-SA" sz="900" dirty="0">
                <a:latin typeface="Montserrat" pitchFamily="2" charset="0"/>
              </a:rPr>
              <a:t> </a:t>
            </a:r>
            <a:r>
              <a:rPr lang="en-GB" sz="900" dirty="0" err="1">
                <a:latin typeface="Montserrat" pitchFamily="2" charset="0"/>
              </a:rPr>
              <a:t>Engazaat</a:t>
            </a:r>
            <a:r>
              <a:rPr lang="en-GB" sz="900" dirty="0">
                <a:latin typeface="Montserrat" panose="00000500000000000000" pitchFamily="2" charset="0"/>
              </a:rPr>
              <a:t> is established for 11 years with steady growth track record, and operating primarily in Egypt while undergoing expansion plans in MEA.</a:t>
            </a:r>
          </a:p>
          <a:p>
            <a:endParaRPr lang="en-GB" sz="900" dirty="0">
              <a:latin typeface="Montserrat" panose="00000500000000000000" pitchFamily="2" charset="0"/>
            </a:endParaRPr>
          </a:p>
          <a:p>
            <a:r>
              <a:rPr lang="en-GB" sz="900" dirty="0">
                <a:latin typeface="Montserrat" panose="00000500000000000000" pitchFamily="2" charset="0"/>
              </a:rPr>
              <a:t>With a multilateral partnership ecosystem we enable communities with sustainable, innovative-financing solutions, data-and-tech-enabled smart solar and water utility and infrastructure.</a:t>
            </a:r>
          </a:p>
          <a:p>
            <a:endParaRPr lang="en-GB" sz="900" dirty="0">
              <a:latin typeface="Montserrat" panose="00000500000000000000" pitchFamily="2" charset="0"/>
            </a:endParaRPr>
          </a:p>
          <a:p>
            <a:r>
              <a:rPr lang="en-GB" sz="900" dirty="0">
                <a:latin typeface="Montserrat" panose="00000500000000000000" pitchFamily="2" charset="0"/>
              </a:rPr>
              <a:t>Our distinctive model offers solar power, and solar-powered water utility “as a service” for the first time-ever, with ZERO-CAPEX, high-efficiency, hassle-free  operational/technical burden, and empowering beneficiaries with access to the world's best domain knowledge to operate with the highest returns. </a:t>
            </a:r>
          </a:p>
          <a:p>
            <a:endParaRPr lang="en-GB" sz="900" dirty="0">
              <a:latin typeface="Montserrat" panose="00000500000000000000" pitchFamily="2" charset="0"/>
            </a:endParaRPr>
          </a:p>
          <a:p>
            <a:r>
              <a:rPr lang="en-GB" sz="900" dirty="0" err="1">
                <a:latin typeface="Montserrat" pitchFamily="2" charset="0"/>
              </a:rPr>
              <a:t>Engazaat</a:t>
            </a:r>
            <a:r>
              <a:rPr lang="en-GB" sz="900" dirty="0">
                <a:latin typeface="Montserrat" pitchFamily="2" charset="0"/>
              </a:rPr>
              <a:t> is specialized in utility and commercial-&amp;-industrial (C&amp;-I) scale verticals, and it’s current portfolio to date includes; $ 33 million dollars of green investments raised and deployed to date, more than 63MW of solar energy developments, 126.5 GW/H of green energy yield projected from current installations, 42,500 tons of CO2 emissions reduced over projects’ lifetime, and 15 million of cubic meters of water produced and managed annually.</a:t>
            </a:r>
          </a:p>
        </p:txBody>
      </p:sp>
      <p:pic>
        <p:nvPicPr>
          <p:cNvPr id="37" name="Picture 36">
            <a:extLst>
              <a:ext uri="{FF2B5EF4-FFF2-40B4-BE49-F238E27FC236}">
                <a16:creationId xmlns:a16="http://schemas.microsoft.com/office/drawing/2014/main" id="{5D88F21F-F8BA-14D1-86A5-AE6AC2449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4116" y="2013594"/>
            <a:ext cx="1359269" cy="720669"/>
          </a:xfrm>
          <a:prstGeom prst="rect">
            <a:avLst/>
          </a:prstGeom>
        </p:spPr>
      </p:pic>
      <p:sp>
        <p:nvSpPr>
          <p:cNvPr id="52" name="Rectangle 51">
            <a:extLst>
              <a:ext uri="{FF2B5EF4-FFF2-40B4-BE49-F238E27FC236}">
                <a16:creationId xmlns:a16="http://schemas.microsoft.com/office/drawing/2014/main" id="{12CBAC38-876A-1C02-BBB3-13C84EBD9C0C}"/>
              </a:ext>
            </a:extLst>
          </p:cNvPr>
          <p:cNvSpPr/>
          <p:nvPr/>
        </p:nvSpPr>
        <p:spPr>
          <a:xfrm>
            <a:off x="5593162" y="3537426"/>
            <a:ext cx="1890246" cy="493776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34AD2059-EDF2-06A8-F1B6-6D501D3D9000}"/>
              </a:ext>
            </a:extLst>
          </p:cNvPr>
          <p:cNvSpPr/>
          <p:nvPr/>
        </p:nvSpPr>
        <p:spPr>
          <a:xfrm>
            <a:off x="3608125" y="3537426"/>
            <a:ext cx="1890246" cy="493776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42C0956C-9D85-F7F4-05AC-B18F687D40E3}"/>
              </a:ext>
            </a:extLst>
          </p:cNvPr>
          <p:cNvSpPr/>
          <p:nvPr/>
        </p:nvSpPr>
        <p:spPr>
          <a:xfrm>
            <a:off x="1623089" y="3537426"/>
            <a:ext cx="1890246" cy="493776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5392A6B6-AEBC-CBB2-AFCC-BE59BEB38858}"/>
              </a:ext>
            </a:extLst>
          </p:cNvPr>
          <p:cNvSpPr/>
          <p:nvPr/>
        </p:nvSpPr>
        <p:spPr>
          <a:xfrm>
            <a:off x="6148858" y="3022913"/>
            <a:ext cx="853607" cy="853607"/>
          </a:xfrm>
          <a:prstGeom prst="ellipse">
            <a:avLst/>
          </a:prstGeom>
          <a:blipFill>
            <a:blip r:embed="rId3"/>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Oval 57">
            <a:extLst>
              <a:ext uri="{FF2B5EF4-FFF2-40B4-BE49-F238E27FC236}">
                <a16:creationId xmlns:a16="http://schemas.microsoft.com/office/drawing/2014/main" id="{922EEEF3-26C7-060C-6BF4-A00E9F3711DB}"/>
              </a:ext>
            </a:extLst>
          </p:cNvPr>
          <p:cNvSpPr/>
          <p:nvPr/>
        </p:nvSpPr>
        <p:spPr>
          <a:xfrm>
            <a:off x="4126445" y="3022913"/>
            <a:ext cx="853607" cy="853607"/>
          </a:xfrm>
          <a:prstGeom prst="ellipse">
            <a:avLst/>
          </a:prstGeom>
          <a:blipFill>
            <a:blip r:embed="rId4"/>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Oval 58">
            <a:extLst>
              <a:ext uri="{FF2B5EF4-FFF2-40B4-BE49-F238E27FC236}">
                <a16:creationId xmlns:a16="http://schemas.microsoft.com/office/drawing/2014/main" id="{127E1415-5EA0-ADFD-BC1E-B6FAF9F1B30D}"/>
              </a:ext>
            </a:extLst>
          </p:cNvPr>
          <p:cNvSpPr/>
          <p:nvPr/>
        </p:nvSpPr>
        <p:spPr>
          <a:xfrm>
            <a:off x="2141410" y="3022913"/>
            <a:ext cx="853607" cy="853607"/>
          </a:xfrm>
          <a:prstGeom prst="ellipse">
            <a:avLst/>
          </a:prstGeom>
          <a:blipFill>
            <a:blip r:embed="rId5"/>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TextBox 62">
            <a:extLst>
              <a:ext uri="{FF2B5EF4-FFF2-40B4-BE49-F238E27FC236}">
                <a16:creationId xmlns:a16="http://schemas.microsoft.com/office/drawing/2014/main" id="{C2221E0A-F434-0546-4E1E-5967A8611187}"/>
              </a:ext>
            </a:extLst>
          </p:cNvPr>
          <p:cNvSpPr txBox="1"/>
          <p:nvPr/>
        </p:nvSpPr>
        <p:spPr>
          <a:xfrm>
            <a:off x="5635561" y="4149403"/>
            <a:ext cx="1890246" cy="3416320"/>
          </a:xfrm>
          <a:prstGeom prst="rect">
            <a:avLst/>
          </a:prstGeom>
          <a:noFill/>
        </p:spPr>
        <p:txBody>
          <a:bodyPr wrap="square">
            <a:spAutoFit/>
          </a:bodyPr>
          <a:lstStyle/>
          <a:p>
            <a:pPr algn="l" fontAlgn="base"/>
            <a:r>
              <a:rPr lang="en-GB" sz="900" dirty="0">
                <a:solidFill>
                  <a:srgbClr val="000000"/>
                </a:solidFill>
                <a:latin typeface="Montserrat" pitchFamily="2" charset="0"/>
              </a:rPr>
              <a:t>A social entrepreneur with a passion for sustainability, Muhammad is a graduate of the American University in Cairo ('04), carrying 18 years of professional experience in both local and multinational companies, in smart and sustainable infrastructure developments and implementations.</a:t>
            </a:r>
          </a:p>
          <a:p>
            <a:pPr algn="l" fontAlgn="base"/>
            <a:r>
              <a:rPr lang="en-GB" sz="900" dirty="0">
                <a:solidFill>
                  <a:srgbClr val="000000"/>
                </a:solidFill>
                <a:latin typeface="Montserrat" pitchFamily="2" charset="0"/>
              </a:rPr>
              <a:t> </a:t>
            </a:r>
          </a:p>
          <a:p>
            <a:pPr algn="l" fontAlgn="base"/>
            <a:r>
              <a:rPr lang="en-GB" sz="900" dirty="0">
                <a:solidFill>
                  <a:srgbClr val="000000"/>
                </a:solidFill>
                <a:latin typeface="Montserrat" pitchFamily="2" charset="0"/>
              </a:rPr>
              <a:t>Muhammad structured </a:t>
            </a:r>
            <a:r>
              <a:rPr lang="en-GB" sz="900" dirty="0" err="1">
                <a:solidFill>
                  <a:srgbClr val="000000"/>
                </a:solidFill>
                <a:latin typeface="Montserrat" pitchFamily="2" charset="0"/>
              </a:rPr>
              <a:t>Engazaat</a:t>
            </a:r>
            <a:r>
              <a:rPr lang="en-GB" sz="900" dirty="0">
                <a:solidFill>
                  <a:srgbClr val="000000"/>
                </a:solidFill>
                <a:latin typeface="Montserrat" pitchFamily="2" charset="0"/>
              </a:rPr>
              <a:t> utility division as one of the fastest growing IPWP developers, energy, and water utility operators in Egypt with more than 63 MW of developments and implementations, pipeline exceeding 350 MW, in Egypt and Sudan and 15 million m3 of water produced and managed annually.</a:t>
            </a:r>
          </a:p>
        </p:txBody>
      </p:sp>
      <p:sp>
        <p:nvSpPr>
          <p:cNvPr id="65" name="TextBox 64">
            <a:extLst>
              <a:ext uri="{FF2B5EF4-FFF2-40B4-BE49-F238E27FC236}">
                <a16:creationId xmlns:a16="http://schemas.microsoft.com/office/drawing/2014/main" id="{4D4B925D-439C-5E33-4BDF-7B49C00E5BBF}"/>
              </a:ext>
            </a:extLst>
          </p:cNvPr>
          <p:cNvSpPr txBox="1"/>
          <p:nvPr/>
        </p:nvSpPr>
        <p:spPr>
          <a:xfrm>
            <a:off x="3629325" y="4149403"/>
            <a:ext cx="1890246" cy="3416320"/>
          </a:xfrm>
          <a:prstGeom prst="rect">
            <a:avLst/>
          </a:prstGeom>
          <a:noFill/>
        </p:spPr>
        <p:txBody>
          <a:bodyPr wrap="square">
            <a:spAutoFit/>
          </a:bodyPr>
          <a:lstStyle/>
          <a:p>
            <a:pPr algn="l" fontAlgn="base"/>
            <a:r>
              <a:rPr lang="en-GB" sz="900" dirty="0">
                <a:solidFill>
                  <a:srgbClr val="000000"/>
                </a:solidFill>
                <a:latin typeface="Montserrat" pitchFamily="2" charset="0"/>
              </a:rPr>
              <a:t>A social entrepreneur with a passion for technology and renewables, Khaled is a graduate of the American University in Cairo ('05) with a bachelor degree in computer science, carrying 17 years of experience in smart infrastructure and ICT domains. Khaled has an eye for innovation and has managed global leading solutions providers, delivering strategic private and public sectors projects nationally and in the MEA region.</a:t>
            </a:r>
          </a:p>
          <a:p>
            <a:pPr algn="l" fontAlgn="base"/>
            <a:endParaRPr lang="en-GB" sz="900" dirty="0">
              <a:solidFill>
                <a:srgbClr val="000000"/>
              </a:solidFill>
              <a:latin typeface="Montserrat" pitchFamily="2" charset="0"/>
            </a:endParaRPr>
          </a:p>
          <a:p>
            <a:pPr algn="l" fontAlgn="base"/>
            <a:r>
              <a:rPr lang="en-GB" sz="900" dirty="0">
                <a:solidFill>
                  <a:srgbClr val="000000"/>
                </a:solidFill>
                <a:latin typeface="Montserrat" pitchFamily="2" charset="0"/>
              </a:rPr>
              <a:t>Khaled has been instrumental in managing and crystalizing the groups vision to be a “total-smart-solutions” provider and an “Independent-Power-and-Water Producer (IPWP)”.</a:t>
            </a:r>
          </a:p>
        </p:txBody>
      </p:sp>
      <p:sp>
        <p:nvSpPr>
          <p:cNvPr id="66" name="TextBox 65">
            <a:extLst>
              <a:ext uri="{FF2B5EF4-FFF2-40B4-BE49-F238E27FC236}">
                <a16:creationId xmlns:a16="http://schemas.microsoft.com/office/drawing/2014/main" id="{66879218-2537-FA63-E452-738C1492D282}"/>
              </a:ext>
            </a:extLst>
          </p:cNvPr>
          <p:cNvSpPr txBox="1"/>
          <p:nvPr/>
        </p:nvSpPr>
        <p:spPr>
          <a:xfrm>
            <a:off x="1615871" y="4149402"/>
            <a:ext cx="1890246" cy="4385816"/>
          </a:xfrm>
          <a:prstGeom prst="rect">
            <a:avLst/>
          </a:prstGeom>
          <a:noFill/>
        </p:spPr>
        <p:txBody>
          <a:bodyPr wrap="square">
            <a:spAutoFit/>
          </a:bodyPr>
          <a:lstStyle/>
          <a:p>
            <a:pPr algn="l" fontAlgn="base"/>
            <a:r>
              <a:rPr lang="en-GB" sz="900" dirty="0">
                <a:solidFill>
                  <a:srgbClr val="000000"/>
                </a:solidFill>
                <a:latin typeface="Montserrat" pitchFamily="2" charset="0"/>
              </a:rPr>
              <a:t>Graduate of the American University in Cairo’s business school ('08), with a Data-Science and Machine-Learning specialization from MIT. He carries with him his passion for business and sustainability, growth mind-set, and more than 14 years of well-rounded decision-support experiences across Egypt and the GCC markets of Saudi Arabia, UAE, and Bahrain.</a:t>
            </a:r>
          </a:p>
          <a:p>
            <a:pPr algn="l" fontAlgn="base"/>
            <a:endParaRPr lang="en-GB" sz="900" dirty="0">
              <a:solidFill>
                <a:srgbClr val="000000"/>
              </a:solidFill>
              <a:latin typeface="Montserrat" pitchFamily="2" charset="0"/>
            </a:endParaRPr>
          </a:p>
          <a:p>
            <a:pPr algn="l" fontAlgn="base"/>
            <a:r>
              <a:rPr lang="en-GB" sz="900" dirty="0">
                <a:solidFill>
                  <a:srgbClr val="000000"/>
                </a:solidFill>
                <a:latin typeface="Montserrat" pitchFamily="2" charset="0"/>
              </a:rPr>
              <a:t>He delivered insights-based market-entry, market-strategy, new-product-development studies to blue-chip clients including: the American University in Cairo, Royal Court of Saudi Arabia, NEOM, </a:t>
            </a:r>
            <a:r>
              <a:rPr lang="en-GB" sz="900" dirty="0" err="1">
                <a:solidFill>
                  <a:srgbClr val="000000"/>
                </a:solidFill>
                <a:latin typeface="Montserrat" pitchFamily="2" charset="0"/>
              </a:rPr>
              <a:t>Qiddiya</a:t>
            </a:r>
            <a:r>
              <a:rPr lang="en-GB" sz="900" dirty="0">
                <a:solidFill>
                  <a:srgbClr val="000000"/>
                </a:solidFill>
                <a:latin typeface="Montserrat" pitchFamily="2" charset="0"/>
              </a:rPr>
              <a:t>, Saudi Tourism Authority, PIF, The World Bank Group, Ministry of Economy and Planning (KSA), Ministry of Investment (KSA), ROSHN, Ministry of Culture (KSA), Aramco, </a:t>
            </a:r>
            <a:r>
              <a:rPr lang="en-GB" sz="900" dirty="0" err="1">
                <a:solidFill>
                  <a:srgbClr val="000000"/>
                </a:solidFill>
                <a:latin typeface="Montserrat" pitchFamily="2" charset="0"/>
              </a:rPr>
              <a:t>stc</a:t>
            </a:r>
            <a:r>
              <a:rPr lang="en-GB" sz="900" dirty="0">
                <a:solidFill>
                  <a:srgbClr val="000000"/>
                </a:solidFill>
                <a:latin typeface="Montserrat" pitchFamily="2" charset="0"/>
              </a:rPr>
              <a:t> Pay, BCG, PwC, McKinsey, Deloitte, and more.</a:t>
            </a:r>
          </a:p>
        </p:txBody>
      </p:sp>
      <p:sp>
        <p:nvSpPr>
          <p:cNvPr id="67" name="TextBox 66">
            <a:extLst>
              <a:ext uri="{FF2B5EF4-FFF2-40B4-BE49-F238E27FC236}">
                <a16:creationId xmlns:a16="http://schemas.microsoft.com/office/drawing/2014/main" id="{3219B628-84B5-3688-2CA3-7FEDFEB2106E}"/>
              </a:ext>
            </a:extLst>
          </p:cNvPr>
          <p:cNvSpPr txBox="1"/>
          <p:nvPr/>
        </p:nvSpPr>
        <p:spPr>
          <a:xfrm>
            <a:off x="5591508" y="3727762"/>
            <a:ext cx="1890246" cy="369332"/>
          </a:xfrm>
          <a:prstGeom prst="rect">
            <a:avLst/>
          </a:prstGeom>
          <a:solidFill>
            <a:schemeClr val="bg1"/>
          </a:solidFill>
        </p:spPr>
        <p:txBody>
          <a:bodyPr wrap="square">
            <a:spAutoFit/>
          </a:bodyPr>
          <a:lstStyle/>
          <a:p>
            <a:pPr algn="l" fontAlgn="base"/>
            <a:r>
              <a:rPr lang="en-GB" sz="900" b="1" i="1" dirty="0">
                <a:solidFill>
                  <a:srgbClr val="000000"/>
                </a:solidFill>
                <a:latin typeface="Montserrat" pitchFamily="2" charset="0"/>
              </a:rPr>
              <a:t>Cofounder, and CEO: Muhammad El Demerdash</a:t>
            </a:r>
          </a:p>
        </p:txBody>
      </p:sp>
      <p:sp>
        <p:nvSpPr>
          <p:cNvPr id="68" name="TextBox 67">
            <a:extLst>
              <a:ext uri="{FF2B5EF4-FFF2-40B4-BE49-F238E27FC236}">
                <a16:creationId xmlns:a16="http://schemas.microsoft.com/office/drawing/2014/main" id="{9F7D0F09-4806-DA3E-0C25-43E9E2B59D42}"/>
              </a:ext>
            </a:extLst>
          </p:cNvPr>
          <p:cNvSpPr txBox="1"/>
          <p:nvPr/>
        </p:nvSpPr>
        <p:spPr>
          <a:xfrm>
            <a:off x="3608442" y="3727762"/>
            <a:ext cx="1890246" cy="369332"/>
          </a:xfrm>
          <a:prstGeom prst="rect">
            <a:avLst/>
          </a:prstGeom>
          <a:solidFill>
            <a:schemeClr val="bg1"/>
          </a:solidFill>
        </p:spPr>
        <p:txBody>
          <a:bodyPr wrap="square">
            <a:spAutoFit/>
          </a:bodyPr>
          <a:lstStyle/>
          <a:p>
            <a:pPr algn="l" fontAlgn="base"/>
            <a:r>
              <a:rPr lang="en-GB" sz="900" b="1" i="1" dirty="0">
                <a:solidFill>
                  <a:srgbClr val="000000"/>
                </a:solidFill>
                <a:latin typeface="Montserrat" pitchFamily="2" charset="0"/>
              </a:rPr>
              <a:t>Cofounder, and CEO: Khaled El Demerdash</a:t>
            </a:r>
          </a:p>
        </p:txBody>
      </p:sp>
      <p:sp>
        <p:nvSpPr>
          <p:cNvPr id="69" name="TextBox 68">
            <a:extLst>
              <a:ext uri="{FF2B5EF4-FFF2-40B4-BE49-F238E27FC236}">
                <a16:creationId xmlns:a16="http://schemas.microsoft.com/office/drawing/2014/main" id="{69861D80-290E-F35F-D3CB-0CBDB31E5046}"/>
              </a:ext>
            </a:extLst>
          </p:cNvPr>
          <p:cNvSpPr txBox="1"/>
          <p:nvPr/>
        </p:nvSpPr>
        <p:spPr>
          <a:xfrm>
            <a:off x="1621840" y="3727762"/>
            <a:ext cx="1890246" cy="369332"/>
          </a:xfrm>
          <a:prstGeom prst="rect">
            <a:avLst/>
          </a:prstGeom>
          <a:solidFill>
            <a:schemeClr val="bg1"/>
          </a:solidFill>
        </p:spPr>
        <p:txBody>
          <a:bodyPr wrap="square">
            <a:spAutoFit/>
          </a:bodyPr>
          <a:lstStyle/>
          <a:p>
            <a:pPr algn="l" fontAlgn="base"/>
            <a:r>
              <a:rPr lang="en-GB" sz="900" b="1" i="1" dirty="0">
                <a:solidFill>
                  <a:srgbClr val="000000"/>
                </a:solidFill>
                <a:latin typeface="Montserrat" pitchFamily="2" charset="0"/>
              </a:rPr>
              <a:t>Cofounder, and COO: </a:t>
            </a:r>
          </a:p>
          <a:p>
            <a:pPr algn="l" fontAlgn="base"/>
            <a:r>
              <a:rPr lang="en-GB" sz="900" b="1" i="1" dirty="0">
                <a:solidFill>
                  <a:srgbClr val="000000"/>
                </a:solidFill>
                <a:latin typeface="Montserrat" pitchFamily="2" charset="0"/>
              </a:rPr>
              <a:t>Omar El Demerdash</a:t>
            </a:r>
          </a:p>
        </p:txBody>
      </p:sp>
      <p:cxnSp>
        <p:nvCxnSpPr>
          <p:cNvPr id="72" name="Straight Connector 71">
            <a:extLst>
              <a:ext uri="{FF2B5EF4-FFF2-40B4-BE49-F238E27FC236}">
                <a16:creationId xmlns:a16="http://schemas.microsoft.com/office/drawing/2014/main" id="{D40D5C79-8DAC-875D-EA8C-4DDFF8752A2D}"/>
              </a:ext>
            </a:extLst>
          </p:cNvPr>
          <p:cNvCxnSpPr>
            <a:cxnSpLocks/>
          </p:cNvCxnSpPr>
          <p:nvPr/>
        </p:nvCxnSpPr>
        <p:spPr>
          <a:xfrm>
            <a:off x="4079951" y="1916907"/>
            <a:ext cx="0" cy="963353"/>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299A4EE2-3710-3F43-CFC4-3089FA2E0463}"/>
              </a:ext>
            </a:extLst>
          </p:cNvPr>
          <p:cNvSpPr txBox="1"/>
          <p:nvPr/>
        </p:nvSpPr>
        <p:spPr>
          <a:xfrm>
            <a:off x="1463675" y="8534717"/>
            <a:ext cx="622504" cy="261610"/>
          </a:xfrm>
          <a:prstGeom prst="rect">
            <a:avLst/>
          </a:prstGeom>
          <a:noFill/>
        </p:spPr>
        <p:txBody>
          <a:bodyPr wrap="square" rtlCol="0">
            <a:spAutoFit/>
          </a:bodyPr>
          <a:lstStyle/>
          <a:p>
            <a:r>
              <a:rPr lang="ar-SA" sz="1100" dirty="0">
                <a:latin typeface="Montserrat" pitchFamily="2" charset="0"/>
              </a:rPr>
              <a:t>1</a:t>
            </a:r>
            <a:endParaRPr lang="en-GB" sz="1100" dirty="0">
              <a:latin typeface="Montserrat" pitchFamily="2" charset="0"/>
            </a:endParaRPr>
          </a:p>
        </p:txBody>
      </p:sp>
    </p:spTree>
    <p:extLst>
      <p:ext uri="{BB962C8B-B14F-4D97-AF65-F5344CB8AC3E}">
        <p14:creationId xmlns:p14="http://schemas.microsoft.com/office/powerpoint/2010/main" val="2169697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087775C3-0226-4792-F2EC-2AA512C2F5AF}"/>
              </a:ext>
            </a:extLst>
          </p:cNvPr>
          <p:cNvSpPr/>
          <p:nvPr/>
        </p:nvSpPr>
        <p:spPr>
          <a:xfrm>
            <a:off x="6680837" y="2986736"/>
            <a:ext cx="6631939" cy="72103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13BB729C-BC7E-2FC2-43B6-C599D941091A}"/>
              </a:ext>
            </a:extLst>
          </p:cNvPr>
          <p:cNvSpPr/>
          <p:nvPr/>
        </p:nvSpPr>
        <p:spPr>
          <a:xfrm>
            <a:off x="1626835" y="2986736"/>
            <a:ext cx="4937263" cy="72103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ECCBF45F-6A58-5328-EB9F-AAD54FEC3D4E}"/>
              </a:ext>
            </a:extLst>
          </p:cNvPr>
          <p:cNvSpPr/>
          <p:nvPr/>
        </p:nvSpPr>
        <p:spPr>
          <a:xfrm>
            <a:off x="1625703" y="3760948"/>
            <a:ext cx="11687067" cy="154523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2" name="Rectangle 201">
            <a:extLst>
              <a:ext uri="{FF2B5EF4-FFF2-40B4-BE49-F238E27FC236}">
                <a16:creationId xmlns:a16="http://schemas.microsoft.com/office/drawing/2014/main" id="{0560070C-660E-734A-E0F7-59F9CBFD234C}"/>
              </a:ext>
            </a:extLst>
          </p:cNvPr>
          <p:cNvSpPr/>
          <p:nvPr/>
        </p:nvSpPr>
        <p:spPr>
          <a:xfrm>
            <a:off x="1625703" y="5428020"/>
            <a:ext cx="11687067" cy="317933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10E1F164-FCA7-7422-3212-3ED86980FB37}"/>
              </a:ext>
            </a:extLst>
          </p:cNvPr>
          <p:cNvSpPr txBox="1"/>
          <p:nvPr/>
        </p:nvSpPr>
        <p:spPr>
          <a:xfrm>
            <a:off x="6778660" y="3016350"/>
            <a:ext cx="6534114" cy="652358"/>
          </a:xfrm>
          <a:prstGeom prst="rect">
            <a:avLst/>
          </a:prstGeom>
          <a:noFill/>
        </p:spPr>
        <p:txBody>
          <a:bodyPr wrap="square" rtlCol="0">
            <a:spAutoFit/>
          </a:bodyPr>
          <a:lstStyle/>
          <a:p>
            <a:pPr algn="r" rtl="1"/>
            <a:r>
              <a:rPr lang="ar-SA" dirty="0">
                <a:solidFill>
                  <a:schemeClr val="bg1"/>
                </a:solidFill>
                <a:latin typeface="Montserrat" panose="00000500000000000000" pitchFamily="2" charset="0"/>
              </a:rPr>
              <a:t>القرية الزراعية المستدامة</a:t>
            </a:r>
          </a:p>
          <a:p>
            <a:pPr algn="r" rtl="1"/>
            <a:r>
              <a:rPr lang="ar-SA" sz="1200" dirty="0">
                <a:solidFill>
                  <a:schemeClr val="bg1"/>
                </a:solidFill>
                <a:latin typeface="Montserrat" panose="00000500000000000000" pitchFamily="2" charset="0"/>
              </a:rPr>
              <a:t> </a:t>
            </a:r>
            <a:r>
              <a:rPr lang="en-GB" sz="1200" b="1" dirty="0">
                <a:solidFill>
                  <a:srgbClr val="92D050"/>
                </a:solidFill>
                <a:latin typeface="Montserrat" panose="00000500000000000000" pitchFamily="2" charset="0"/>
              </a:rPr>
              <a:t>S</a:t>
            </a:r>
            <a:r>
              <a:rPr lang="en-GB" sz="1200" dirty="0">
                <a:solidFill>
                  <a:schemeClr val="bg1"/>
                </a:solidFill>
                <a:latin typeface="Montserrat" panose="00000500000000000000" pitchFamily="2" charset="0"/>
              </a:rPr>
              <a:t>ustainable </a:t>
            </a:r>
            <a:r>
              <a:rPr lang="en-GB" sz="1200" b="1" dirty="0" err="1">
                <a:solidFill>
                  <a:srgbClr val="92D050"/>
                </a:solidFill>
                <a:latin typeface="Montserrat" panose="00000500000000000000" pitchFamily="2" charset="0"/>
              </a:rPr>
              <a:t>A</a:t>
            </a:r>
            <a:r>
              <a:rPr lang="en-GB" sz="1200" dirty="0" err="1">
                <a:solidFill>
                  <a:schemeClr val="bg1"/>
                </a:solidFill>
                <a:latin typeface="Montserrat" panose="00000500000000000000" pitchFamily="2" charset="0"/>
              </a:rPr>
              <a:t>gro</a:t>
            </a:r>
            <a:r>
              <a:rPr lang="en-GB" sz="1200" dirty="0">
                <a:solidFill>
                  <a:schemeClr val="bg1"/>
                </a:solidFill>
                <a:latin typeface="Montserrat" panose="00000500000000000000" pitchFamily="2" charset="0"/>
              </a:rPr>
              <a:t>-</a:t>
            </a:r>
            <a:r>
              <a:rPr lang="en-GB" sz="1200" b="1" dirty="0">
                <a:solidFill>
                  <a:srgbClr val="92D050"/>
                </a:solidFill>
                <a:latin typeface="Montserrat" panose="00000500000000000000" pitchFamily="2" charset="0"/>
              </a:rPr>
              <a:t>V</a:t>
            </a:r>
            <a:r>
              <a:rPr lang="en-GB" sz="1200" dirty="0">
                <a:solidFill>
                  <a:schemeClr val="bg1"/>
                </a:solidFill>
                <a:latin typeface="Montserrat" panose="00000500000000000000" pitchFamily="2" charset="0"/>
              </a:rPr>
              <a:t>illage and </a:t>
            </a:r>
            <a:r>
              <a:rPr lang="en-GB" sz="1200" b="1" dirty="0">
                <a:solidFill>
                  <a:srgbClr val="92D050"/>
                </a:solidFill>
                <a:latin typeface="Montserrat" panose="00000500000000000000" pitchFamily="2" charset="0"/>
              </a:rPr>
              <a:t>E</a:t>
            </a:r>
            <a:r>
              <a:rPr lang="en-GB" sz="1200" dirty="0">
                <a:solidFill>
                  <a:schemeClr val="bg1"/>
                </a:solidFill>
                <a:latin typeface="Montserrat" panose="00000500000000000000" pitchFamily="2" charset="0"/>
              </a:rPr>
              <a:t>ntrepreneurship-Park</a:t>
            </a:r>
          </a:p>
        </p:txBody>
      </p:sp>
      <p:sp>
        <p:nvSpPr>
          <p:cNvPr id="29" name="Rectangle 28">
            <a:extLst>
              <a:ext uri="{FF2B5EF4-FFF2-40B4-BE49-F238E27FC236}">
                <a16:creationId xmlns:a16="http://schemas.microsoft.com/office/drawing/2014/main" id="{3E5FFB0A-1AB6-C69B-FB80-A86A52BD80D1}"/>
              </a:ext>
            </a:extLst>
          </p:cNvPr>
          <p:cNvSpPr/>
          <p:nvPr/>
        </p:nvSpPr>
        <p:spPr>
          <a:xfrm>
            <a:off x="8749728" y="1916907"/>
            <a:ext cx="4913167" cy="97351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CEBE6BA0-1A27-4B51-9107-E8EBBEC4EF62}"/>
              </a:ext>
            </a:extLst>
          </p:cNvPr>
          <p:cNvSpPr txBox="1"/>
          <p:nvPr/>
        </p:nvSpPr>
        <p:spPr>
          <a:xfrm>
            <a:off x="8875395" y="2175481"/>
            <a:ext cx="4678088" cy="843051"/>
          </a:xfrm>
          <a:prstGeom prst="rect">
            <a:avLst/>
          </a:prstGeom>
          <a:noFill/>
        </p:spPr>
        <p:txBody>
          <a:bodyPr wrap="square">
            <a:spAutoFit/>
          </a:bodyPr>
          <a:lstStyle/>
          <a:p>
            <a:pPr algn="r" rtl="1"/>
            <a:r>
              <a:rPr lang="ar-SA" b="1" i="1" dirty="0">
                <a:solidFill>
                  <a:schemeClr val="bg1"/>
                </a:solidFill>
                <a:latin typeface="Montserrat" panose="00000500000000000000" pitchFamily="2" charset="0"/>
              </a:rPr>
              <a:t>عن المشروع</a:t>
            </a:r>
            <a:r>
              <a:rPr lang="en-GB" b="1" i="1" dirty="0">
                <a:solidFill>
                  <a:schemeClr val="bg1"/>
                </a:solidFill>
                <a:latin typeface="Montserrat" panose="00000500000000000000" pitchFamily="2" charset="0"/>
              </a:rPr>
              <a:t> </a:t>
            </a:r>
            <a:r>
              <a:rPr lang="ar-SA" b="1" i="1" dirty="0">
                <a:solidFill>
                  <a:schemeClr val="bg1"/>
                </a:solidFill>
                <a:latin typeface="Montserrat" panose="00000500000000000000" pitchFamily="2" charset="0"/>
              </a:rPr>
              <a:t>(فكرة المشروع هي حل للتحدي)</a:t>
            </a:r>
            <a:endParaRPr lang="en-GB" b="1" i="1" dirty="0">
              <a:solidFill>
                <a:schemeClr val="bg1"/>
              </a:solidFill>
              <a:latin typeface="Montserrat" panose="00000500000000000000" pitchFamily="2" charset="0"/>
            </a:endParaRPr>
          </a:p>
        </p:txBody>
      </p:sp>
      <p:pic>
        <p:nvPicPr>
          <p:cNvPr id="37" name="Picture 36">
            <a:extLst>
              <a:ext uri="{FF2B5EF4-FFF2-40B4-BE49-F238E27FC236}">
                <a16:creationId xmlns:a16="http://schemas.microsoft.com/office/drawing/2014/main" id="{5D88F21F-F8BA-14D1-86A5-AE6AC2449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4116" y="2013594"/>
            <a:ext cx="1359269" cy="720669"/>
          </a:xfrm>
          <a:prstGeom prst="rect">
            <a:avLst/>
          </a:prstGeom>
        </p:spPr>
      </p:pic>
      <p:sp>
        <p:nvSpPr>
          <p:cNvPr id="2" name="TextBox 1">
            <a:extLst>
              <a:ext uri="{FF2B5EF4-FFF2-40B4-BE49-F238E27FC236}">
                <a16:creationId xmlns:a16="http://schemas.microsoft.com/office/drawing/2014/main" id="{CF395E0D-7561-6BED-D137-134649418E1E}"/>
              </a:ext>
            </a:extLst>
          </p:cNvPr>
          <p:cNvSpPr txBox="1"/>
          <p:nvPr/>
        </p:nvSpPr>
        <p:spPr>
          <a:xfrm>
            <a:off x="6971016" y="2928680"/>
            <a:ext cx="1402715" cy="584775"/>
          </a:xfrm>
          <a:prstGeom prst="rect">
            <a:avLst/>
          </a:prstGeom>
          <a:noFill/>
        </p:spPr>
        <p:txBody>
          <a:bodyPr wrap="square" rtlCol="0">
            <a:spAutoFit/>
          </a:bodyPr>
          <a:lstStyle/>
          <a:p>
            <a:r>
              <a:rPr lang="en-GB" sz="3200" b="1" dirty="0">
                <a:solidFill>
                  <a:srgbClr val="92D050"/>
                </a:solidFill>
                <a:latin typeface="Montserrat" panose="00000500000000000000" pitchFamily="2" charset="0"/>
              </a:rPr>
              <a:t>SAVE</a:t>
            </a:r>
          </a:p>
        </p:txBody>
      </p:sp>
      <p:sp>
        <p:nvSpPr>
          <p:cNvPr id="6" name="TextBox 5">
            <a:extLst>
              <a:ext uri="{FF2B5EF4-FFF2-40B4-BE49-F238E27FC236}">
                <a16:creationId xmlns:a16="http://schemas.microsoft.com/office/drawing/2014/main" id="{E4604E53-EBE5-25AF-D87F-FD9939A655E2}"/>
              </a:ext>
            </a:extLst>
          </p:cNvPr>
          <p:cNvSpPr txBox="1"/>
          <p:nvPr/>
        </p:nvSpPr>
        <p:spPr>
          <a:xfrm>
            <a:off x="7006978" y="3369429"/>
            <a:ext cx="1402715" cy="338554"/>
          </a:xfrm>
          <a:prstGeom prst="rect">
            <a:avLst/>
          </a:prstGeom>
          <a:noFill/>
        </p:spPr>
        <p:txBody>
          <a:bodyPr wrap="square" rtlCol="0">
            <a:spAutoFit/>
          </a:bodyPr>
          <a:lstStyle/>
          <a:p>
            <a:r>
              <a:rPr lang="en-GB" sz="1600" b="1" dirty="0">
                <a:solidFill>
                  <a:schemeClr val="bg1"/>
                </a:solidFill>
                <a:latin typeface="Montserrat" panose="00000500000000000000" pitchFamily="2" charset="0"/>
              </a:rPr>
              <a:t>PROJECT</a:t>
            </a:r>
          </a:p>
        </p:txBody>
      </p:sp>
      <p:sp>
        <p:nvSpPr>
          <p:cNvPr id="167" name="Rectangle 166">
            <a:extLst>
              <a:ext uri="{FF2B5EF4-FFF2-40B4-BE49-F238E27FC236}">
                <a16:creationId xmlns:a16="http://schemas.microsoft.com/office/drawing/2014/main" id="{80CD9716-D5BB-3DA9-676C-4EBAD2941AF4}"/>
              </a:ext>
            </a:extLst>
          </p:cNvPr>
          <p:cNvSpPr/>
          <p:nvPr/>
        </p:nvSpPr>
        <p:spPr>
          <a:xfrm>
            <a:off x="4265853" y="6305480"/>
            <a:ext cx="8986561" cy="68940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D693A501-74AE-6562-8D27-EAC860E666F6}"/>
              </a:ext>
            </a:extLst>
          </p:cNvPr>
          <p:cNvSpPr/>
          <p:nvPr/>
        </p:nvSpPr>
        <p:spPr>
          <a:xfrm>
            <a:off x="6554612" y="3825401"/>
            <a:ext cx="2180638" cy="88948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ar-SA" sz="1600" b="1" dirty="0">
                <a:solidFill>
                  <a:schemeClr val="bg1"/>
                </a:solidFill>
              </a:rPr>
              <a:t>الغذاء</a:t>
            </a:r>
            <a:endParaRPr lang="en-GB" sz="1600" b="1" dirty="0">
              <a:solidFill>
                <a:schemeClr val="bg1"/>
              </a:solidFill>
            </a:endParaRPr>
          </a:p>
        </p:txBody>
      </p:sp>
      <p:sp>
        <p:nvSpPr>
          <p:cNvPr id="169" name="Rectangle 168">
            <a:extLst>
              <a:ext uri="{FF2B5EF4-FFF2-40B4-BE49-F238E27FC236}">
                <a16:creationId xmlns:a16="http://schemas.microsoft.com/office/drawing/2014/main" id="{DACE9FC0-41DA-B759-7A1F-520334DC8891}"/>
              </a:ext>
            </a:extLst>
          </p:cNvPr>
          <p:cNvSpPr/>
          <p:nvPr/>
        </p:nvSpPr>
        <p:spPr>
          <a:xfrm>
            <a:off x="8843374" y="3825401"/>
            <a:ext cx="2180638" cy="88948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ar-SA" sz="1600" b="1" dirty="0">
                <a:solidFill>
                  <a:schemeClr val="bg1"/>
                </a:solidFill>
              </a:rPr>
              <a:t>المياه</a:t>
            </a:r>
            <a:endParaRPr lang="en-GB" sz="1600" b="1" dirty="0">
              <a:solidFill>
                <a:schemeClr val="bg1"/>
              </a:solidFill>
            </a:endParaRPr>
          </a:p>
        </p:txBody>
      </p:sp>
      <p:sp>
        <p:nvSpPr>
          <p:cNvPr id="170" name="Rectangle 169">
            <a:extLst>
              <a:ext uri="{FF2B5EF4-FFF2-40B4-BE49-F238E27FC236}">
                <a16:creationId xmlns:a16="http://schemas.microsoft.com/office/drawing/2014/main" id="{54333272-30E2-754A-FE0E-B678CABC834A}"/>
              </a:ext>
            </a:extLst>
          </p:cNvPr>
          <p:cNvSpPr/>
          <p:nvPr/>
        </p:nvSpPr>
        <p:spPr>
          <a:xfrm>
            <a:off x="11132137" y="3825401"/>
            <a:ext cx="2180638" cy="88948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ar-SA" sz="1600" b="1" dirty="0">
                <a:solidFill>
                  <a:schemeClr val="bg1"/>
                </a:solidFill>
              </a:rPr>
              <a:t>الطاقة</a:t>
            </a:r>
            <a:endParaRPr lang="en-GB" sz="1600" b="1" dirty="0">
              <a:solidFill>
                <a:schemeClr val="bg1"/>
              </a:solidFill>
            </a:endParaRPr>
          </a:p>
        </p:txBody>
      </p:sp>
      <p:sp>
        <p:nvSpPr>
          <p:cNvPr id="171" name="Rectangle 170">
            <a:extLst>
              <a:ext uri="{FF2B5EF4-FFF2-40B4-BE49-F238E27FC236}">
                <a16:creationId xmlns:a16="http://schemas.microsoft.com/office/drawing/2014/main" id="{1A222509-7415-9748-F137-1520BD90BF3F}"/>
              </a:ext>
            </a:extLst>
          </p:cNvPr>
          <p:cNvSpPr/>
          <p:nvPr/>
        </p:nvSpPr>
        <p:spPr>
          <a:xfrm>
            <a:off x="4265850" y="4891720"/>
            <a:ext cx="8986562" cy="368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ar-SA" sz="1500" b="1" dirty="0">
                <a:solidFill>
                  <a:schemeClr val="tx1"/>
                </a:solidFill>
              </a:rPr>
              <a:t>نشر وتعميم الزراعة المستدامة (ومن اصعب الموانع والمعوقات لنشر وتعميم الزراعة المستدامة هي البنية التحتية)</a:t>
            </a:r>
            <a:endParaRPr lang="en-GB" sz="1500" b="1" dirty="0">
              <a:solidFill>
                <a:schemeClr val="tx1"/>
              </a:solidFill>
            </a:endParaRPr>
          </a:p>
        </p:txBody>
      </p:sp>
      <p:sp>
        <p:nvSpPr>
          <p:cNvPr id="172" name="Rectangle 171">
            <a:extLst>
              <a:ext uri="{FF2B5EF4-FFF2-40B4-BE49-F238E27FC236}">
                <a16:creationId xmlns:a16="http://schemas.microsoft.com/office/drawing/2014/main" id="{32BE5050-D6CD-FD19-9031-08E5D3CA1468}"/>
              </a:ext>
            </a:extLst>
          </p:cNvPr>
          <p:cNvSpPr/>
          <p:nvPr/>
        </p:nvSpPr>
        <p:spPr>
          <a:xfrm>
            <a:off x="4265852" y="5702143"/>
            <a:ext cx="8986559" cy="32021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500" b="1" dirty="0">
                <a:solidFill>
                  <a:schemeClr val="tx1"/>
                </a:solidFill>
              </a:rPr>
              <a:t>نشر وتعميم البنية التحتية المستدامة للزراعة من الطاقة والمياه</a:t>
            </a:r>
            <a:endParaRPr lang="en-GB" sz="1500" b="1" dirty="0">
              <a:solidFill>
                <a:schemeClr val="tx1"/>
              </a:solidFill>
            </a:endParaRPr>
          </a:p>
        </p:txBody>
      </p:sp>
      <p:sp>
        <p:nvSpPr>
          <p:cNvPr id="173" name="Rectangle 172">
            <a:extLst>
              <a:ext uri="{FF2B5EF4-FFF2-40B4-BE49-F238E27FC236}">
                <a16:creationId xmlns:a16="http://schemas.microsoft.com/office/drawing/2014/main" id="{B70C6A3D-C8A0-3D8E-415C-572FBDF92728}"/>
              </a:ext>
            </a:extLst>
          </p:cNvPr>
          <p:cNvSpPr/>
          <p:nvPr/>
        </p:nvSpPr>
        <p:spPr>
          <a:xfrm>
            <a:off x="8107607" y="6388029"/>
            <a:ext cx="5144802" cy="556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100" dirty="0">
                <a:solidFill>
                  <a:schemeClr val="tx1"/>
                </a:solidFill>
              </a:rPr>
              <a:t>تحويل التكلفة الرأسمالية العالية الي تكلفة تشغيلية بنظام</a:t>
            </a:r>
          </a:p>
          <a:p>
            <a:pPr algn="ctr"/>
            <a:r>
              <a:rPr lang="ar-SA" sz="1100" dirty="0">
                <a:solidFill>
                  <a:schemeClr val="tx1"/>
                </a:solidFill>
              </a:rPr>
              <a:t>(الدفع مع الاستخدام, واشتري الآن وادفع لاحقا)</a:t>
            </a:r>
            <a:endParaRPr lang="en-GB" sz="1100" dirty="0">
              <a:solidFill>
                <a:schemeClr val="tx1"/>
              </a:solidFill>
            </a:endParaRPr>
          </a:p>
        </p:txBody>
      </p:sp>
      <p:sp>
        <p:nvSpPr>
          <p:cNvPr id="174" name="Rectangle 173">
            <a:extLst>
              <a:ext uri="{FF2B5EF4-FFF2-40B4-BE49-F238E27FC236}">
                <a16:creationId xmlns:a16="http://schemas.microsoft.com/office/drawing/2014/main" id="{17761DF0-051B-05DA-AA18-53D91319AEAB}"/>
              </a:ext>
            </a:extLst>
          </p:cNvPr>
          <p:cNvSpPr/>
          <p:nvPr/>
        </p:nvSpPr>
        <p:spPr>
          <a:xfrm>
            <a:off x="4326211" y="7377147"/>
            <a:ext cx="3190690" cy="34120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100" b="1" dirty="0">
                <a:solidFill>
                  <a:schemeClr val="tx1"/>
                </a:solidFill>
              </a:rPr>
              <a:t>أنشطة تمويلية واستشارات الأعمال</a:t>
            </a:r>
            <a:endParaRPr lang="en-GB" sz="1100" b="1" dirty="0">
              <a:solidFill>
                <a:schemeClr val="tx1"/>
              </a:solidFill>
            </a:endParaRPr>
          </a:p>
        </p:txBody>
      </p:sp>
      <p:sp>
        <p:nvSpPr>
          <p:cNvPr id="175" name="Rectangle 174">
            <a:extLst>
              <a:ext uri="{FF2B5EF4-FFF2-40B4-BE49-F238E27FC236}">
                <a16:creationId xmlns:a16="http://schemas.microsoft.com/office/drawing/2014/main" id="{8948B911-18E2-F11D-455D-527264042A76}"/>
              </a:ext>
            </a:extLst>
          </p:cNvPr>
          <p:cNvSpPr/>
          <p:nvPr/>
        </p:nvSpPr>
        <p:spPr>
          <a:xfrm>
            <a:off x="8107609" y="7377149"/>
            <a:ext cx="2591286" cy="34120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100" b="1" dirty="0">
                <a:solidFill>
                  <a:schemeClr val="tx1"/>
                </a:solidFill>
              </a:rPr>
              <a:t>استخدام احدث الأساليب الهندسية والتكنولوجية</a:t>
            </a:r>
            <a:endParaRPr lang="en-GB" sz="1100" b="1" dirty="0">
              <a:solidFill>
                <a:schemeClr val="tx1"/>
              </a:solidFill>
            </a:endParaRPr>
          </a:p>
        </p:txBody>
      </p:sp>
      <p:sp>
        <p:nvSpPr>
          <p:cNvPr id="176" name="Rectangle 175">
            <a:extLst>
              <a:ext uri="{FF2B5EF4-FFF2-40B4-BE49-F238E27FC236}">
                <a16:creationId xmlns:a16="http://schemas.microsoft.com/office/drawing/2014/main" id="{E36DBF71-7748-8258-41E6-8499DB846A9C}"/>
              </a:ext>
            </a:extLst>
          </p:cNvPr>
          <p:cNvSpPr/>
          <p:nvPr/>
        </p:nvSpPr>
        <p:spPr>
          <a:xfrm>
            <a:off x="10924641" y="7377149"/>
            <a:ext cx="2313358" cy="34120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100" b="1" dirty="0">
                <a:solidFill>
                  <a:schemeClr val="tx1"/>
                </a:solidFill>
              </a:rPr>
              <a:t>الإبداع الاجتماعي</a:t>
            </a:r>
          </a:p>
          <a:p>
            <a:pPr algn="ctr"/>
            <a:r>
              <a:rPr lang="en-GB" sz="1100" b="1" dirty="0">
                <a:solidFill>
                  <a:schemeClr val="tx1"/>
                </a:solidFill>
              </a:rPr>
              <a:t>(Social innovation)</a:t>
            </a:r>
          </a:p>
        </p:txBody>
      </p:sp>
      <p:sp>
        <p:nvSpPr>
          <p:cNvPr id="177" name="Rectangle 176">
            <a:extLst>
              <a:ext uri="{FF2B5EF4-FFF2-40B4-BE49-F238E27FC236}">
                <a16:creationId xmlns:a16="http://schemas.microsoft.com/office/drawing/2014/main" id="{84CA4015-3234-2684-4A5F-D1B0CE1858C3}"/>
              </a:ext>
            </a:extLst>
          </p:cNvPr>
          <p:cNvSpPr/>
          <p:nvPr/>
        </p:nvSpPr>
        <p:spPr>
          <a:xfrm>
            <a:off x="4265850" y="3825401"/>
            <a:ext cx="2180638" cy="88948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ar-SA" sz="1600" b="1" dirty="0">
                <a:solidFill>
                  <a:schemeClr val="bg1"/>
                </a:solidFill>
              </a:rPr>
              <a:t>التشغيل</a:t>
            </a:r>
            <a:endParaRPr lang="en-GB" sz="1600" b="1" dirty="0">
              <a:solidFill>
                <a:schemeClr val="bg1"/>
              </a:solidFill>
            </a:endParaRPr>
          </a:p>
        </p:txBody>
      </p:sp>
      <p:sp>
        <p:nvSpPr>
          <p:cNvPr id="178" name="Rectangle 177">
            <a:extLst>
              <a:ext uri="{FF2B5EF4-FFF2-40B4-BE49-F238E27FC236}">
                <a16:creationId xmlns:a16="http://schemas.microsoft.com/office/drawing/2014/main" id="{4C4CDCCB-BDAF-269F-626A-BA914C22AA45}"/>
              </a:ext>
            </a:extLst>
          </p:cNvPr>
          <p:cNvSpPr/>
          <p:nvPr/>
        </p:nvSpPr>
        <p:spPr>
          <a:xfrm>
            <a:off x="1880264" y="5701875"/>
            <a:ext cx="1933105" cy="290548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t>حل شركة إنجازات في حل مشكلة الطاقة والمياه والغذاء يكمن في مشروع</a:t>
            </a:r>
            <a:endParaRPr lang="en-GB" dirty="0"/>
          </a:p>
          <a:p>
            <a:pPr algn="ctr"/>
            <a:r>
              <a:rPr lang="en-GB" dirty="0"/>
              <a:t>(SAVE)</a:t>
            </a:r>
          </a:p>
          <a:p>
            <a:pPr algn="ctr"/>
            <a:r>
              <a:rPr lang="ar-SA" dirty="0"/>
              <a:t>لنشر البنية التحتية المستدامة بدون تكلفه رأسمالية وبدون أعباء تشغيلية</a:t>
            </a:r>
            <a:endParaRPr lang="en-GB" dirty="0"/>
          </a:p>
        </p:txBody>
      </p:sp>
      <p:sp>
        <p:nvSpPr>
          <p:cNvPr id="179" name="Rectangle 178">
            <a:extLst>
              <a:ext uri="{FF2B5EF4-FFF2-40B4-BE49-F238E27FC236}">
                <a16:creationId xmlns:a16="http://schemas.microsoft.com/office/drawing/2014/main" id="{EDB46816-6998-50B0-CD4F-B7D5D26D24DB}"/>
              </a:ext>
            </a:extLst>
          </p:cNvPr>
          <p:cNvSpPr/>
          <p:nvPr/>
        </p:nvSpPr>
        <p:spPr>
          <a:xfrm>
            <a:off x="4326212" y="6388030"/>
            <a:ext cx="3293824" cy="556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100" dirty="0">
                <a:solidFill>
                  <a:schemeClr val="tx1"/>
                </a:solidFill>
              </a:rPr>
              <a:t>انهاء الأعباء التقنية والتشغيلية للمرافق المتطورة من خلال عقود توفير وإدارة المرافق (طاقه, مياه) طويلة المدي بآلية المطور والموفر المستقل</a:t>
            </a:r>
            <a:endParaRPr lang="en-GB" sz="1100" dirty="0">
              <a:solidFill>
                <a:schemeClr val="tx1"/>
              </a:solidFill>
            </a:endParaRPr>
          </a:p>
        </p:txBody>
      </p:sp>
      <p:sp>
        <p:nvSpPr>
          <p:cNvPr id="180" name="Rectangle 179">
            <a:extLst>
              <a:ext uri="{FF2B5EF4-FFF2-40B4-BE49-F238E27FC236}">
                <a16:creationId xmlns:a16="http://schemas.microsoft.com/office/drawing/2014/main" id="{B8007080-E099-5302-AA79-B26424B43A62}"/>
              </a:ext>
            </a:extLst>
          </p:cNvPr>
          <p:cNvSpPr/>
          <p:nvPr/>
        </p:nvSpPr>
        <p:spPr>
          <a:xfrm>
            <a:off x="4326212" y="7776410"/>
            <a:ext cx="3178181" cy="783963"/>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100" dirty="0">
                <a:solidFill>
                  <a:schemeClr val="tx1"/>
                </a:solidFill>
              </a:rPr>
              <a:t>الحد من مخاطر التمويل لصغار المزارعين باستخدام التكنولوجيا المالية وفتح فرص الاستثمار الأجنبي المباشر في القطاع الزراعي</a:t>
            </a:r>
            <a:endParaRPr lang="en-GB" sz="1100" dirty="0">
              <a:solidFill>
                <a:schemeClr val="tx1"/>
              </a:solidFill>
            </a:endParaRPr>
          </a:p>
        </p:txBody>
      </p:sp>
      <p:sp>
        <p:nvSpPr>
          <p:cNvPr id="181" name="Rectangle 180">
            <a:extLst>
              <a:ext uri="{FF2B5EF4-FFF2-40B4-BE49-F238E27FC236}">
                <a16:creationId xmlns:a16="http://schemas.microsoft.com/office/drawing/2014/main" id="{56740C94-53CA-F0A4-68D5-4E0FD9FB29FB}"/>
              </a:ext>
            </a:extLst>
          </p:cNvPr>
          <p:cNvSpPr/>
          <p:nvPr/>
        </p:nvSpPr>
        <p:spPr>
          <a:xfrm>
            <a:off x="8107608" y="7776410"/>
            <a:ext cx="2591287" cy="783963"/>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100" dirty="0">
                <a:solidFill>
                  <a:schemeClr val="tx1"/>
                </a:solidFill>
              </a:rPr>
              <a:t>التكامل ما بين تكنولوجيا الطاقة والمياه ونظم المعلومات للوصول لأرخص تكلفه تشغيلية لمرفقي الطاقة والمياه وتعظيم العائد الاقتصادي للمزارعين وتقليل الأثر البيئي للزراعة (انبعاثات وبصمه مائية)</a:t>
            </a:r>
            <a:endParaRPr lang="en-GB" sz="1100" dirty="0">
              <a:solidFill>
                <a:schemeClr val="tx1"/>
              </a:solidFill>
            </a:endParaRPr>
          </a:p>
        </p:txBody>
      </p:sp>
      <p:sp>
        <p:nvSpPr>
          <p:cNvPr id="182" name="Rectangle 181">
            <a:extLst>
              <a:ext uri="{FF2B5EF4-FFF2-40B4-BE49-F238E27FC236}">
                <a16:creationId xmlns:a16="http://schemas.microsoft.com/office/drawing/2014/main" id="{961EEBB0-7FC1-0C10-5DE6-E426EC3FED43}"/>
              </a:ext>
            </a:extLst>
          </p:cNvPr>
          <p:cNvSpPr/>
          <p:nvPr/>
        </p:nvSpPr>
        <p:spPr>
          <a:xfrm>
            <a:off x="10924642" y="7776410"/>
            <a:ext cx="2314446" cy="783963"/>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100" dirty="0">
                <a:solidFill>
                  <a:schemeClr val="tx1"/>
                </a:solidFill>
              </a:rPr>
              <a:t>استخدام البنية التحتية كأحد محفزات تكتل وتكامل صغار المزارعين وآليات الاقتصاد الدائري من خلال تقديم الدعم الفني اللازمة للزراعة عالية القيمة والتصدير</a:t>
            </a:r>
            <a:endParaRPr lang="en-GB" sz="1100" dirty="0">
              <a:solidFill>
                <a:schemeClr val="tx1"/>
              </a:solidFill>
            </a:endParaRPr>
          </a:p>
        </p:txBody>
      </p:sp>
      <p:sp>
        <p:nvSpPr>
          <p:cNvPr id="183" name="Rectangle 182">
            <a:extLst>
              <a:ext uri="{FF2B5EF4-FFF2-40B4-BE49-F238E27FC236}">
                <a16:creationId xmlns:a16="http://schemas.microsoft.com/office/drawing/2014/main" id="{1A39D9A7-91E0-1C34-5EA8-EABBEE51A613}"/>
              </a:ext>
            </a:extLst>
          </p:cNvPr>
          <p:cNvSpPr/>
          <p:nvPr/>
        </p:nvSpPr>
        <p:spPr>
          <a:xfrm>
            <a:off x="11192500" y="4138116"/>
            <a:ext cx="2059915" cy="506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ar-SA" sz="1100" dirty="0">
                <a:solidFill>
                  <a:schemeClr val="tx1"/>
                </a:solidFill>
              </a:rPr>
              <a:t>95% من المناطق المؤهلة للاستصلاح تقع خارج الشبكة القومية للكهرباء</a:t>
            </a:r>
            <a:endParaRPr lang="en-GB" sz="1100" dirty="0">
              <a:solidFill>
                <a:schemeClr val="tx1"/>
              </a:solidFill>
            </a:endParaRPr>
          </a:p>
        </p:txBody>
      </p:sp>
      <p:sp>
        <p:nvSpPr>
          <p:cNvPr id="184" name="Rectangle 183">
            <a:extLst>
              <a:ext uri="{FF2B5EF4-FFF2-40B4-BE49-F238E27FC236}">
                <a16:creationId xmlns:a16="http://schemas.microsoft.com/office/drawing/2014/main" id="{02D41910-91A6-F18E-216C-9A48CAF6A3D0}"/>
              </a:ext>
            </a:extLst>
          </p:cNvPr>
          <p:cNvSpPr/>
          <p:nvPr/>
        </p:nvSpPr>
        <p:spPr>
          <a:xfrm>
            <a:off x="8903737" y="4138116"/>
            <a:ext cx="2059915" cy="506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ar-SA" sz="1100" dirty="0">
                <a:solidFill>
                  <a:schemeClr val="tx1"/>
                </a:solidFill>
              </a:rPr>
              <a:t>80% من استهلاك المياه يقع في القطاع الزراعي</a:t>
            </a:r>
            <a:endParaRPr lang="en-GB" sz="1100" dirty="0">
              <a:solidFill>
                <a:schemeClr val="tx1"/>
              </a:solidFill>
            </a:endParaRPr>
          </a:p>
        </p:txBody>
      </p:sp>
      <p:sp>
        <p:nvSpPr>
          <p:cNvPr id="185" name="Rectangle 184">
            <a:extLst>
              <a:ext uri="{FF2B5EF4-FFF2-40B4-BE49-F238E27FC236}">
                <a16:creationId xmlns:a16="http://schemas.microsoft.com/office/drawing/2014/main" id="{C7BA64AD-0CF9-B847-6FB4-C4197F9161B1}"/>
              </a:ext>
            </a:extLst>
          </p:cNvPr>
          <p:cNvSpPr/>
          <p:nvPr/>
        </p:nvSpPr>
        <p:spPr>
          <a:xfrm>
            <a:off x="6614975" y="4138116"/>
            <a:ext cx="2059915" cy="506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ar-SA" sz="1100" dirty="0">
                <a:solidFill>
                  <a:schemeClr val="tx1"/>
                </a:solidFill>
              </a:rPr>
              <a:t>تستورد مصر ما يقرب من 65% من المواد الغذائية الأساسية بالعملة الصعبة</a:t>
            </a:r>
            <a:endParaRPr lang="en-GB" sz="1100" dirty="0">
              <a:solidFill>
                <a:schemeClr val="tx1"/>
              </a:solidFill>
            </a:endParaRPr>
          </a:p>
        </p:txBody>
      </p:sp>
      <p:sp>
        <p:nvSpPr>
          <p:cNvPr id="186" name="Rectangle 185">
            <a:extLst>
              <a:ext uri="{FF2B5EF4-FFF2-40B4-BE49-F238E27FC236}">
                <a16:creationId xmlns:a16="http://schemas.microsoft.com/office/drawing/2014/main" id="{F9F35B29-B34E-5F04-32AE-15E3F91D0457}"/>
              </a:ext>
            </a:extLst>
          </p:cNvPr>
          <p:cNvSpPr/>
          <p:nvPr/>
        </p:nvSpPr>
        <p:spPr>
          <a:xfrm>
            <a:off x="4326213" y="4138116"/>
            <a:ext cx="2059915" cy="506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ar-SA" sz="1100" dirty="0">
                <a:solidFill>
                  <a:schemeClr val="tx1"/>
                </a:solidFill>
              </a:rPr>
              <a:t>تمثل الزراعة 24% من اجمالي القوي العاملة في مصر</a:t>
            </a:r>
            <a:endParaRPr lang="en-GB" sz="1100" dirty="0">
              <a:solidFill>
                <a:schemeClr val="tx1"/>
              </a:solidFill>
            </a:endParaRPr>
          </a:p>
        </p:txBody>
      </p:sp>
      <p:sp>
        <p:nvSpPr>
          <p:cNvPr id="187" name="Rectangle 186">
            <a:extLst>
              <a:ext uri="{FF2B5EF4-FFF2-40B4-BE49-F238E27FC236}">
                <a16:creationId xmlns:a16="http://schemas.microsoft.com/office/drawing/2014/main" id="{FFF3FF8D-5B46-0FD5-DE85-0B11171334D2}"/>
              </a:ext>
            </a:extLst>
          </p:cNvPr>
          <p:cNvSpPr/>
          <p:nvPr/>
        </p:nvSpPr>
        <p:spPr>
          <a:xfrm>
            <a:off x="1880264" y="3825401"/>
            <a:ext cx="1933105" cy="88948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bg1"/>
                </a:solidFill>
              </a:rPr>
              <a:t>التحدي</a:t>
            </a:r>
            <a:endParaRPr lang="en-GB" b="1" dirty="0">
              <a:solidFill>
                <a:schemeClr val="bg1"/>
              </a:solidFill>
            </a:endParaRPr>
          </a:p>
        </p:txBody>
      </p:sp>
      <p:cxnSp>
        <p:nvCxnSpPr>
          <p:cNvPr id="188" name="Straight Connector 187">
            <a:extLst>
              <a:ext uri="{FF2B5EF4-FFF2-40B4-BE49-F238E27FC236}">
                <a16:creationId xmlns:a16="http://schemas.microsoft.com/office/drawing/2014/main" id="{C7DE0849-6148-6438-EDC2-F8346F6DCE6D}"/>
              </a:ext>
            </a:extLst>
          </p:cNvPr>
          <p:cNvCxnSpPr>
            <a:cxnSpLocks/>
          </p:cNvCxnSpPr>
          <p:nvPr/>
        </p:nvCxnSpPr>
        <p:spPr>
          <a:xfrm>
            <a:off x="7931391" y="5375360"/>
            <a:ext cx="0" cy="281578"/>
          </a:xfrm>
          <a:prstGeom prst="line">
            <a:avLst/>
          </a:prstGeom>
          <a:ln w="28575">
            <a:solidFill>
              <a:schemeClr val="tx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0529BDC0-D9EA-A240-A754-23086509F18C}"/>
              </a:ext>
            </a:extLst>
          </p:cNvPr>
          <p:cNvCxnSpPr>
            <a:cxnSpLocks/>
          </p:cNvCxnSpPr>
          <p:nvPr/>
        </p:nvCxnSpPr>
        <p:spPr>
          <a:xfrm>
            <a:off x="7953857" y="6044468"/>
            <a:ext cx="0" cy="281578"/>
          </a:xfrm>
          <a:prstGeom prst="line">
            <a:avLst/>
          </a:prstGeom>
          <a:ln w="28575">
            <a:solidFill>
              <a:schemeClr val="tx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0" name="Oval 189">
            <a:extLst>
              <a:ext uri="{FF2B5EF4-FFF2-40B4-BE49-F238E27FC236}">
                <a16:creationId xmlns:a16="http://schemas.microsoft.com/office/drawing/2014/main" id="{C0E3660A-76E2-9C5E-45F5-19A7AB4FACAB}"/>
              </a:ext>
            </a:extLst>
          </p:cNvPr>
          <p:cNvSpPr/>
          <p:nvPr/>
        </p:nvSpPr>
        <p:spPr>
          <a:xfrm>
            <a:off x="13029721" y="5621468"/>
            <a:ext cx="441003" cy="441003"/>
          </a:xfrm>
          <a:prstGeom prst="ellipse">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i="1" dirty="0"/>
              <a:t>1</a:t>
            </a:r>
          </a:p>
        </p:txBody>
      </p:sp>
      <p:sp>
        <p:nvSpPr>
          <p:cNvPr id="191" name="Oval 190">
            <a:extLst>
              <a:ext uri="{FF2B5EF4-FFF2-40B4-BE49-F238E27FC236}">
                <a16:creationId xmlns:a16="http://schemas.microsoft.com/office/drawing/2014/main" id="{E84908D8-C52E-7FA5-6CD6-BAF58F5AF9BE}"/>
              </a:ext>
            </a:extLst>
          </p:cNvPr>
          <p:cNvSpPr/>
          <p:nvPr/>
        </p:nvSpPr>
        <p:spPr>
          <a:xfrm>
            <a:off x="13029721" y="6449836"/>
            <a:ext cx="441003" cy="441003"/>
          </a:xfrm>
          <a:prstGeom prst="ellipse">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i="1" dirty="0"/>
              <a:t>1.1</a:t>
            </a:r>
          </a:p>
        </p:txBody>
      </p:sp>
      <p:sp>
        <p:nvSpPr>
          <p:cNvPr id="192" name="Oval 191">
            <a:extLst>
              <a:ext uri="{FF2B5EF4-FFF2-40B4-BE49-F238E27FC236}">
                <a16:creationId xmlns:a16="http://schemas.microsoft.com/office/drawing/2014/main" id="{575A0254-5544-8F30-2D6E-F11BDBE92D9D}"/>
              </a:ext>
            </a:extLst>
          </p:cNvPr>
          <p:cNvSpPr/>
          <p:nvPr/>
        </p:nvSpPr>
        <p:spPr>
          <a:xfrm>
            <a:off x="7508651" y="6449836"/>
            <a:ext cx="441003" cy="441003"/>
          </a:xfrm>
          <a:prstGeom prst="ellipse">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i="1" dirty="0"/>
              <a:t>1.2</a:t>
            </a:r>
          </a:p>
        </p:txBody>
      </p:sp>
      <p:sp>
        <p:nvSpPr>
          <p:cNvPr id="193" name="Freeform: Shape 192">
            <a:extLst>
              <a:ext uri="{FF2B5EF4-FFF2-40B4-BE49-F238E27FC236}">
                <a16:creationId xmlns:a16="http://schemas.microsoft.com/office/drawing/2014/main" id="{A81CCA97-F725-185D-934A-6F771686E940}"/>
              </a:ext>
            </a:extLst>
          </p:cNvPr>
          <p:cNvSpPr/>
          <p:nvPr/>
        </p:nvSpPr>
        <p:spPr>
          <a:xfrm>
            <a:off x="4664077" y="6898938"/>
            <a:ext cx="3443531" cy="482599"/>
          </a:xfrm>
          <a:custGeom>
            <a:avLst/>
            <a:gdLst>
              <a:gd name="connsiteX0" fmla="*/ 3338286 w 3620812"/>
              <a:gd name="connsiteY0" fmla="*/ 0 h 384629"/>
              <a:gd name="connsiteX1" fmla="*/ 3381829 w 3620812"/>
              <a:gd name="connsiteY1" fmla="*/ 195943 h 384629"/>
              <a:gd name="connsiteX2" fmla="*/ 754743 w 3620812"/>
              <a:gd name="connsiteY2" fmla="*/ 108857 h 384629"/>
              <a:gd name="connsiteX3" fmla="*/ 0 w 3620812"/>
              <a:gd name="connsiteY3" fmla="*/ 384629 h 384629"/>
            </a:gdLst>
            <a:ahLst/>
            <a:cxnLst>
              <a:cxn ang="0">
                <a:pos x="connsiteX0" y="connsiteY0"/>
              </a:cxn>
              <a:cxn ang="0">
                <a:pos x="connsiteX1" y="connsiteY1"/>
              </a:cxn>
              <a:cxn ang="0">
                <a:pos x="connsiteX2" y="connsiteY2"/>
              </a:cxn>
              <a:cxn ang="0">
                <a:pos x="connsiteX3" y="connsiteY3"/>
              </a:cxn>
            </a:cxnLst>
            <a:rect l="l" t="t" r="r" b="b"/>
            <a:pathLst>
              <a:path w="3620812" h="384629">
                <a:moveTo>
                  <a:pt x="3338286" y="0"/>
                </a:moveTo>
                <a:cubicBezTo>
                  <a:pt x="3575352" y="88900"/>
                  <a:pt x="3812419" y="177800"/>
                  <a:pt x="3381829" y="195943"/>
                </a:cubicBezTo>
                <a:cubicBezTo>
                  <a:pt x="2951239" y="214086"/>
                  <a:pt x="1318381" y="77409"/>
                  <a:pt x="754743" y="108857"/>
                </a:cubicBezTo>
                <a:cubicBezTo>
                  <a:pt x="191105" y="140305"/>
                  <a:pt x="95552" y="262467"/>
                  <a:pt x="0" y="384629"/>
                </a:cubicBezTo>
              </a:path>
            </a:pathLst>
          </a:custGeom>
          <a:noFill/>
          <a:ln>
            <a:solidFill>
              <a:srgbClr val="92D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Freeform: Shape 193">
            <a:extLst>
              <a:ext uri="{FF2B5EF4-FFF2-40B4-BE49-F238E27FC236}">
                <a16:creationId xmlns:a16="http://schemas.microsoft.com/office/drawing/2014/main" id="{1E4C4292-8390-8517-ABC0-47C3DC9EF8B1}"/>
              </a:ext>
            </a:extLst>
          </p:cNvPr>
          <p:cNvSpPr/>
          <p:nvPr/>
        </p:nvSpPr>
        <p:spPr>
          <a:xfrm>
            <a:off x="8311515" y="6975439"/>
            <a:ext cx="2133601" cy="304800"/>
          </a:xfrm>
          <a:custGeom>
            <a:avLst/>
            <a:gdLst>
              <a:gd name="connsiteX0" fmla="*/ 163406 w 2133601"/>
              <a:gd name="connsiteY0" fmla="*/ 0 h 304800"/>
              <a:gd name="connsiteX1" fmla="*/ 163406 w 2133601"/>
              <a:gd name="connsiteY1" fmla="*/ 254000 h 304800"/>
              <a:gd name="connsiteX2" fmla="*/ 1861577 w 2133601"/>
              <a:gd name="connsiteY2" fmla="*/ 101600 h 304800"/>
              <a:gd name="connsiteX3" fmla="*/ 2108320 w 2133601"/>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2133601" h="304800">
                <a:moveTo>
                  <a:pt x="163406" y="0"/>
                </a:moveTo>
                <a:cubicBezTo>
                  <a:pt x="21892" y="118533"/>
                  <a:pt x="-119622" y="237067"/>
                  <a:pt x="163406" y="254000"/>
                </a:cubicBezTo>
                <a:cubicBezTo>
                  <a:pt x="446434" y="270933"/>
                  <a:pt x="1537425" y="93133"/>
                  <a:pt x="1861577" y="101600"/>
                </a:cubicBezTo>
                <a:cubicBezTo>
                  <a:pt x="2185729" y="110067"/>
                  <a:pt x="2147024" y="207433"/>
                  <a:pt x="2108320" y="304800"/>
                </a:cubicBezTo>
              </a:path>
            </a:pathLst>
          </a:custGeom>
          <a:noFill/>
          <a:ln>
            <a:solidFill>
              <a:srgbClr val="92D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Freeform: Shape 194">
            <a:extLst>
              <a:ext uri="{FF2B5EF4-FFF2-40B4-BE49-F238E27FC236}">
                <a16:creationId xmlns:a16="http://schemas.microsoft.com/office/drawing/2014/main" id="{6C5D5E18-8183-7E86-4924-4593AF9538C5}"/>
              </a:ext>
            </a:extLst>
          </p:cNvPr>
          <p:cNvSpPr/>
          <p:nvPr/>
        </p:nvSpPr>
        <p:spPr>
          <a:xfrm rot="155327">
            <a:off x="10036776" y="7010683"/>
            <a:ext cx="2247591" cy="283401"/>
          </a:xfrm>
          <a:custGeom>
            <a:avLst/>
            <a:gdLst>
              <a:gd name="connsiteX0" fmla="*/ 0 w 2369554"/>
              <a:gd name="connsiteY0" fmla="*/ 32921 h 315950"/>
              <a:gd name="connsiteX1" fmla="*/ 2053771 w 2369554"/>
              <a:gd name="connsiteY1" fmla="*/ 25664 h 315950"/>
              <a:gd name="connsiteX2" fmla="*/ 2329543 w 2369554"/>
              <a:gd name="connsiteY2" fmla="*/ 315950 h 315950"/>
            </a:gdLst>
            <a:ahLst/>
            <a:cxnLst>
              <a:cxn ang="0">
                <a:pos x="connsiteX0" y="connsiteY0"/>
              </a:cxn>
              <a:cxn ang="0">
                <a:pos x="connsiteX1" y="connsiteY1"/>
              </a:cxn>
              <a:cxn ang="0">
                <a:pos x="connsiteX2" y="connsiteY2"/>
              </a:cxn>
            </a:cxnLst>
            <a:rect l="l" t="t" r="r" b="b"/>
            <a:pathLst>
              <a:path w="2369554" h="315950">
                <a:moveTo>
                  <a:pt x="0" y="32921"/>
                </a:moveTo>
                <a:cubicBezTo>
                  <a:pt x="832757" y="5707"/>
                  <a:pt x="1665514" y="-21507"/>
                  <a:pt x="2053771" y="25664"/>
                </a:cubicBezTo>
                <a:cubicBezTo>
                  <a:pt x="2442028" y="72835"/>
                  <a:pt x="2385785" y="194392"/>
                  <a:pt x="2329543" y="315950"/>
                </a:cubicBezTo>
              </a:path>
            </a:pathLst>
          </a:custGeom>
          <a:noFill/>
          <a:ln>
            <a:solidFill>
              <a:srgbClr val="92D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6" name="Straight Connector 195">
            <a:extLst>
              <a:ext uri="{FF2B5EF4-FFF2-40B4-BE49-F238E27FC236}">
                <a16:creationId xmlns:a16="http://schemas.microsoft.com/office/drawing/2014/main" id="{77D30690-1AFC-CBF9-4018-30432B007279}"/>
              </a:ext>
            </a:extLst>
          </p:cNvPr>
          <p:cNvCxnSpPr>
            <a:cxnSpLocks/>
          </p:cNvCxnSpPr>
          <p:nvPr/>
        </p:nvCxnSpPr>
        <p:spPr>
          <a:xfrm>
            <a:off x="1880262" y="5375360"/>
            <a:ext cx="11476528"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4A28BBB4-BD85-136E-5525-2B2E72EA4332}"/>
              </a:ext>
            </a:extLst>
          </p:cNvPr>
          <p:cNvCxnSpPr>
            <a:cxnSpLocks/>
          </p:cNvCxnSpPr>
          <p:nvPr/>
        </p:nvCxnSpPr>
        <p:spPr>
          <a:xfrm flipV="1">
            <a:off x="4079471" y="3835526"/>
            <a:ext cx="0" cy="488858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99" name="TextBox 198">
            <a:extLst>
              <a:ext uri="{FF2B5EF4-FFF2-40B4-BE49-F238E27FC236}">
                <a16:creationId xmlns:a16="http://schemas.microsoft.com/office/drawing/2014/main" id="{85404803-0D3D-374A-F280-52D11A817BD9}"/>
              </a:ext>
            </a:extLst>
          </p:cNvPr>
          <p:cNvSpPr txBox="1"/>
          <p:nvPr/>
        </p:nvSpPr>
        <p:spPr>
          <a:xfrm>
            <a:off x="1354868" y="3193959"/>
            <a:ext cx="4866741" cy="843051"/>
          </a:xfrm>
          <a:prstGeom prst="rect">
            <a:avLst/>
          </a:prstGeom>
          <a:noFill/>
        </p:spPr>
        <p:txBody>
          <a:bodyPr wrap="square" rtlCol="0">
            <a:spAutoFit/>
          </a:bodyPr>
          <a:lstStyle/>
          <a:p>
            <a:pPr algn="r"/>
            <a:r>
              <a:rPr lang="ar-SA" dirty="0">
                <a:solidFill>
                  <a:schemeClr val="bg1"/>
                </a:solidFill>
                <a:latin typeface="Montserrat" panose="00000500000000000000" pitchFamily="2" charset="0"/>
              </a:rPr>
              <a:t>حل شركة إنجازات لمواجهة معضلة المياه / الغذاء/ الطاقة</a:t>
            </a:r>
          </a:p>
        </p:txBody>
      </p:sp>
      <p:sp>
        <p:nvSpPr>
          <p:cNvPr id="200" name="Arrow: Right 199">
            <a:extLst>
              <a:ext uri="{FF2B5EF4-FFF2-40B4-BE49-F238E27FC236}">
                <a16:creationId xmlns:a16="http://schemas.microsoft.com/office/drawing/2014/main" id="{F79E0A5B-27F6-2601-750E-BB0C916B7DB7}"/>
              </a:ext>
            </a:extLst>
          </p:cNvPr>
          <p:cNvSpPr/>
          <p:nvPr/>
        </p:nvSpPr>
        <p:spPr>
          <a:xfrm rot="10800000">
            <a:off x="6397955" y="3169362"/>
            <a:ext cx="327040" cy="361770"/>
          </a:xfrm>
          <a:prstGeom prst="rightArrow">
            <a:avLst>
              <a:gd name="adj1" fmla="val 100000"/>
              <a:gd name="adj2"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6A37FFDD-DCE7-4698-2AD3-813DA4F472C8}"/>
              </a:ext>
            </a:extLst>
          </p:cNvPr>
          <p:cNvSpPr/>
          <p:nvPr/>
        </p:nvSpPr>
        <p:spPr>
          <a:xfrm>
            <a:off x="8311513" y="3026303"/>
            <a:ext cx="762002" cy="645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5" name="Group 204">
            <a:extLst>
              <a:ext uri="{FF2B5EF4-FFF2-40B4-BE49-F238E27FC236}">
                <a16:creationId xmlns:a16="http://schemas.microsoft.com/office/drawing/2014/main" id="{9680DF0E-18D0-7D1C-E6CD-08491404665F}"/>
              </a:ext>
            </a:extLst>
          </p:cNvPr>
          <p:cNvGrpSpPr/>
          <p:nvPr/>
        </p:nvGrpSpPr>
        <p:grpSpPr>
          <a:xfrm>
            <a:off x="8529877" y="3033211"/>
            <a:ext cx="501540" cy="660013"/>
            <a:chOff x="5145000" y="2219512"/>
            <a:chExt cx="2381496" cy="3133984"/>
          </a:xfrm>
        </p:grpSpPr>
        <p:pic>
          <p:nvPicPr>
            <p:cNvPr id="206" name="Picture 205">
              <a:extLst>
                <a:ext uri="{FF2B5EF4-FFF2-40B4-BE49-F238E27FC236}">
                  <a16:creationId xmlns:a16="http://schemas.microsoft.com/office/drawing/2014/main" id="{98F95BD1-9D1A-D75E-4BFD-73FD555C6C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5000" y="3189604"/>
              <a:ext cx="1193800" cy="1193800"/>
            </a:xfrm>
            <a:prstGeom prst="rect">
              <a:avLst/>
            </a:prstGeom>
          </p:spPr>
        </p:pic>
        <p:pic>
          <p:nvPicPr>
            <p:cNvPr id="207" name="Picture 206">
              <a:extLst>
                <a:ext uri="{FF2B5EF4-FFF2-40B4-BE49-F238E27FC236}">
                  <a16:creationId xmlns:a16="http://schemas.microsoft.com/office/drawing/2014/main" id="{368B3641-EF90-C90D-EC67-3961D3B30203}"/>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60633" y="2219512"/>
              <a:ext cx="1765863" cy="3133984"/>
            </a:xfrm>
            <a:prstGeom prst="rect">
              <a:avLst/>
            </a:prstGeom>
          </p:spPr>
        </p:pic>
      </p:grpSp>
      <p:sp>
        <p:nvSpPr>
          <p:cNvPr id="209" name="TextBox 208">
            <a:extLst>
              <a:ext uri="{FF2B5EF4-FFF2-40B4-BE49-F238E27FC236}">
                <a16:creationId xmlns:a16="http://schemas.microsoft.com/office/drawing/2014/main" id="{1106D662-FC39-88E9-4D60-52A3A904E6EC}"/>
              </a:ext>
            </a:extLst>
          </p:cNvPr>
          <p:cNvSpPr txBox="1"/>
          <p:nvPr/>
        </p:nvSpPr>
        <p:spPr>
          <a:xfrm>
            <a:off x="1463675" y="8534717"/>
            <a:ext cx="622504" cy="261610"/>
          </a:xfrm>
          <a:prstGeom prst="rect">
            <a:avLst/>
          </a:prstGeom>
          <a:noFill/>
        </p:spPr>
        <p:txBody>
          <a:bodyPr wrap="square" rtlCol="0">
            <a:spAutoFit/>
          </a:bodyPr>
          <a:lstStyle/>
          <a:p>
            <a:r>
              <a:rPr lang="ar-SA" sz="1100" dirty="0">
                <a:latin typeface="Montserrat" pitchFamily="2" charset="0"/>
              </a:rPr>
              <a:t>2</a:t>
            </a:r>
            <a:endParaRPr lang="en-GB" sz="1100" dirty="0">
              <a:latin typeface="Montserrat" pitchFamily="2" charset="0"/>
            </a:endParaRPr>
          </a:p>
        </p:txBody>
      </p:sp>
    </p:spTree>
    <p:extLst>
      <p:ext uri="{BB962C8B-B14F-4D97-AF65-F5344CB8AC3E}">
        <p14:creationId xmlns:p14="http://schemas.microsoft.com/office/powerpoint/2010/main" val="4268072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CF800363-68C1-1870-36CE-FDDCFD4833E0}"/>
              </a:ext>
            </a:extLst>
          </p:cNvPr>
          <p:cNvSpPr/>
          <p:nvPr/>
        </p:nvSpPr>
        <p:spPr>
          <a:xfrm>
            <a:off x="7729061" y="2019353"/>
            <a:ext cx="5770466" cy="246513"/>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400" dirty="0"/>
              <a:t>فكره المشروع</a:t>
            </a:r>
            <a:endParaRPr lang="en-GB" sz="1400" dirty="0"/>
          </a:p>
        </p:txBody>
      </p:sp>
      <p:sp>
        <p:nvSpPr>
          <p:cNvPr id="291" name="Rectangle 290">
            <a:extLst>
              <a:ext uri="{FF2B5EF4-FFF2-40B4-BE49-F238E27FC236}">
                <a16:creationId xmlns:a16="http://schemas.microsoft.com/office/drawing/2014/main" id="{AB09D15E-ABC7-48AB-9BC7-D5F93970091B}"/>
              </a:ext>
            </a:extLst>
          </p:cNvPr>
          <p:cNvSpPr/>
          <p:nvPr/>
        </p:nvSpPr>
        <p:spPr>
          <a:xfrm>
            <a:off x="12162155" y="1916908"/>
            <a:ext cx="1493520" cy="454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F6C415DA-D89A-7743-4DE8-DBFA9F9470F8}"/>
              </a:ext>
            </a:extLst>
          </p:cNvPr>
          <p:cNvSpPr txBox="1"/>
          <p:nvPr/>
        </p:nvSpPr>
        <p:spPr>
          <a:xfrm>
            <a:off x="7667748" y="2428817"/>
            <a:ext cx="5721350" cy="1914883"/>
          </a:xfrm>
          <a:prstGeom prst="rect">
            <a:avLst/>
          </a:prstGeom>
          <a:noFill/>
        </p:spPr>
        <p:txBody>
          <a:bodyPr wrap="square">
            <a:spAutoFit/>
          </a:bodyPr>
          <a:lstStyle/>
          <a:p>
            <a:pPr algn="r" rtl="1">
              <a:lnSpc>
                <a:spcPct val="107000"/>
              </a:lnSpc>
              <a:spcAft>
                <a:spcPts val="800"/>
              </a:spcAft>
            </a:pPr>
            <a:r>
              <a:rPr lang="ar-SA" sz="1050" dirty="0">
                <a:latin typeface="Calibri" panose="020F0502020204030204" pitchFamily="34" charset="0"/>
                <a:ea typeface="Calibri" panose="020F0502020204030204" pitchFamily="34" charset="0"/>
                <a:cs typeface="Arial" panose="020B0604020202020204" pitchFamily="34" charset="0"/>
              </a:rPr>
              <a:t>يمثل مشروع القرية الزراعية المستدامة ومنتزه ريادة الأعمال</a:t>
            </a:r>
            <a:r>
              <a:rPr lang="en-GB" sz="1050" dirty="0">
                <a:latin typeface="Arial" panose="020B0604020202020204" pitchFamily="34" charset="0"/>
                <a:ea typeface="Calibri" panose="020F0502020204030204" pitchFamily="34" charset="0"/>
                <a:cs typeface="Arial" panose="020B0604020202020204" pitchFamily="34" charset="0"/>
              </a:rPr>
              <a:t> (SAVE) </a:t>
            </a:r>
            <a:r>
              <a:rPr lang="ar-SA" sz="1050" dirty="0">
                <a:latin typeface="Calibri" panose="020F0502020204030204" pitchFamily="34" charset="0"/>
                <a:ea typeface="Calibri" panose="020F0502020204030204" pitchFamily="34" charset="0"/>
                <a:cs typeface="Arial" panose="020B0604020202020204" pitchFamily="34" charset="0"/>
              </a:rPr>
              <a:t>حل شركة إنجازات لمواجهة معضلة المياه / الغذاء / الطاقة.</a:t>
            </a:r>
            <a:r>
              <a:rPr lang="en-GB" sz="1050" dirty="0">
                <a:latin typeface="Calibri" panose="020F0502020204030204" pitchFamily="34" charset="0"/>
                <a:ea typeface="Calibri" panose="020F0502020204030204" pitchFamily="34" charset="0"/>
                <a:cs typeface="Arial" panose="020B0604020202020204" pitchFamily="34" charset="0"/>
              </a:rPr>
              <a:t> </a:t>
            </a:r>
            <a:r>
              <a:rPr lang="ar-SA" sz="1050" dirty="0">
                <a:latin typeface="Calibri" panose="020F0502020204030204" pitchFamily="34" charset="0"/>
                <a:ea typeface="Calibri" panose="020F0502020204030204" pitchFamily="34" charset="0"/>
                <a:cs typeface="Arial" panose="020B0604020202020204" pitchFamily="34" charset="0"/>
              </a:rPr>
              <a:t>نؤمن بأن الاستفادة من البنية التحتية المستدامة باستخدام حلول المياه الدقيقة القائمة على الطاقة المتجددة للسوق الرئيسي </a:t>
            </a:r>
            <a:r>
              <a:rPr lang="en-GB" sz="1050" dirty="0">
                <a:latin typeface="Arial" panose="020B0604020202020204" pitchFamily="34" charset="0"/>
                <a:ea typeface="Calibri" panose="020F0502020204030204" pitchFamily="34" charset="0"/>
                <a:cs typeface="Arial" panose="020B0604020202020204" pitchFamily="34" charset="0"/>
              </a:rPr>
              <a:t>(mainstream market)</a:t>
            </a:r>
            <a:r>
              <a:rPr lang="ar-SA" sz="1050" dirty="0">
                <a:latin typeface="Calibri" panose="020F0502020204030204" pitchFamily="34" charset="0"/>
                <a:ea typeface="Calibri" panose="020F0502020204030204" pitchFamily="34" charset="0"/>
                <a:cs typeface="Arial" panose="020B0604020202020204" pitchFamily="34" charset="0"/>
              </a:rPr>
              <a:t> أصبح أمرًا لا مفر منه لتمكين مزارعينا المحليين من إنتاج المزيد بأقل استهلاك للمياه وانبعاثات الكربون. لتعزيز معدلات اعتماد البنية التحتية المستدامة في السوق الرئيسية ، قامت إنجازات بدمج أنشطة متنوعة: التمويل ، والمياه ، والطاقة المتجددة ، والتكنولوجيا المالية ، والزراعة المتكاملة الدائرية ، وأنظمة إدارة المرافق ، والابتكار الاجتماعي ، لمعالجة "المياه ، الطاقة ، الغذاء</a:t>
            </a:r>
            <a:r>
              <a:rPr lang="en-GB" sz="1050" dirty="0">
                <a:latin typeface="Arial" panose="020B0604020202020204" pitchFamily="34" charset="0"/>
                <a:ea typeface="Calibri" panose="020F0502020204030204" pitchFamily="34" charset="0"/>
                <a:cs typeface="Arial" panose="020B0604020202020204" pitchFamily="34" charset="0"/>
              </a:rPr>
              <a:t>- "</a:t>
            </a:r>
            <a:r>
              <a:rPr lang="ar-SA" sz="1050" dirty="0">
                <a:latin typeface="Calibri" panose="020F0502020204030204" pitchFamily="34" charset="0"/>
                <a:ea typeface="Calibri" panose="020F0502020204030204" pitchFamily="34" charset="0"/>
                <a:cs typeface="Arial" panose="020B0604020202020204" pitchFamily="34" charset="0"/>
              </a:rPr>
              <a:t>بشكل مستدام وشامل</a:t>
            </a:r>
            <a:r>
              <a:rPr lang="en-GB" sz="1050" dirty="0">
                <a:latin typeface="Arial" panose="020B0604020202020204" pitchFamily="34" charset="0"/>
                <a:ea typeface="Calibri" panose="020F0502020204030204" pitchFamily="34" charset="0"/>
                <a:cs typeface="Arial" panose="020B0604020202020204" pitchFamily="34" charset="0"/>
              </a:rPr>
              <a:t>.</a:t>
            </a:r>
            <a:endParaRPr lang="en-GB" sz="105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ar-SA" sz="1050" dirty="0">
                <a:latin typeface="Calibri" panose="020F0502020204030204" pitchFamily="34" charset="0"/>
                <a:ea typeface="Calibri" panose="020F0502020204030204" pitchFamily="34" charset="0"/>
                <a:cs typeface="Arial" panose="020B0604020202020204" pitchFamily="34" charset="0"/>
              </a:rPr>
              <a:t>بصفتها أول منتج مستقل للطاقة والمياه</a:t>
            </a:r>
            <a:r>
              <a:rPr lang="en-GB" sz="1050" dirty="0">
                <a:latin typeface="Arial" panose="020B0604020202020204" pitchFamily="34" charset="0"/>
                <a:ea typeface="Calibri" panose="020F0502020204030204" pitchFamily="34" charset="0"/>
                <a:cs typeface="Arial" panose="020B0604020202020204" pitchFamily="34" charset="0"/>
              </a:rPr>
              <a:t> (IPWP) </a:t>
            </a:r>
            <a:r>
              <a:rPr lang="ar-SA" sz="1050" dirty="0">
                <a:latin typeface="Calibri" panose="020F0502020204030204" pitchFamily="34" charset="0"/>
                <a:ea typeface="Calibri" panose="020F0502020204030204" pitchFamily="34" charset="0"/>
                <a:cs typeface="Arial" panose="020B0604020202020204" pitchFamily="34" charset="0"/>
              </a:rPr>
              <a:t>، تقوم إنجازات بتمويل وبناء وتشغيل أصول الطاقة الشمسية / المياه لتقديم حلول متكاملة وبأسعار اقتصادية ومخصصة للمزارعين الصغار والمتوسطين للاستفادة من الطاقة النظيفة ونظم الري الدقيقة عن طريق نظام الحلول المالية "اشتر الآن ، وادفع لاحقًا</a:t>
            </a:r>
            <a:r>
              <a:rPr lang="en-GB" sz="1050" dirty="0">
                <a:latin typeface="Arial" panose="020B0604020202020204" pitchFamily="34" charset="0"/>
                <a:ea typeface="Calibri" panose="020F0502020204030204" pitchFamily="34" charset="0"/>
                <a:cs typeface="Arial" panose="020B0604020202020204" pitchFamily="34" charset="0"/>
              </a:rPr>
              <a:t>- BNPL" </a:t>
            </a:r>
            <a:r>
              <a:rPr lang="ar-SA" sz="1050" dirty="0">
                <a:latin typeface="Calibri" panose="020F0502020204030204" pitchFamily="34" charset="0"/>
                <a:ea typeface="Calibri" panose="020F0502020204030204" pitchFamily="34" charset="0"/>
                <a:cs typeface="Arial" panose="020B0604020202020204" pitchFamily="34" charset="0"/>
              </a:rPr>
              <a:t>؛ حيث يدفعون فقط ما يستهلكونه عندما يبيعون منتجاتهم الزراعية وفقًا للتعريفة المحددة مسبقًا على عقود شراء الطاقة / المياه الطويلة الامد ، بأقل بصمه مائية وكربونية.</a:t>
            </a:r>
            <a:endParaRPr lang="en-GB" sz="1050" dirty="0">
              <a:latin typeface="Calibri" panose="020F0502020204030204" pitchFamily="34" charset="0"/>
              <a:ea typeface="Calibri" panose="020F050202020403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F57635C1-37F5-8204-B5D8-83E1C808D7E3}"/>
              </a:ext>
            </a:extLst>
          </p:cNvPr>
          <p:cNvSpPr/>
          <p:nvPr/>
        </p:nvSpPr>
        <p:spPr>
          <a:xfrm>
            <a:off x="1622425" y="2451415"/>
            <a:ext cx="11877102" cy="185025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extBox 46">
            <a:extLst>
              <a:ext uri="{FF2B5EF4-FFF2-40B4-BE49-F238E27FC236}">
                <a16:creationId xmlns:a16="http://schemas.microsoft.com/office/drawing/2014/main" id="{2F89F8D2-63FF-0229-60D2-B016A7069690}"/>
              </a:ext>
            </a:extLst>
          </p:cNvPr>
          <p:cNvSpPr txBox="1"/>
          <p:nvPr/>
        </p:nvSpPr>
        <p:spPr>
          <a:xfrm>
            <a:off x="1463675" y="8534717"/>
            <a:ext cx="622504" cy="261610"/>
          </a:xfrm>
          <a:prstGeom prst="rect">
            <a:avLst/>
          </a:prstGeom>
          <a:noFill/>
        </p:spPr>
        <p:txBody>
          <a:bodyPr wrap="square" rtlCol="0">
            <a:spAutoFit/>
          </a:bodyPr>
          <a:lstStyle/>
          <a:p>
            <a:r>
              <a:rPr lang="ar-SA" sz="1100" dirty="0">
                <a:latin typeface="Montserrat" pitchFamily="2" charset="0"/>
              </a:rPr>
              <a:t>3</a:t>
            </a:r>
            <a:endParaRPr lang="en-GB" sz="1100" dirty="0">
              <a:latin typeface="Montserrat" pitchFamily="2" charset="0"/>
            </a:endParaRPr>
          </a:p>
        </p:txBody>
      </p:sp>
      <p:sp>
        <p:nvSpPr>
          <p:cNvPr id="2" name="TextBox 1">
            <a:extLst>
              <a:ext uri="{FF2B5EF4-FFF2-40B4-BE49-F238E27FC236}">
                <a16:creationId xmlns:a16="http://schemas.microsoft.com/office/drawing/2014/main" id="{C83A1D94-DE17-FD6E-9ADE-37A24D1CD6F6}"/>
              </a:ext>
            </a:extLst>
          </p:cNvPr>
          <p:cNvSpPr txBox="1"/>
          <p:nvPr/>
        </p:nvSpPr>
        <p:spPr>
          <a:xfrm>
            <a:off x="1463675" y="2428815"/>
            <a:ext cx="5721350" cy="1806648"/>
          </a:xfrm>
          <a:prstGeom prst="rect">
            <a:avLst/>
          </a:prstGeom>
          <a:noFill/>
        </p:spPr>
        <p:txBody>
          <a:bodyPr wrap="square">
            <a:spAutoFit/>
          </a:bodyPr>
          <a:lstStyle/>
          <a:p>
            <a:pPr algn="r" rtl="1">
              <a:lnSpc>
                <a:spcPct val="107000"/>
              </a:lnSpc>
              <a:spcAft>
                <a:spcPts val="800"/>
              </a:spcAft>
            </a:pPr>
            <a:r>
              <a:rPr lang="ar-SA" sz="1050" dirty="0">
                <a:latin typeface="Calibri" panose="020F0502020204030204" pitchFamily="34" charset="0"/>
                <a:ea typeface="Calibri" panose="020F0502020204030204" pitchFamily="34" charset="0"/>
                <a:cs typeface="Arial" panose="020B0604020202020204" pitchFamily="34" charset="0"/>
              </a:rPr>
              <a:t>يهدف هذا التكامل بين الابتكار الاجتماعي والتكنولوجيا المالية والحلول الهندسية غير التقليدية للطاقة الشمسية و المياه إلى</a:t>
            </a:r>
            <a:r>
              <a:rPr lang="en-GB" sz="1050" dirty="0">
                <a:latin typeface="Arial" panose="020B0604020202020204" pitchFamily="34" charset="0"/>
                <a:ea typeface="Calibri" panose="020F0502020204030204" pitchFamily="34" charset="0"/>
                <a:cs typeface="Arial" panose="020B0604020202020204" pitchFamily="34" charset="0"/>
              </a:rPr>
              <a:t>:</a:t>
            </a:r>
            <a:endParaRPr lang="en-GB" sz="105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ar-SA" sz="1050" dirty="0">
                <a:latin typeface="Calibri" panose="020F0502020204030204" pitchFamily="34" charset="0"/>
                <a:ea typeface="Calibri" panose="020F0502020204030204" pitchFamily="34" charset="0"/>
                <a:cs typeface="Arial" panose="020B0604020202020204" pitchFamily="34" charset="0"/>
              </a:rPr>
              <a:t>1. التخفيف من مخاطر العدد, والتحصيل, وقابلية التمويل للمزارعين المحليين وبالتالي زيادة الاقبال علي تطبيقات البنية التحتية المستدامة</a:t>
            </a:r>
            <a:endParaRPr lang="en-GB" sz="105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ar-SA" sz="1050" dirty="0">
                <a:latin typeface="Calibri" panose="020F0502020204030204" pitchFamily="34" charset="0"/>
                <a:ea typeface="Calibri" panose="020F0502020204030204" pitchFamily="34" charset="0"/>
                <a:cs typeface="Arial" panose="020B0604020202020204" pitchFamily="34" charset="0"/>
              </a:rPr>
              <a:t>2.  تقليل المصروفات التشغيلية للعمليات الزراعية وبالتالي تحسين الاقتصاد الزراعي والدخل للمزارعين</a:t>
            </a:r>
            <a:endParaRPr lang="en-GB" sz="105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ar-SA" sz="1050" dirty="0">
                <a:latin typeface="Calibri" panose="020F0502020204030204" pitchFamily="34" charset="0"/>
                <a:ea typeface="Calibri" panose="020F0502020204030204" pitchFamily="34" charset="0"/>
                <a:cs typeface="Arial" panose="020B0604020202020204" pitchFamily="34" charset="0"/>
              </a:rPr>
              <a:t>3.  إزالة معوقات الاستثمار من نفقات رأسمالية عالية اللازمة لإنشاء البنية التحتية المستدامة</a:t>
            </a:r>
            <a:endParaRPr lang="en-GB" sz="105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ar-SA" sz="1050" dirty="0">
                <a:latin typeface="Calibri" panose="020F0502020204030204" pitchFamily="34" charset="0"/>
                <a:ea typeface="Calibri" panose="020F0502020204030204" pitchFamily="34" charset="0"/>
                <a:cs typeface="Arial" panose="020B0604020202020204" pitchFamily="34" charset="0"/>
              </a:rPr>
              <a:t>4.  تحرير المزارعين المحليين من أعباء البنية التحتية التشغيلية ودعمهم للتركيز فقط على العمليات الزراعية</a:t>
            </a:r>
            <a:endParaRPr lang="en-GB" sz="105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ar-SA" sz="1050" dirty="0">
                <a:latin typeface="Calibri" panose="020F0502020204030204" pitchFamily="34" charset="0"/>
                <a:ea typeface="Calibri" panose="020F0502020204030204" pitchFamily="34" charset="0"/>
                <a:cs typeface="Arial" panose="020B0604020202020204" pitchFamily="34" charset="0"/>
              </a:rPr>
              <a:t>5.  ضمان المعالجة البيئية للنفايات الزراعية وتصريف المياه وبالتالي الحفاظ على موارد الطبيعة للأجيال القادمة</a:t>
            </a:r>
            <a:endParaRPr lang="en-GB" sz="1050" dirty="0">
              <a:latin typeface="Calibri" panose="020F050202020403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3E86385E-6976-9C98-DF96-FB42BE171ED8}"/>
              </a:ext>
            </a:extLst>
          </p:cNvPr>
          <p:cNvSpPr/>
          <p:nvPr/>
        </p:nvSpPr>
        <p:spPr>
          <a:xfrm>
            <a:off x="1528204" y="2019353"/>
            <a:ext cx="6044711" cy="246513"/>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400" dirty="0"/>
              <a:t>اهداف المشروع</a:t>
            </a:r>
            <a:endParaRPr lang="en-GB" sz="1400" dirty="0"/>
          </a:p>
        </p:txBody>
      </p:sp>
      <p:cxnSp>
        <p:nvCxnSpPr>
          <p:cNvPr id="20" name="Straight Connector 19">
            <a:extLst>
              <a:ext uri="{FF2B5EF4-FFF2-40B4-BE49-F238E27FC236}">
                <a16:creationId xmlns:a16="http://schemas.microsoft.com/office/drawing/2014/main" id="{E774F135-C70E-77A3-8F37-5197C68154E8}"/>
              </a:ext>
            </a:extLst>
          </p:cNvPr>
          <p:cNvCxnSpPr>
            <a:cxnSpLocks/>
          </p:cNvCxnSpPr>
          <p:nvPr/>
        </p:nvCxnSpPr>
        <p:spPr>
          <a:xfrm>
            <a:off x="7557319" y="2462984"/>
            <a:ext cx="0" cy="177248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799549D0-B586-2E84-F860-8128377DA636}"/>
              </a:ext>
            </a:extLst>
          </p:cNvPr>
          <p:cNvSpPr/>
          <p:nvPr/>
        </p:nvSpPr>
        <p:spPr>
          <a:xfrm>
            <a:off x="7729061" y="4436586"/>
            <a:ext cx="5770466" cy="246513"/>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1400" b="1" dirty="0">
                <a:latin typeface="Montserrat" panose="00000500000000000000" pitchFamily="2" charset="0"/>
              </a:rPr>
              <a:t>مكونات المشروع (المكون التكنولوجي الأخضر والذكي)</a:t>
            </a:r>
          </a:p>
        </p:txBody>
      </p:sp>
      <p:grpSp>
        <p:nvGrpSpPr>
          <p:cNvPr id="131" name="Group 130">
            <a:extLst>
              <a:ext uri="{FF2B5EF4-FFF2-40B4-BE49-F238E27FC236}">
                <a16:creationId xmlns:a16="http://schemas.microsoft.com/office/drawing/2014/main" id="{7C3633BA-9618-A941-18C1-0DE533A97A9B}"/>
              </a:ext>
            </a:extLst>
          </p:cNvPr>
          <p:cNvGrpSpPr/>
          <p:nvPr/>
        </p:nvGrpSpPr>
        <p:grpSpPr>
          <a:xfrm>
            <a:off x="7731126" y="4741819"/>
            <a:ext cx="5752291" cy="3742954"/>
            <a:chOff x="3988877" y="6756183"/>
            <a:chExt cx="8084820" cy="2807147"/>
          </a:xfrm>
        </p:grpSpPr>
        <p:sp>
          <p:nvSpPr>
            <p:cNvPr id="132" name="Isosceles Triangle 131">
              <a:extLst>
                <a:ext uri="{FF2B5EF4-FFF2-40B4-BE49-F238E27FC236}">
                  <a16:creationId xmlns:a16="http://schemas.microsoft.com/office/drawing/2014/main" id="{3E9BA848-5302-C775-6CCF-76E96C8969B6}"/>
                </a:ext>
              </a:extLst>
            </p:cNvPr>
            <p:cNvSpPr/>
            <p:nvPr/>
          </p:nvSpPr>
          <p:spPr>
            <a:xfrm>
              <a:off x="3988877" y="6756183"/>
              <a:ext cx="8084820" cy="2806106"/>
            </a:xfrm>
            <a:prstGeom prst="triangle">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1"/>
                </a:solidFill>
              </a:endParaRPr>
            </a:p>
          </p:txBody>
        </p:sp>
        <p:sp>
          <p:nvSpPr>
            <p:cNvPr id="133" name="Isosceles Triangle 132">
              <a:extLst>
                <a:ext uri="{FF2B5EF4-FFF2-40B4-BE49-F238E27FC236}">
                  <a16:creationId xmlns:a16="http://schemas.microsoft.com/office/drawing/2014/main" id="{B98EC107-D944-39DC-1725-0466B421CC55}"/>
                </a:ext>
              </a:extLst>
            </p:cNvPr>
            <p:cNvSpPr/>
            <p:nvPr/>
          </p:nvSpPr>
          <p:spPr>
            <a:xfrm flipH="1" flipV="1">
              <a:off x="3988877" y="6757224"/>
              <a:ext cx="8084820" cy="2806106"/>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bg1"/>
                </a:solidFill>
              </a:endParaRPr>
            </a:p>
          </p:txBody>
        </p:sp>
      </p:grpSp>
      <p:sp>
        <p:nvSpPr>
          <p:cNvPr id="135" name="TextBox 134">
            <a:extLst>
              <a:ext uri="{FF2B5EF4-FFF2-40B4-BE49-F238E27FC236}">
                <a16:creationId xmlns:a16="http://schemas.microsoft.com/office/drawing/2014/main" id="{A38BBB4A-292A-69ED-20D5-1235F1720A1F}"/>
              </a:ext>
            </a:extLst>
          </p:cNvPr>
          <p:cNvSpPr txBox="1"/>
          <p:nvPr/>
        </p:nvSpPr>
        <p:spPr>
          <a:xfrm>
            <a:off x="8360486" y="6292046"/>
            <a:ext cx="1247180" cy="246221"/>
          </a:xfrm>
          <a:prstGeom prst="rect">
            <a:avLst/>
          </a:prstGeom>
          <a:noFill/>
          <a:ln>
            <a:solidFill>
              <a:schemeClr val="bg1"/>
            </a:solidFill>
          </a:ln>
        </p:spPr>
        <p:txBody>
          <a:bodyPr wrap="square" rtlCol="0">
            <a:spAutoFit/>
          </a:bodyPr>
          <a:lstStyle/>
          <a:p>
            <a:r>
              <a:rPr lang="en-GB" sz="1000" dirty="0">
                <a:solidFill>
                  <a:schemeClr val="bg1"/>
                </a:solidFill>
                <a:latin typeface="Candara" panose="020E0502030303020204" pitchFamily="34" charset="0"/>
              </a:rPr>
              <a:t>Fintech/Blockchain</a:t>
            </a:r>
          </a:p>
        </p:txBody>
      </p:sp>
      <p:sp>
        <p:nvSpPr>
          <p:cNvPr id="136" name="TextBox 135">
            <a:extLst>
              <a:ext uri="{FF2B5EF4-FFF2-40B4-BE49-F238E27FC236}">
                <a16:creationId xmlns:a16="http://schemas.microsoft.com/office/drawing/2014/main" id="{E7E8BACD-E616-92BA-8644-90A8BD62D0EB}"/>
              </a:ext>
            </a:extLst>
          </p:cNvPr>
          <p:cNvSpPr txBox="1"/>
          <p:nvPr/>
        </p:nvSpPr>
        <p:spPr>
          <a:xfrm>
            <a:off x="8360487" y="6734765"/>
            <a:ext cx="635863" cy="246221"/>
          </a:xfrm>
          <a:prstGeom prst="rect">
            <a:avLst/>
          </a:prstGeom>
          <a:noFill/>
          <a:ln>
            <a:solidFill>
              <a:schemeClr val="bg1"/>
            </a:solidFill>
          </a:ln>
        </p:spPr>
        <p:txBody>
          <a:bodyPr wrap="square" rtlCol="0">
            <a:spAutoFit/>
          </a:bodyPr>
          <a:lstStyle/>
          <a:p>
            <a:r>
              <a:rPr lang="en-GB" sz="1000" dirty="0">
                <a:solidFill>
                  <a:schemeClr val="bg1"/>
                </a:solidFill>
                <a:latin typeface="Candara" panose="020E0502030303020204" pitchFamily="34" charset="0"/>
              </a:rPr>
              <a:t>IoT</a:t>
            </a:r>
          </a:p>
        </p:txBody>
      </p:sp>
      <p:sp>
        <p:nvSpPr>
          <p:cNvPr id="137" name="TextBox 136">
            <a:extLst>
              <a:ext uri="{FF2B5EF4-FFF2-40B4-BE49-F238E27FC236}">
                <a16:creationId xmlns:a16="http://schemas.microsoft.com/office/drawing/2014/main" id="{AB62E75A-B046-7FFC-3B25-72AFD774F98C}"/>
              </a:ext>
            </a:extLst>
          </p:cNvPr>
          <p:cNvSpPr txBox="1"/>
          <p:nvPr/>
        </p:nvSpPr>
        <p:spPr>
          <a:xfrm>
            <a:off x="8360485" y="7135224"/>
            <a:ext cx="1176438" cy="246221"/>
          </a:xfrm>
          <a:prstGeom prst="rect">
            <a:avLst/>
          </a:prstGeom>
          <a:noFill/>
          <a:ln>
            <a:solidFill>
              <a:schemeClr val="bg1"/>
            </a:solidFill>
          </a:ln>
        </p:spPr>
        <p:txBody>
          <a:bodyPr wrap="square" rtlCol="0">
            <a:spAutoFit/>
          </a:bodyPr>
          <a:lstStyle/>
          <a:p>
            <a:r>
              <a:rPr lang="en-GB" sz="1000" dirty="0">
                <a:solidFill>
                  <a:schemeClr val="bg1"/>
                </a:solidFill>
                <a:latin typeface="Candara" panose="020E0502030303020204" pitchFamily="34" charset="0"/>
              </a:rPr>
              <a:t>Bigdata/Analytics </a:t>
            </a:r>
          </a:p>
        </p:txBody>
      </p:sp>
      <p:sp>
        <p:nvSpPr>
          <p:cNvPr id="138" name="TextBox 137">
            <a:extLst>
              <a:ext uri="{FF2B5EF4-FFF2-40B4-BE49-F238E27FC236}">
                <a16:creationId xmlns:a16="http://schemas.microsoft.com/office/drawing/2014/main" id="{A93305E8-C10F-9195-9E11-AE051437BF5D}"/>
              </a:ext>
            </a:extLst>
          </p:cNvPr>
          <p:cNvSpPr txBox="1"/>
          <p:nvPr/>
        </p:nvSpPr>
        <p:spPr>
          <a:xfrm>
            <a:off x="10909443" y="4959085"/>
            <a:ext cx="1937759" cy="246221"/>
          </a:xfrm>
          <a:prstGeom prst="rect">
            <a:avLst/>
          </a:prstGeom>
          <a:noFill/>
          <a:ln>
            <a:solidFill>
              <a:schemeClr val="bg1"/>
            </a:solidFill>
          </a:ln>
        </p:spPr>
        <p:txBody>
          <a:bodyPr wrap="square" rtlCol="0">
            <a:spAutoFit/>
          </a:bodyPr>
          <a:lstStyle/>
          <a:p>
            <a:r>
              <a:rPr lang="en-US" sz="1000" dirty="0">
                <a:solidFill>
                  <a:schemeClr val="bg1"/>
                </a:solidFill>
                <a:latin typeface="Candara" panose="020E0502030303020204" pitchFamily="34" charset="0"/>
              </a:rPr>
              <a:t>Smart microgrid Solar systems</a:t>
            </a:r>
          </a:p>
        </p:txBody>
      </p:sp>
      <p:sp>
        <p:nvSpPr>
          <p:cNvPr id="139" name="TextBox 138">
            <a:extLst>
              <a:ext uri="{FF2B5EF4-FFF2-40B4-BE49-F238E27FC236}">
                <a16:creationId xmlns:a16="http://schemas.microsoft.com/office/drawing/2014/main" id="{8D01CCA8-FCE6-E12A-7E53-1C7C8165BC7B}"/>
              </a:ext>
            </a:extLst>
          </p:cNvPr>
          <p:cNvSpPr txBox="1"/>
          <p:nvPr/>
        </p:nvSpPr>
        <p:spPr>
          <a:xfrm>
            <a:off x="10909442" y="5324065"/>
            <a:ext cx="2112395" cy="246221"/>
          </a:xfrm>
          <a:prstGeom prst="rect">
            <a:avLst/>
          </a:prstGeom>
          <a:noFill/>
          <a:ln>
            <a:solidFill>
              <a:schemeClr val="bg1"/>
            </a:solidFill>
          </a:ln>
        </p:spPr>
        <p:txBody>
          <a:bodyPr wrap="square" rtlCol="0">
            <a:spAutoFit/>
          </a:bodyPr>
          <a:lstStyle/>
          <a:p>
            <a:r>
              <a:rPr lang="en-GB" sz="1000" dirty="0">
                <a:solidFill>
                  <a:schemeClr val="bg1"/>
                </a:solidFill>
                <a:latin typeface="Candara" panose="020E0502030303020204" pitchFamily="34" charset="0"/>
              </a:rPr>
              <a:t>Smart power transmission systems</a:t>
            </a:r>
          </a:p>
        </p:txBody>
      </p:sp>
      <p:sp>
        <p:nvSpPr>
          <p:cNvPr id="140" name="TextBox 139">
            <a:extLst>
              <a:ext uri="{FF2B5EF4-FFF2-40B4-BE49-F238E27FC236}">
                <a16:creationId xmlns:a16="http://schemas.microsoft.com/office/drawing/2014/main" id="{69453175-3841-5728-519F-6ACC08AA1A05}"/>
              </a:ext>
            </a:extLst>
          </p:cNvPr>
          <p:cNvSpPr txBox="1"/>
          <p:nvPr/>
        </p:nvSpPr>
        <p:spPr>
          <a:xfrm>
            <a:off x="10909442" y="5689045"/>
            <a:ext cx="2112395" cy="400110"/>
          </a:xfrm>
          <a:prstGeom prst="rect">
            <a:avLst/>
          </a:prstGeom>
          <a:noFill/>
          <a:ln>
            <a:solidFill>
              <a:schemeClr val="bg1"/>
            </a:solidFill>
          </a:ln>
        </p:spPr>
        <p:txBody>
          <a:bodyPr wrap="square" rtlCol="0">
            <a:spAutoFit/>
          </a:bodyPr>
          <a:lstStyle/>
          <a:p>
            <a:r>
              <a:rPr lang="en-GB" sz="1000" dirty="0">
                <a:solidFill>
                  <a:schemeClr val="bg1"/>
                </a:solidFill>
                <a:latin typeface="Candara" panose="020E0502030303020204" pitchFamily="34" charset="0"/>
              </a:rPr>
              <a:t>Thermal long duration Power storage systems </a:t>
            </a:r>
          </a:p>
        </p:txBody>
      </p:sp>
      <p:sp>
        <p:nvSpPr>
          <p:cNvPr id="141" name="TextBox 140">
            <a:extLst>
              <a:ext uri="{FF2B5EF4-FFF2-40B4-BE49-F238E27FC236}">
                <a16:creationId xmlns:a16="http://schemas.microsoft.com/office/drawing/2014/main" id="{041E94F3-04E4-BF40-1729-7FD2B24F6C9C}"/>
              </a:ext>
            </a:extLst>
          </p:cNvPr>
          <p:cNvSpPr txBox="1"/>
          <p:nvPr/>
        </p:nvSpPr>
        <p:spPr>
          <a:xfrm>
            <a:off x="10909441" y="6202356"/>
            <a:ext cx="2395128" cy="246221"/>
          </a:xfrm>
          <a:prstGeom prst="rect">
            <a:avLst/>
          </a:prstGeom>
          <a:noFill/>
          <a:ln>
            <a:solidFill>
              <a:schemeClr val="bg1"/>
            </a:solidFill>
          </a:ln>
        </p:spPr>
        <p:txBody>
          <a:bodyPr wrap="square" rtlCol="0">
            <a:spAutoFit/>
          </a:bodyPr>
          <a:lstStyle/>
          <a:p>
            <a:r>
              <a:rPr lang="en-GB" sz="1000" dirty="0">
                <a:solidFill>
                  <a:schemeClr val="bg1"/>
                </a:solidFill>
                <a:latin typeface="Candara" panose="020E0502030303020204" pitchFamily="34" charset="0"/>
              </a:rPr>
              <a:t>Passive energy / water storage systems </a:t>
            </a:r>
          </a:p>
        </p:txBody>
      </p:sp>
      <p:sp>
        <p:nvSpPr>
          <p:cNvPr id="142" name="TextBox 141">
            <a:extLst>
              <a:ext uri="{FF2B5EF4-FFF2-40B4-BE49-F238E27FC236}">
                <a16:creationId xmlns:a16="http://schemas.microsoft.com/office/drawing/2014/main" id="{B1A22809-71E2-59EE-AFF7-B9936535E41A}"/>
              </a:ext>
            </a:extLst>
          </p:cNvPr>
          <p:cNvSpPr txBox="1"/>
          <p:nvPr/>
        </p:nvSpPr>
        <p:spPr>
          <a:xfrm>
            <a:off x="10909443" y="6567336"/>
            <a:ext cx="2527277" cy="246221"/>
          </a:xfrm>
          <a:prstGeom prst="rect">
            <a:avLst/>
          </a:prstGeom>
          <a:noFill/>
          <a:ln>
            <a:solidFill>
              <a:schemeClr val="bg1"/>
            </a:solidFill>
          </a:ln>
        </p:spPr>
        <p:txBody>
          <a:bodyPr wrap="square" rtlCol="0">
            <a:spAutoFit/>
          </a:bodyPr>
          <a:lstStyle/>
          <a:p>
            <a:r>
              <a:rPr lang="en-GB" sz="1000" dirty="0">
                <a:solidFill>
                  <a:schemeClr val="bg1"/>
                </a:solidFill>
                <a:latin typeface="Candara" panose="020E0502030303020204" pitchFamily="34" charset="0"/>
              </a:rPr>
              <a:t>Smart combined water pumping systems</a:t>
            </a:r>
          </a:p>
        </p:txBody>
      </p:sp>
      <p:sp>
        <p:nvSpPr>
          <p:cNvPr id="143" name="TextBox 142">
            <a:extLst>
              <a:ext uri="{FF2B5EF4-FFF2-40B4-BE49-F238E27FC236}">
                <a16:creationId xmlns:a16="http://schemas.microsoft.com/office/drawing/2014/main" id="{F99EF0DE-C8E1-66F4-5F94-9B7CB6FEA27E}"/>
              </a:ext>
            </a:extLst>
          </p:cNvPr>
          <p:cNvSpPr txBox="1"/>
          <p:nvPr/>
        </p:nvSpPr>
        <p:spPr>
          <a:xfrm>
            <a:off x="10909442" y="6932316"/>
            <a:ext cx="2105422" cy="246221"/>
          </a:xfrm>
          <a:prstGeom prst="rect">
            <a:avLst/>
          </a:prstGeom>
          <a:noFill/>
          <a:ln>
            <a:solidFill>
              <a:schemeClr val="bg1"/>
            </a:solidFill>
          </a:ln>
        </p:spPr>
        <p:txBody>
          <a:bodyPr wrap="square" rtlCol="0">
            <a:spAutoFit/>
          </a:bodyPr>
          <a:lstStyle/>
          <a:p>
            <a:r>
              <a:rPr lang="en-GB" sz="1000" dirty="0">
                <a:solidFill>
                  <a:schemeClr val="bg1"/>
                </a:solidFill>
                <a:latin typeface="Candara" panose="020E0502030303020204" pitchFamily="34" charset="0"/>
              </a:rPr>
              <a:t>Smart precision irrigation systems </a:t>
            </a:r>
          </a:p>
        </p:txBody>
      </p:sp>
      <p:sp>
        <p:nvSpPr>
          <p:cNvPr id="144" name="TextBox 143">
            <a:extLst>
              <a:ext uri="{FF2B5EF4-FFF2-40B4-BE49-F238E27FC236}">
                <a16:creationId xmlns:a16="http://schemas.microsoft.com/office/drawing/2014/main" id="{1417CA3A-9911-272B-F32E-BF8D3C115379}"/>
              </a:ext>
            </a:extLst>
          </p:cNvPr>
          <p:cNvSpPr txBox="1"/>
          <p:nvPr/>
        </p:nvSpPr>
        <p:spPr>
          <a:xfrm>
            <a:off x="10909442" y="7297296"/>
            <a:ext cx="2105422" cy="246221"/>
          </a:xfrm>
          <a:prstGeom prst="rect">
            <a:avLst/>
          </a:prstGeom>
          <a:noFill/>
          <a:ln>
            <a:solidFill>
              <a:schemeClr val="bg1"/>
            </a:solidFill>
          </a:ln>
        </p:spPr>
        <p:txBody>
          <a:bodyPr wrap="square" rtlCol="0">
            <a:spAutoFit/>
          </a:bodyPr>
          <a:lstStyle/>
          <a:p>
            <a:r>
              <a:rPr lang="en-GB" sz="1000" dirty="0">
                <a:solidFill>
                  <a:schemeClr val="bg1"/>
                </a:solidFill>
                <a:latin typeface="Candara" panose="020E0502030303020204" pitchFamily="34" charset="0"/>
              </a:rPr>
              <a:t>Green Desalination systems </a:t>
            </a:r>
          </a:p>
        </p:txBody>
      </p:sp>
      <p:sp>
        <p:nvSpPr>
          <p:cNvPr id="153" name="Oval 152">
            <a:extLst>
              <a:ext uri="{FF2B5EF4-FFF2-40B4-BE49-F238E27FC236}">
                <a16:creationId xmlns:a16="http://schemas.microsoft.com/office/drawing/2014/main" id="{7B5F88AD-1649-52BA-081C-F61A8FBA90F5}"/>
              </a:ext>
            </a:extLst>
          </p:cNvPr>
          <p:cNvSpPr/>
          <p:nvPr/>
        </p:nvSpPr>
        <p:spPr>
          <a:xfrm>
            <a:off x="10476550" y="5640691"/>
            <a:ext cx="306549" cy="306549"/>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bg1"/>
              </a:solidFill>
            </a:endParaRPr>
          </a:p>
        </p:txBody>
      </p:sp>
      <p:sp>
        <p:nvSpPr>
          <p:cNvPr id="154" name="Oval 153">
            <a:extLst>
              <a:ext uri="{FF2B5EF4-FFF2-40B4-BE49-F238E27FC236}">
                <a16:creationId xmlns:a16="http://schemas.microsoft.com/office/drawing/2014/main" id="{66120A74-BD45-CBDB-0062-349714B4F689}"/>
              </a:ext>
            </a:extLst>
          </p:cNvPr>
          <p:cNvSpPr/>
          <p:nvPr/>
        </p:nvSpPr>
        <p:spPr>
          <a:xfrm>
            <a:off x="10476550" y="6157513"/>
            <a:ext cx="306549" cy="306549"/>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bg1"/>
              </a:solidFill>
            </a:endParaRPr>
          </a:p>
        </p:txBody>
      </p:sp>
      <p:sp>
        <p:nvSpPr>
          <p:cNvPr id="155" name="Oval 154">
            <a:extLst>
              <a:ext uri="{FF2B5EF4-FFF2-40B4-BE49-F238E27FC236}">
                <a16:creationId xmlns:a16="http://schemas.microsoft.com/office/drawing/2014/main" id="{F1BFC720-302D-9D4B-7558-E0A840D516CA}"/>
              </a:ext>
            </a:extLst>
          </p:cNvPr>
          <p:cNvSpPr/>
          <p:nvPr/>
        </p:nvSpPr>
        <p:spPr>
          <a:xfrm>
            <a:off x="10476550" y="6526005"/>
            <a:ext cx="306549" cy="306549"/>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bg1"/>
              </a:solidFill>
            </a:endParaRPr>
          </a:p>
        </p:txBody>
      </p:sp>
      <p:sp>
        <p:nvSpPr>
          <p:cNvPr id="156" name="Oval 155">
            <a:extLst>
              <a:ext uri="{FF2B5EF4-FFF2-40B4-BE49-F238E27FC236}">
                <a16:creationId xmlns:a16="http://schemas.microsoft.com/office/drawing/2014/main" id="{A39A3792-FC98-A12D-AC4A-9D50A1116442}"/>
              </a:ext>
            </a:extLst>
          </p:cNvPr>
          <p:cNvSpPr/>
          <p:nvPr/>
        </p:nvSpPr>
        <p:spPr>
          <a:xfrm>
            <a:off x="10476550" y="6894497"/>
            <a:ext cx="306549" cy="306549"/>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bg1"/>
              </a:solidFill>
            </a:endParaRPr>
          </a:p>
        </p:txBody>
      </p:sp>
      <p:sp>
        <p:nvSpPr>
          <p:cNvPr id="157" name="Oval 156">
            <a:extLst>
              <a:ext uri="{FF2B5EF4-FFF2-40B4-BE49-F238E27FC236}">
                <a16:creationId xmlns:a16="http://schemas.microsoft.com/office/drawing/2014/main" id="{C7C0A433-62FB-C6D1-7A3E-202BDDFDB2D9}"/>
              </a:ext>
            </a:extLst>
          </p:cNvPr>
          <p:cNvSpPr/>
          <p:nvPr/>
        </p:nvSpPr>
        <p:spPr>
          <a:xfrm>
            <a:off x="10476550" y="7262990"/>
            <a:ext cx="306549" cy="306549"/>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bg1"/>
              </a:solidFill>
            </a:endParaRPr>
          </a:p>
        </p:txBody>
      </p:sp>
      <p:sp>
        <p:nvSpPr>
          <p:cNvPr id="158" name="Oval 157">
            <a:extLst>
              <a:ext uri="{FF2B5EF4-FFF2-40B4-BE49-F238E27FC236}">
                <a16:creationId xmlns:a16="http://schemas.microsoft.com/office/drawing/2014/main" id="{C5EA4458-2DEF-6E36-30E1-D39E97976B84}"/>
              </a:ext>
            </a:extLst>
          </p:cNvPr>
          <p:cNvSpPr/>
          <p:nvPr/>
        </p:nvSpPr>
        <p:spPr>
          <a:xfrm>
            <a:off x="10476550" y="4903707"/>
            <a:ext cx="306549" cy="306549"/>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bg1"/>
              </a:solidFill>
            </a:endParaRPr>
          </a:p>
        </p:txBody>
      </p:sp>
      <p:sp>
        <p:nvSpPr>
          <p:cNvPr id="159" name="Oval 158">
            <a:extLst>
              <a:ext uri="{FF2B5EF4-FFF2-40B4-BE49-F238E27FC236}">
                <a16:creationId xmlns:a16="http://schemas.microsoft.com/office/drawing/2014/main" id="{BD0C1BC2-BC0C-89ED-66EB-5506468EAA0D}"/>
              </a:ext>
            </a:extLst>
          </p:cNvPr>
          <p:cNvSpPr/>
          <p:nvPr/>
        </p:nvSpPr>
        <p:spPr>
          <a:xfrm>
            <a:off x="10476550" y="5272199"/>
            <a:ext cx="306549" cy="306549"/>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1"/>
              </a:solidFill>
            </a:endParaRPr>
          </a:p>
        </p:txBody>
      </p:sp>
      <p:pic>
        <p:nvPicPr>
          <p:cNvPr id="160" name="Picture 159">
            <a:extLst>
              <a:ext uri="{FF2B5EF4-FFF2-40B4-BE49-F238E27FC236}">
                <a16:creationId xmlns:a16="http://schemas.microsoft.com/office/drawing/2014/main" id="{59EAAECC-E5A1-085E-A974-6891AF9C84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6796" y="4929213"/>
            <a:ext cx="219650" cy="219650"/>
          </a:xfrm>
          <a:prstGeom prst="rect">
            <a:avLst/>
          </a:prstGeom>
        </p:spPr>
      </p:pic>
      <p:pic>
        <p:nvPicPr>
          <p:cNvPr id="161" name="Picture 160">
            <a:extLst>
              <a:ext uri="{FF2B5EF4-FFF2-40B4-BE49-F238E27FC236}">
                <a16:creationId xmlns:a16="http://schemas.microsoft.com/office/drawing/2014/main" id="{6E7CB477-E058-4C29-0697-4D157ADA2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2131" y="5330814"/>
            <a:ext cx="189314" cy="189314"/>
          </a:xfrm>
          <a:prstGeom prst="rect">
            <a:avLst/>
          </a:prstGeom>
        </p:spPr>
      </p:pic>
      <p:pic>
        <p:nvPicPr>
          <p:cNvPr id="162" name="Picture 161">
            <a:extLst>
              <a:ext uri="{FF2B5EF4-FFF2-40B4-BE49-F238E27FC236}">
                <a16:creationId xmlns:a16="http://schemas.microsoft.com/office/drawing/2014/main" id="{2B7F759E-F146-4DC9-0027-60947CCFC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3082" y="5712197"/>
            <a:ext cx="163045" cy="163045"/>
          </a:xfrm>
          <a:prstGeom prst="rect">
            <a:avLst/>
          </a:prstGeom>
        </p:spPr>
      </p:pic>
      <p:pic>
        <p:nvPicPr>
          <p:cNvPr id="163" name="Picture 162">
            <a:extLst>
              <a:ext uri="{FF2B5EF4-FFF2-40B4-BE49-F238E27FC236}">
                <a16:creationId xmlns:a16="http://schemas.microsoft.com/office/drawing/2014/main" id="{B2067CC8-B65F-E415-6327-CDD5C83D6D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6131" y="6595433"/>
            <a:ext cx="180243" cy="180243"/>
          </a:xfrm>
          <a:prstGeom prst="rect">
            <a:avLst/>
          </a:prstGeom>
        </p:spPr>
      </p:pic>
      <p:pic>
        <p:nvPicPr>
          <p:cNvPr id="164" name="Picture 163">
            <a:extLst>
              <a:ext uri="{FF2B5EF4-FFF2-40B4-BE49-F238E27FC236}">
                <a16:creationId xmlns:a16="http://schemas.microsoft.com/office/drawing/2014/main" id="{E1C3B31C-24AD-EFB1-DEFC-DFDA87384A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36368" y="6946923"/>
            <a:ext cx="188300" cy="188300"/>
          </a:xfrm>
          <a:prstGeom prst="rect">
            <a:avLst/>
          </a:prstGeom>
        </p:spPr>
      </p:pic>
      <p:pic>
        <p:nvPicPr>
          <p:cNvPr id="165" name="Picture 164">
            <a:extLst>
              <a:ext uri="{FF2B5EF4-FFF2-40B4-BE49-F238E27FC236}">
                <a16:creationId xmlns:a16="http://schemas.microsoft.com/office/drawing/2014/main" id="{872F1B84-AFD2-B6AC-7F65-DE4A1F359E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37570" y="7307934"/>
            <a:ext cx="204026" cy="204026"/>
          </a:xfrm>
          <a:prstGeom prst="rect">
            <a:avLst/>
          </a:prstGeom>
        </p:spPr>
      </p:pic>
      <p:pic>
        <p:nvPicPr>
          <p:cNvPr id="166" name="Picture 165">
            <a:extLst>
              <a:ext uri="{FF2B5EF4-FFF2-40B4-BE49-F238E27FC236}">
                <a16:creationId xmlns:a16="http://schemas.microsoft.com/office/drawing/2014/main" id="{AAEC3CE6-B148-D182-FB1E-95A1217741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54713" y="6244119"/>
            <a:ext cx="153609" cy="153609"/>
          </a:xfrm>
          <a:prstGeom prst="rect">
            <a:avLst/>
          </a:prstGeom>
        </p:spPr>
      </p:pic>
      <p:grpSp>
        <p:nvGrpSpPr>
          <p:cNvPr id="271" name="Group 270">
            <a:extLst>
              <a:ext uri="{FF2B5EF4-FFF2-40B4-BE49-F238E27FC236}">
                <a16:creationId xmlns:a16="http://schemas.microsoft.com/office/drawing/2014/main" id="{A736DB0A-528B-7C18-09D1-1A393E6A97B6}"/>
              </a:ext>
            </a:extLst>
          </p:cNvPr>
          <p:cNvGrpSpPr/>
          <p:nvPr/>
        </p:nvGrpSpPr>
        <p:grpSpPr>
          <a:xfrm>
            <a:off x="7913893" y="6265634"/>
            <a:ext cx="306549" cy="306549"/>
            <a:chOff x="6507001" y="4457144"/>
            <a:chExt cx="306549" cy="306549"/>
          </a:xfrm>
        </p:grpSpPr>
        <p:sp>
          <p:nvSpPr>
            <p:cNvPr id="146" name="Oval 145">
              <a:extLst>
                <a:ext uri="{FF2B5EF4-FFF2-40B4-BE49-F238E27FC236}">
                  <a16:creationId xmlns:a16="http://schemas.microsoft.com/office/drawing/2014/main" id="{38BB3376-631F-E81C-FE1E-53BB0F8FD62C}"/>
                </a:ext>
              </a:extLst>
            </p:cNvPr>
            <p:cNvSpPr/>
            <p:nvPr/>
          </p:nvSpPr>
          <p:spPr>
            <a:xfrm>
              <a:off x="6507001" y="4457144"/>
              <a:ext cx="306549" cy="306549"/>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bg1"/>
                </a:solidFill>
              </a:endParaRPr>
            </a:p>
          </p:txBody>
        </p:sp>
        <p:pic>
          <p:nvPicPr>
            <p:cNvPr id="168" name="Picture 167">
              <a:extLst>
                <a:ext uri="{FF2B5EF4-FFF2-40B4-BE49-F238E27FC236}">
                  <a16:creationId xmlns:a16="http://schemas.microsoft.com/office/drawing/2014/main" id="{DB5697C8-BD27-5E42-3681-4DBB25433F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54451" y="4514844"/>
              <a:ext cx="206328" cy="206328"/>
            </a:xfrm>
            <a:prstGeom prst="rect">
              <a:avLst/>
            </a:prstGeom>
          </p:spPr>
        </p:pic>
      </p:grpSp>
      <p:grpSp>
        <p:nvGrpSpPr>
          <p:cNvPr id="272" name="Group 271">
            <a:extLst>
              <a:ext uri="{FF2B5EF4-FFF2-40B4-BE49-F238E27FC236}">
                <a16:creationId xmlns:a16="http://schemas.microsoft.com/office/drawing/2014/main" id="{96FA9567-ECBE-2E96-2486-2720C1EF8F28}"/>
              </a:ext>
            </a:extLst>
          </p:cNvPr>
          <p:cNvGrpSpPr/>
          <p:nvPr/>
        </p:nvGrpSpPr>
        <p:grpSpPr>
          <a:xfrm>
            <a:off x="7913893" y="6683278"/>
            <a:ext cx="306549" cy="306549"/>
            <a:chOff x="6507001" y="4815518"/>
            <a:chExt cx="306549" cy="306549"/>
          </a:xfrm>
        </p:grpSpPr>
        <p:sp>
          <p:nvSpPr>
            <p:cNvPr id="147" name="Oval 146">
              <a:extLst>
                <a:ext uri="{FF2B5EF4-FFF2-40B4-BE49-F238E27FC236}">
                  <a16:creationId xmlns:a16="http://schemas.microsoft.com/office/drawing/2014/main" id="{469E3982-915A-DB99-2C7F-D55C2295C226}"/>
                </a:ext>
              </a:extLst>
            </p:cNvPr>
            <p:cNvSpPr/>
            <p:nvPr/>
          </p:nvSpPr>
          <p:spPr>
            <a:xfrm>
              <a:off x="6507001" y="4815518"/>
              <a:ext cx="306549" cy="306549"/>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bg1"/>
                </a:solidFill>
              </a:endParaRPr>
            </a:p>
          </p:txBody>
        </p:sp>
        <p:pic>
          <p:nvPicPr>
            <p:cNvPr id="169" name="Picture 168">
              <a:extLst>
                <a:ext uri="{FF2B5EF4-FFF2-40B4-BE49-F238E27FC236}">
                  <a16:creationId xmlns:a16="http://schemas.microsoft.com/office/drawing/2014/main" id="{F0BB26CE-9463-468A-F6A0-3629215F6C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63490" y="4867946"/>
              <a:ext cx="211616" cy="211203"/>
            </a:xfrm>
            <a:prstGeom prst="rect">
              <a:avLst/>
            </a:prstGeom>
          </p:spPr>
        </p:pic>
      </p:grpSp>
      <p:grpSp>
        <p:nvGrpSpPr>
          <p:cNvPr id="273" name="Group 272">
            <a:extLst>
              <a:ext uri="{FF2B5EF4-FFF2-40B4-BE49-F238E27FC236}">
                <a16:creationId xmlns:a16="http://schemas.microsoft.com/office/drawing/2014/main" id="{57C8546C-DE21-6398-0556-AB609192DA0E}"/>
              </a:ext>
            </a:extLst>
          </p:cNvPr>
          <p:cNvGrpSpPr/>
          <p:nvPr/>
        </p:nvGrpSpPr>
        <p:grpSpPr>
          <a:xfrm>
            <a:off x="7913893" y="7100920"/>
            <a:ext cx="306549" cy="306549"/>
            <a:chOff x="6507001" y="5184012"/>
            <a:chExt cx="306549" cy="306549"/>
          </a:xfrm>
        </p:grpSpPr>
        <p:sp>
          <p:nvSpPr>
            <p:cNvPr id="148" name="Oval 147">
              <a:extLst>
                <a:ext uri="{FF2B5EF4-FFF2-40B4-BE49-F238E27FC236}">
                  <a16:creationId xmlns:a16="http://schemas.microsoft.com/office/drawing/2014/main" id="{104E1C67-D96B-12CB-90B7-C83D0433D523}"/>
                </a:ext>
              </a:extLst>
            </p:cNvPr>
            <p:cNvSpPr/>
            <p:nvPr/>
          </p:nvSpPr>
          <p:spPr>
            <a:xfrm>
              <a:off x="6507001" y="5184012"/>
              <a:ext cx="306549" cy="306549"/>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bg1"/>
                </a:solidFill>
              </a:endParaRPr>
            </a:p>
          </p:txBody>
        </p:sp>
        <p:pic>
          <p:nvPicPr>
            <p:cNvPr id="170" name="Picture 169">
              <a:extLst>
                <a:ext uri="{FF2B5EF4-FFF2-40B4-BE49-F238E27FC236}">
                  <a16:creationId xmlns:a16="http://schemas.microsoft.com/office/drawing/2014/main" id="{C6B7E5A0-D4FF-C368-E734-B352FE1AF3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70410" y="5256281"/>
              <a:ext cx="174409" cy="174409"/>
            </a:xfrm>
            <a:prstGeom prst="rect">
              <a:avLst/>
            </a:prstGeom>
          </p:spPr>
        </p:pic>
      </p:grpSp>
      <p:sp>
        <p:nvSpPr>
          <p:cNvPr id="174" name="TextBox 173">
            <a:extLst>
              <a:ext uri="{FF2B5EF4-FFF2-40B4-BE49-F238E27FC236}">
                <a16:creationId xmlns:a16="http://schemas.microsoft.com/office/drawing/2014/main" id="{B003558C-A97C-738F-ED5F-147833A7F6F2}"/>
              </a:ext>
            </a:extLst>
          </p:cNvPr>
          <p:cNvSpPr txBox="1"/>
          <p:nvPr/>
        </p:nvSpPr>
        <p:spPr>
          <a:xfrm>
            <a:off x="8647258" y="7847732"/>
            <a:ext cx="3920026" cy="400110"/>
          </a:xfrm>
          <a:prstGeom prst="rect">
            <a:avLst/>
          </a:prstGeom>
          <a:noFill/>
        </p:spPr>
        <p:txBody>
          <a:bodyPr wrap="square">
            <a:spAutoFit/>
          </a:bodyPr>
          <a:lstStyle/>
          <a:p>
            <a:pPr algn="ctr" defTabSz="914415">
              <a:defRPr/>
            </a:pPr>
            <a:r>
              <a:rPr lang="en-EG" sz="1000" b="1" dirty="0">
                <a:solidFill>
                  <a:schemeClr val="bg1"/>
                </a:solidFill>
                <a:latin typeface="Candara" panose="020E0502030303020204" pitchFamily="34" charset="0"/>
              </a:rPr>
              <a:t>Agritech </a:t>
            </a:r>
            <a:r>
              <a:rPr lang="en-GB" sz="1000" b="1" dirty="0">
                <a:solidFill>
                  <a:schemeClr val="bg1"/>
                </a:solidFill>
                <a:latin typeface="Candara" panose="020E0502030303020204" pitchFamily="34" charset="0"/>
              </a:rPr>
              <a:t>C</a:t>
            </a:r>
            <a:r>
              <a:rPr lang="en-EG" sz="1000" b="1" dirty="0">
                <a:solidFill>
                  <a:schemeClr val="bg1"/>
                </a:solidFill>
                <a:latin typeface="Candara" panose="020E0502030303020204" pitchFamily="34" charset="0"/>
              </a:rPr>
              <a:t>onsultation</a:t>
            </a:r>
            <a:r>
              <a:rPr lang="en-GB" sz="1000" b="1" dirty="0">
                <a:solidFill>
                  <a:schemeClr val="bg1"/>
                </a:solidFill>
                <a:latin typeface="Candara" panose="020E0502030303020204" pitchFamily="34" charset="0"/>
              </a:rPr>
              <a:t>, and C</a:t>
            </a:r>
            <a:r>
              <a:rPr lang="en-EG" sz="1000" b="1" dirty="0">
                <a:solidFill>
                  <a:schemeClr val="bg1"/>
                </a:solidFill>
                <a:latin typeface="Candara" panose="020E0502030303020204" pitchFamily="34" charset="0"/>
              </a:rPr>
              <a:t>apacity </a:t>
            </a:r>
            <a:r>
              <a:rPr lang="en-GB" sz="1000" b="1" dirty="0">
                <a:solidFill>
                  <a:schemeClr val="bg1"/>
                </a:solidFill>
                <a:latin typeface="Candara" panose="020E0502030303020204" pitchFamily="34" charset="0"/>
              </a:rPr>
              <a:t>B</a:t>
            </a:r>
            <a:r>
              <a:rPr lang="en-EG" sz="1000" b="1" dirty="0">
                <a:solidFill>
                  <a:schemeClr val="bg1"/>
                </a:solidFill>
                <a:latin typeface="Candara" panose="020E0502030303020204" pitchFamily="34" charset="0"/>
              </a:rPr>
              <a:t>uilding for </a:t>
            </a:r>
            <a:r>
              <a:rPr lang="en-GB" sz="1000" b="1" dirty="0">
                <a:solidFill>
                  <a:schemeClr val="bg1"/>
                </a:solidFill>
                <a:latin typeface="Candara" panose="020E0502030303020204" pitchFamily="34" charset="0"/>
              </a:rPr>
              <a:t>S</a:t>
            </a:r>
            <a:r>
              <a:rPr lang="en-EG" sz="1000" b="1" dirty="0">
                <a:solidFill>
                  <a:schemeClr val="bg1"/>
                </a:solidFill>
                <a:latin typeface="Candara" panose="020E0502030303020204" pitchFamily="34" charset="0"/>
              </a:rPr>
              <a:t>ustainable </a:t>
            </a:r>
            <a:r>
              <a:rPr lang="en-GB" sz="1000" b="1" dirty="0">
                <a:solidFill>
                  <a:schemeClr val="bg1"/>
                </a:solidFill>
                <a:latin typeface="Candara" panose="020E0502030303020204" pitchFamily="34" charset="0"/>
              </a:rPr>
              <a:t>A</a:t>
            </a:r>
            <a:r>
              <a:rPr lang="en-EG" sz="1000" b="1" dirty="0">
                <a:solidFill>
                  <a:schemeClr val="bg1"/>
                </a:solidFill>
                <a:latin typeface="Candara" panose="020E0502030303020204" pitchFamily="34" charset="0"/>
              </a:rPr>
              <a:t>griculture</a:t>
            </a:r>
          </a:p>
        </p:txBody>
      </p:sp>
      <p:sp>
        <p:nvSpPr>
          <p:cNvPr id="177" name="TextBox 176">
            <a:extLst>
              <a:ext uri="{FF2B5EF4-FFF2-40B4-BE49-F238E27FC236}">
                <a16:creationId xmlns:a16="http://schemas.microsoft.com/office/drawing/2014/main" id="{CE418CE0-BD73-A8A6-3A30-3350973F9215}"/>
              </a:ext>
            </a:extLst>
          </p:cNvPr>
          <p:cNvSpPr txBox="1"/>
          <p:nvPr/>
        </p:nvSpPr>
        <p:spPr>
          <a:xfrm>
            <a:off x="8360485" y="5873601"/>
            <a:ext cx="1385296" cy="246221"/>
          </a:xfrm>
          <a:prstGeom prst="rect">
            <a:avLst/>
          </a:prstGeom>
          <a:noFill/>
          <a:ln>
            <a:solidFill>
              <a:schemeClr val="bg1"/>
            </a:solidFill>
          </a:ln>
        </p:spPr>
        <p:txBody>
          <a:bodyPr wrap="square" rtlCol="0">
            <a:spAutoFit/>
          </a:bodyPr>
          <a:lstStyle/>
          <a:p>
            <a:r>
              <a:rPr lang="en-EG" sz="1000" dirty="0">
                <a:solidFill>
                  <a:schemeClr val="bg1"/>
                </a:solidFill>
                <a:latin typeface="Candara" panose="020E0502030303020204" pitchFamily="34" charset="0"/>
              </a:rPr>
              <a:t>GIS/remote sensing</a:t>
            </a:r>
          </a:p>
        </p:txBody>
      </p:sp>
      <p:sp>
        <p:nvSpPr>
          <p:cNvPr id="180" name="TextBox 179">
            <a:extLst>
              <a:ext uri="{FF2B5EF4-FFF2-40B4-BE49-F238E27FC236}">
                <a16:creationId xmlns:a16="http://schemas.microsoft.com/office/drawing/2014/main" id="{951DB081-B9D6-60C7-3C93-3787794F9BF6}"/>
              </a:ext>
            </a:extLst>
          </p:cNvPr>
          <p:cNvSpPr txBox="1"/>
          <p:nvPr/>
        </p:nvSpPr>
        <p:spPr>
          <a:xfrm>
            <a:off x="8360487" y="5485917"/>
            <a:ext cx="1833789" cy="246221"/>
          </a:xfrm>
          <a:prstGeom prst="rect">
            <a:avLst/>
          </a:prstGeom>
          <a:noFill/>
          <a:ln>
            <a:solidFill>
              <a:schemeClr val="bg1"/>
            </a:solidFill>
          </a:ln>
        </p:spPr>
        <p:txBody>
          <a:bodyPr wrap="square" rtlCol="0">
            <a:spAutoFit/>
          </a:bodyPr>
          <a:lstStyle/>
          <a:p>
            <a:r>
              <a:rPr lang="en-GB" sz="1000" dirty="0">
                <a:solidFill>
                  <a:schemeClr val="bg1"/>
                </a:solidFill>
                <a:latin typeface="Candara" panose="020E0502030303020204" pitchFamily="34" charset="0"/>
              </a:rPr>
              <a:t>Remote monitoring systems</a:t>
            </a:r>
            <a:endParaRPr lang="en-EG" sz="1000" dirty="0">
              <a:solidFill>
                <a:schemeClr val="bg1"/>
              </a:solidFill>
              <a:latin typeface="Candara" panose="020E0502030303020204" pitchFamily="34" charset="0"/>
            </a:endParaRPr>
          </a:p>
        </p:txBody>
      </p:sp>
      <p:sp>
        <p:nvSpPr>
          <p:cNvPr id="181" name="TextBox 180">
            <a:extLst>
              <a:ext uri="{FF2B5EF4-FFF2-40B4-BE49-F238E27FC236}">
                <a16:creationId xmlns:a16="http://schemas.microsoft.com/office/drawing/2014/main" id="{49B151AF-7382-EA1A-D125-0B16151A4EA9}"/>
              </a:ext>
            </a:extLst>
          </p:cNvPr>
          <p:cNvSpPr txBox="1"/>
          <p:nvPr/>
        </p:nvSpPr>
        <p:spPr>
          <a:xfrm>
            <a:off x="8360487" y="4969376"/>
            <a:ext cx="1833789" cy="400110"/>
          </a:xfrm>
          <a:prstGeom prst="rect">
            <a:avLst/>
          </a:prstGeom>
          <a:noFill/>
          <a:ln>
            <a:solidFill>
              <a:schemeClr val="bg1"/>
            </a:solidFill>
          </a:ln>
        </p:spPr>
        <p:txBody>
          <a:bodyPr wrap="square" rtlCol="0">
            <a:spAutoFit/>
          </a:bodyPr>
          <a:lstStyle/>
          <a:p>
            <a:r>
              <a:rPr lang="en-GB" sz="1000" dirty="0">
                <a:solidFill>
                  <a:schemeClr val="bg1"/>
                </a:solidFill>
                <a:latin typeface="Candara" panose="020E0502030303020204" pitchFamily="34" charset="0"/>
              </a:rPr>
              <a:t>Power and water utility management systems</a:t>
            </a:r>
            <a:endParaRPr lang="en-EG" sz="1000" dirty="0">
              <a:solidFill>
                <a:schemeClr val="bg1"/>
              </a:solidFill>
              <a:latin typeface="Candara" panose="020E0502030303020204" pitchFamily="34" charset="0"/>
            </a:endParaRPr>
          </a:p>
        </p:txBody>
      </p:sp>
      <p:grpSp>
        <p:nvGrpSpPr>
          <p:cNvPr id="269" name="Group 268">
            <a:extLst>
              <a:ext uri="{FF2B5EF4-FFF2-40B4-BE49-F238E27FC236}">
                <a16:creationId xmlns:a16="http://schemas.microsoft.com/office/drawing/2014/main" id="{33EB80E7-7A04-DFF6-F3FF-DB289833FB3D}"/>
              </a:ext>
            </a:extLst>
          </p:cNvPr>
          <p:cNvGrpSpPr/>
          <p:nvPr/>
        </p:nvGrpSpPr>
        <p:grpSpPr>
          <a:xfrm>
            <a:off x="7913893" y="5430346"/>
            <a:ext cx="306549" cy="306549"/>
            <a:chOff x="6450216" y="3612891"/>
            <a:chExt cx="306549" cy="306549"/>
          </a:xfrm>
        </p:grpSpPr>
        <p:sp>
          <p:nvSpPr>
            <p:cNvPr id="182" name="Oval 181">
              <a:extLst>
                <a:ext uri="{FF2B5EF4-FFF2-40B4-BE49-F238E27FC236}">
                  <a16:creationId xmlns:a16="http://schemas.microsoft.com/office/drawing/2014/main" id="{99227584-3F69-20D9-C67F-8236C7D9667E}"/>
                </a:ext>
              </a:extLst>
            </p:cNvPr>
            <p:cNvSpPr/>
            <p:nvPr/>
          </p:nvSpPr>
          <p:spPr>
            <a:xfrm>
              <a:off x="6450216" y="3612891"/>
              <a:ext cx="306549" cy="306549"/>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1"/>
                </a:solidFill>
              </a:endParaRPr>
            </a:p>
          </p:txBody>
        </p:sp>
        <p:pic>
          <p:nvPicPr>
            <p:cNvPr id="183" name="Picture 182">
              <a:extLst>
                <a:ext uri="{FF2B5EF4-FFF2-40B4-BE49-F238E27FC236}">
                  <a16:creationId xmlns:a16="http://schemas.microsoft.com/office/drawing/2014/main" id="{0E299073-258E-5FA1-AE88-3405DC1E7F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17105" y="3671508"/>
              <a:ext cx="180324" cy="180324"/>
            </a:xfrm>
            <a:prstGeom prst="rect">
              <a:avLst/>
            </a:prstGeom>
          </p:spPr>
        </p:pic>
      </p:grpSp>
      <p:grpSp>
        <p:nvGrpSpPr>
          <p:cNvPr id="268" name="Group 267">
            <a:extLst>
              <a:ext uri="{FF2B5EF4-FFF2-40B4-BE49-F238E27FC236}">
                <a16:creationId xmlns:a16="http://schemas.microsoft.com/office/drawing/2014/main" id="{630F40E9-0129-151A-82EB-09904817B718}"/>
              </a:ext>
            </a:extLst>
          </p:cNvPr>
          <p:cNvGrpSpPr/>
          <p:nvPr/>
        </p:nvGrpSpPr>
        <p:grpSpPr>
          <a:xfrm>
            <a:off x="7913893" y="5012702"/>
            <a:ext cx="306549" cy="306549"/>
            <a:chOff x="6450216" y="3095794"/>
            <a:chExt cx="306549" cy="306549"/>
          </a:xfrm>
        </p:grpSpPr>
        <p:sp>
          <p:nvSpPr>
            <p:cNvPr id="179" name="Oval 178">
              <a:extLst>
                <a:ext uri="{FF2B5EF4-FFF2-40B4-BE49-F238E27FC236}">
                  <a16:creationId xmlns:a16="http://schemas.microsoft.com/office/drawing/2014/main" id="{82224603-79C8-C708-82D9-D0F981C81F0A}"/>
                </a:ext>
              </a:extLst>
            </p:cNvPr>
            <p:cNvSpPr/>
            <p:nvPr/>
          </p:nvSpPr>
          <p:spPr>
            <a:xfrm>
              <a:off x="6450216" y="3095794"/>
              <a:ext cx="306549" cy="306549"/>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bg1"/>
                </a:solidFill>
              </a:endParaRPr>
            </a:p>
          </p:txBody>
        </p:sp>
        <p:pic>
          <p:nvPicPr>
            <p:cNvPr id="184" name="Picture 183">
              <a:extLst>
                <a:ext uri="{FF2B5EF4-FFF2-40B4-BE49-F238E27FC236}">
                  <a16:creationId xmlns:a16="http://schemas.microsoft.com/office/drawing/2014/main" id="{10996219-73BF-2478-E428-E23BF1B0FF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87432" y="3133247"/>
              <a:ext cx="129402" cy="224504"/>
            </a:xfrm>
            <a:prstGeom prst="rect">
              <a:avLst/>
            </a:prstGeom>
          </p:spPr>
        </p:pic>
        <p:pic>
          <p:nvPicPr>
            <p:cNvPr id="185" name="Picture 184">
              <a:extLst>
                <a:ext uri="{FF2B5EF4-FFF2-40B4-BE49-F238E27FC236}">
                  <a16:creationId xmlns:a16="http://schemas.microsoft.com/office/drawing/2014/main" id="{B293B69C-CF17-8D93-5805-2CDE4E1E8A9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89981" y="3105483"/>
              <a:ext cx="122386" cy="243992"/>
            </a:xfrm>
            <a:prstGeom prst="rect">
              <a:avLst/>
            </a:prstGeom>
          </p:spPr>
        </p:pic>
      </p:grpSp>
      <p:grpSp>
        <p:nvGrpSpPr>
          <p:cNvPr id="270" name="Group 269">
            <a:extLst>
              <a:ext uri="{FF2B5EF4-FFF2-40B4-BE49-F238E27FC236}">
                <a16:creationId xmlns:a16="http://schemas.microsoft.com/office/drawing/2014/main" id="{F0D1FF28-4FAD-54FC-2E69-EDC085ED6EFE}"/>
              </a:ext>
            </a:extLst>
          </p:cNvPr>
          <p:cNvGrpSpPr/>
          <p:nvPr/>
        </p:nvGrpSpPr>
        <p:grpSpPr>
          <a:xfrm>
            <a:off x="7913893" y="5847990"/>
            <a:ext cx="306549" cy="306549"/>
            <a:chOff x="6450216" y="3981383"/>
            <a:chExt cx="306549" cy="306549"/>
          </a:xfrm>
        </p:grpSpPr>
        <p:sp>
          <p:nvSpPr>
            <p:cNvPr id="178" name="Oval 177">
              <a:extLst>
                <a:ext uri="{FF2B5EF4-FFF2-40B4-BE49-F238E27FC236}">
                  <a16:creationId xmlns:a16="http://schemas.microsoft.com/office/drawing/2014/main" id="{020ED2DD-3D6A-42EB-6353-A57EC2E80D09}"/>
                </a:ext>
              </a:extLst>
            </p:cNvPr>
            <p:cNvSpPr/>
            <p:nvPr/>
          </p:nvSpPr>
          <p:spPr>
            <a:xfrm>
              <a:off x="6450216" y="3981383"/>
              <a:ext cx="306549" cy="306549"/>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bg1"/>
                </a:solidFill>
              </a:endParaRPr>
            </a:p>
          </p:txBody>
        </p:sp>
        <p:pic>
          <p:nvPicPr>
            <p:cNvPr id="186" name="Picture 185">
              <a:extLst>
                <a:ext uri="{FF2B5EF4-FFF2-40B4-BE49-F238E27FC236}">
                  <a16:creationId xmlns:a16="http://schemas.microsoft.com/office/drawing/2014/main" id="{AFB80183-CB52-D3E6-9ABC-378BCE285D2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16064" y="4038619"/>
              <a:ext cx="177315" cy="177315"/>
            </a:xfrm>
            <a:prstGeom prst="rect">
              <a:avLst/>
            </a:prstGeom>
          </p:spPr>
        </p:pic>
      </p:grpSp>
      <p:cxnSp>
        <p:nvCxnSpPr>
          <p:cNvPr id="188" name="Straight Connector 187">
            <a:extLst>
              <a:ext uri="{FF2B5EF4-FFF2-40B4-BE49-F238E27FC236}">
                <a16:creationId xmlns:a16="http://schemas.microsoft.com/office/drawing/2014/main" id="{6C29D35C-80C0-4029-D850-79DD53B6724D}"/>
              </a:ext>
            </a:extLst>
          </p:cNvPr>
          <p:cNvCxnSpPr/>
          <p:nvPr/>
        </p:nvCxnSpPr>
        <p:spPr>
          <a:xfrm>
            <a:off x="8034087" y="7765256"/>
            <a:ext cx="49877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00C9AA85-7DE8-BB1C-0881-BA07DC38A7B1}"/>
              </a:ext>
            </a:extLst>
          </p:cNvPr>
          <p:cNvCxnSpPr/>
          <p:nvPr/>
        </p:nvCxnSpPr>
        <p:spPr>
          <a:xfrm>
            <a:off x="8034087" y="8310959"/>
            <a:ext cx="49877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0" name="Rectangle 189">
            <a:extLst>
              <a:ext uri="{FF2B5EF4-FFF2-40B4-BE49-F238E27FC236}">
                <a16:creationId xmlns:a16="http://schemas.microsoft.com/office/drawing/2014/main" id="{FDAE82F3-9E51-EED5-C1C3-D9931368D8F3}"/>
              </a:ext>
            </a:extLst>
          </p:cNvPr>
          <p:cNvSpPr/>
          <p:nvPr/>
        </p:nvSpPr>
        <p:spPr>
          <a:xfrm>
            <a:off x="4581881" y="4641620"/>
            <a:ext cx="2983653" cy="385584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grpSp>
        <p:nvGrpSpPr>
          <p:cNvPr id="192" name="Group 191">
            <a:extLst>
              <a:ext uri="{FF2B5EF4-FFF2-40B4-BE49-F238E27FC236}">
                <a16:creationId xmlns:a16="http://schemas.microsoft.com/office/drawing/2014/main" id="{DD558432-2205-D85E-7F44-D98DB1B1D3DD}"/>
              </a:ext>
            </a:extLst>
          </p:cNvPr>
          <p:cNvGrpSpPr/>
          <p:nvPr/>
        </p:nvGrpSpPr>
        <p:grpSpPr>
          <a:xfrm>
            <a:off x="4811059" y="4756151"/>
            <a:ext cx="952978" cy="952978"/>
            <a:chOff x="1844040" y="2268004"/>
            <a:chExt cx="2641600" cy="2641600"/>
          </a:xfrm>
        </p:grpSpPr>
        <p:sp>
          <p:nvSpPr>
            <p:cNvPr id="193" name="Oval 192">
              <a:extLst>
                <a:ext uri="{FF2B5EF4-FFF2-40B4-BE49-F238E27FC236}">
                  <a16:creationId xmlns:a16="http://schemas.microsoft.com/office/drawing/2014/main" id="{F04D0F19-0B22-553A-B3F4-3F6D48284E9B}"/>
                </a:ext>
              </a:extLst>
            </p:cNvPr>
            <p:cNvSpPr/>
            <p:nvPr/>
          </p:nvSpPr>
          <p:spPr>
            <a:xfrm>
              <a:off x="1844040" y="2268004"/>
              <a:ext cx="2641600" cy="2641600"/>
            </a:xfrm>
            <a:prstGeom prst="ellipse">
              <a:avLst/>
            </a:prstGeom>
            <a:solidFill>
              <a:schemeClr val="bg1"/>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pic>
          <p:nvPicPr>
            <p:cNvPr id="194" name="Picture 193">
              <a:extLst>
                <a:ext uri="{FF2B5EF4-FFF2-40B4-BE49-F238E27FC236}">
                  <a16:creationId xmlns:a16="http://schemas.microsoft.com/office/drawing/2014/main" id="{229FA8E3-A2B7-CFB5-1B9A-1CA65C29507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478349" y="2573594"/>
              <a:ext cx="1329177" cy="1329177"/>
            </a:xfrm>
            <a:prstGeom prst="rect">
              <a:avLst/>
            </a:prstGeom>
          </p:spPr>
        </p:pic>
      </p:grpSp>
      <p:grpSp>
        <p:nvGrpSpPr>
          <p:cNvPr id="195" name="Group 194">
            <a:extLst>
              <a:ext uri="{FF2B5EF4-FFF2-40B4-BE49-F238E27FC236}">
                <a16:creationId xmlns:a16="http://schemas.microsoft.com/office/drawing/2014/main" id="{D1966EE4-C34D-78AB-D96F-F24354C07836}"/>
              </a:ext>
            </a:extLst>
          </p:cNvPr>
          <p:cNvGrpSpPr/>
          <p:nvPr/>
        </p:nvGrpSpPr>
        <p:grpSpPr>
          <a:xfrm>
            <a:off x="4811059" y="6014362"/>
            <a:ext cx="952978" cy="952978"/>
            <a:chOff x="5301835" y="2268004"/>
            <a:chExt cx="2641600" cy="2641600"/>
          </a:xfrm>
        </p:grpSpPr>
        <p:sp>
          <p:nvSpPr>
            <p:cNvPr id="196" name="Oval 195">
              <a:extLst>
                <a:ext uri="{FF2B5EF4-FFF2-40B4-BE49-F238E27FC236}">
                  <a16:creationId xmlns:a16="http://schemas.microsoft.com/office/drawing/2014/main" id="{37F59928-BB56-473B-FC8E-DC41A0CC891A}"/>
                </a:ext>
              </a:extLst>
            </p:cNvPr>
            <p:cNvSpPr/>
            <p:nvPr/>
          </p:nvSpPr>
          <p:spPr>
            <a:xfrm>
              <a:off x="5301835" y="2268004"/>
              <a:ext cx="2641600" cy="2641600"/>
            </a:xfrm>
            <a:prstGeom prst="ellipse">
              <a:avLst/>
            </a:prstGeom>
            <a:solidFill>
              <a:schemeClr val="bg1"/>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pic>
          <p:nvPicPr>
            <p:cNvPr id="197" name="Picture 196">
              <a:extLst>
                <a:ext uri="{FF2B5EF4-FFF2-40B4-BE49-F238E27FC236}">
                  <a16:creationId xmlns:a16="http://schemas.microsoft.com/office/drawing/2014/main" id="{31079D64-1DBE-5675-D463-94A9B8F172E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21944" y="2592291"/>
              <a:ext cx="1243377" cy="1243377"/>
            </a:xfrm>
            <a:prstGeom prst="rect">
              <a:avLst/>
            </a:prstGeom>
          </p:spPr>
        </p:pic>
      </p:grpSp>
      <p:grpSp>
        <p:nvGrpSpPr>
          <p:cNvPr id="198" name="Group 197">
            <a:extLst>
              <a:ext uri="{FF2B5EF4-FFF2-40B4-BE49-F238E27FC236}">
                <a16:creationId xmlns:a16="http://schemas.microsoft.com/office/drawing/2014/main" id="{549B6711-61EE-D33A-001B-A21F5FE6FA7B}"/>
              </a:ext>
            </a:extLst>
          </p:cNvPr>
          <p:cNvGrpSpPr/>
          <p:nvPr/>
        </p:nvGrpSpPr>
        <p:grpSpPr>
          <a:xfrm>
            <a:off x="4811059" y="7272574"/>
            <a:ext cx="952978" cy="952978"/>
            <a:chOff x="8759630" y="2268004"/>
            <a:chExt cx="2641600" cy="2641600"/>
          </a:xfrm>
        </p:grpSpPr>
        <p:sp>
          <p:nvSpPr>
            <p:cNvPr id="199" name="Oval 198">
              <a:extLst>
                <a:ext uri="{FF2B5EF4-FFF2-40B4-BE49-F238E27FC236}">
                  <a16:creationId xmlns:a16="http://schemas.microsoft.com/office/drawing/2014/main" id="{7E4CEEE7-1ED1-E86E-2E12-26ACE3243513}"/>
                </a:ext>
              </a:extLst>
            </p:cNvPr>
            <p:cNvSpPr/>
            <p:nvPr/>
          </p:nvSpPr>
          <p:spPr>
            <a:xfrm>
              <a:off x="8759630" y="2268004"/>
              <a:ext cx="2641600" cy="2641600"/>
            </a:xfrm>
            <a:prstGeom prst="ellipse">
              <a:avLst/>
            </a:prstGeom>
            <a:solidFill>
              <a:schemeClr val="bg1"/>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pic>
          <p:nvPicPr>
            <p:cNvPr id="200" name="Picture 199">
              <a:extLst>
                <a:ext uri="{FF2B5EF4-FFF2-40B4-BE49-F238E27FC236}">
                  <a16:creationId xmlns:a16="http://schemas.microsoft.com/office/drawing/2014/main" id="{7F98B35C-4268-E841-591E-E0F0CD2B3FE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97187" y="2643923"/>
              <a:ext cx="1808481" cy="1808481"/>
            </a:xfrm>
            <a:prstGeom prst="rect">
              <a:avLst/>
            </a:prstGeom>
          </p:spPr>
        </p:pic>
      </p:grpSp>
      <p:sp>
        <p:nvSpPr>
          <p:cNvPr id="201" name="Rectangle 200">
            <a:extLst>
              <a:ext uri="{FF2B5EF4-FFF2-40B4-BE49-F238E27FC236}">
                <a16:creationId xmlns:a16="http://schemas.microsoft.com/office/drawing/2014/main" id="{415DE9DB-B68D-8DBF-755C-758987AE590A}"/>
              </a:ext>
            </a:extLst>
          </p:cNvPr>
          <p:cNvSpPr/>
          <p:nvPr/>
        </p:nvSpPr>
        <p:spPr>
          <a:xfrm>
            <a:off x="4644804" y="5566481"/>
            <a:ext cx="2804048" cy="3092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203" name="Rectangle 202">
            <a:extLst>
              <a:ext uri="{FF2B5EF4-FFF2-40B4-BE49-F238E27FC236}">
                <a16:creationId xmlns:a16="http://schemas.microsoft.com/office/drawing/2014/main" id="{D9662717-F831-4387-870A-F641C13AA151}"/>
              </a:ext>
            </a:extLst>
          </p:cNvPr>
          <p:cNvSpPr/>
          <p:nvPr/>
        </p:nvSpPr>
        <p:spPr>
          <a:xfrm>
            <a:off x="4644804" y="6826591"/>
            <a:ext cx="2804048" cy="3092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205" name="Rectangle 204">
            <a:extLst>
              <a:ext uri="{FF2B5EF4-FFF2-40B4-BE49-F238E27FC236}">
                <a16:creationId xmlns:a16="http://schemas.microsoft.com/office/drawing/2014/main" id="{655F4415-8580-8D77-7E24-DC309C223B9C}"/>
              </a:ext>
            </a:extLst>
          </p:cNvPr>
          <p:cNvSpPr/>
          <p:nvPr/>
        </p:nvSpPr>
        <p:spPr>
          <a:xfrm>
            <a:off x="4644804" y="8096711"/>
            <a:ext cx="2804048" cy="3092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207" name="TextBox 206">
            <a:extLst>
              <a:ext uri="{FF2B5EF4-FFF2-40B4-BE49-F238E27FC236}">
                <a16:creationId xmlns:a16="http://schemas.microsoft.com/office/drawing/2014/main" id="{EEC8A729-9045-C710-102E-9F707C797833}"/>
              </a:ext>
            </a:extLst>
          </p:cNvPr>
          <p:cNvSpPr txBox="1"/>
          <p:nvPr/>
        </p:nvSpPr>
        <p:spPr>
          <a:xfrm>
            <a:off x="5929631" y="5046185"/>
            <a:ext cx="1699398" cy="369332"/>
          </a:xfrm>
          <a:prstGeom prst="rect">
            <a:avLst/>
          </a:prstGeom>
          <a:noFill/>
        </p:spPr>
        <p:txBody>
          <a:bodyPr wrap="square" rtlCol="0">
            <a:spAutoFit/>
          </a:bodyPr>
          <a:lstStyle/>
          <a:p>
            <a:r>
              <a:rPr lang="en-US" sz="900" dirty="0">
                <a:latin typeface="Candara" panose="020E0502030303020204" pitchFamily="34" charset="0"/>
              </a:rPr>
              <a:t>D</a:t>
            </a:r>
            <a:r>
              <a:rPr lang="en-EG" sz="900" dirty="0">
                <a:latin typeface="Candara" panose="020E0502030303020204" pitchFamily="34" charset="0"/>
              </a:rPr>
              <a:t>ecarbonization</a:t>
            </a:r>
            <a:r>
              <a:rPr lang="en-GB" sz="900" dirty="0">
                <a:latin typeface="Candara" panose="020E0502030303020204" pitchFamily="34" charset="0"/>
              </a:rPr>
              <a:t> (positive environmental footprint)</a:t>
            </a:r>
            <a:r>
              <a:rPr lang="en-EG" sz="900" dirty="0">
                <a:latin typeface="Candara" panose="020E0502030303020204" pitchFamily="34" charset="0"/>
              </a:rPr>
              <a:t> </a:t>
            </a:r>
          </a:p>
        </p:txBody>
      </p:sp>
      <p:sp>
        <p:nvSpPr>
          <p:cNvPr id="208" name="TextBox 207">
            <a:extLst>
              <a:ext uri="{FF2B5EF4-FFF2-40B4-BE49-F238E27FC236}">
                <a16:creationId xmlns:a16="http://schemas.microsoft.com/office/drawing/2014/main" id="{3D4F4104-6990-34D3-3C13-A475927EE308}"/>
              </a:ext>
            </a:extLst>
          </p:cNvPr>
          <p:cNvSpPr txBox="1"/>
          <p:nvPr/>
        </p:nvSpPr>
        <p:spPr>
          <a:xfrm>
            <a:off x="5929631" y="6336079"/>
            <a:ext cx="1699398" cy="369332"/>
          </a:xfrm>
          <a:prstGeom prst="rect">
            <a:avLst/>
          </a:prstGeom>
          <a:noFill/>
        </p:spPr>
        <p:txBody>
          <a:bodyPr wrap="square" rtlCol="0">
            <a:spAutoFit/>
          </a:bodyPr>
          <a:lstStyle/>
          <a:p>
            <a:r>
              <a:rPr lang="en-US" sz="900" dirty="0">
                <a:latin typeface="Candara" panose="020E0502030303020204" pitchFamily="34" charset="0"/>
              </a:rPr>
              <a:t>Least water footprint to deliver more food</a:t>
            </a:r>
            <a:endParaRPr lang="en-EG" sz="900" dirty="0">
              <a:latin typeface="Candara" panose="020E0502030303020204" pitchFamily="34" charset="0"/>
            </a:endParaRPr>
          </a:p>
        </p:txBody>
      </p:sp>
      <p:sp>
        <p:nvSpPr>
          <p:cNvPr id="209" name="TextBox 208">
            <a:extLst>
              <a:ext uri="{FF2B5EF4-FFF2-40B4-BE49-F238E27FC236}">
                <a16:creationId xmlns:a16="http://schemas.microsoft.com/office/drawing/2014/main" id="{7F6D42CE-ADDC-9260-AA50-7C25538CF5BF}"/>
              </a:ext>
            </a:extLst>
          </p:cNvPr>
          <p:cNvSpPr txBox="1"/>
          <p:nvPr/>
        </p:nvSpPr>
        <p:spPr>
          <a:xfrm>
            <a:off x="5929631" y="7535935"/>
            <a:ext cx="1699398" cy="369332"/>
          </a:xfrm>
          <a:prstGeom prst="rect">
            <a:avLst/>
          </a:prstGeom>
          <a:noFill/>
        </p:spPr>
        <p:txBody>
          <a:bodyPr wrap="square" rtlCol="0">
            <a:spAutoFit/>
          </a:bodyPr>
          <a:lstStyle/>
          <a:p>
            <a:r>
              <a:rPr lang="en-US" sz="900" dirty="0">
                <a:latin typeface="Candara" panose="020E0502030303020204" pitchFamily="34" charset="0"/>
              </a:rPr>
              <a:t>High efficiency and boosting resilience </a:t>
            </a:r>
            <a:endParaRPr lang="en-EG" sz="900" dirty="0">
              <a:latin typeface="Candara" panose="020E0502030303020204" pitchFamily="34" charset="0"/>
            </a:endParaRPr>
          </a:p>
        </p:txBody>
      </p:sp>
      <p:grpSp>
        <p:nvGrpSpPr>
          <p:cNvPr id="216" name="Group 215">
            <a:extLst>
              <a:ext uri="{FF2B5EF4-FFF2-40B4-BE49-F238E27FC236}">
                <a16:creationId xmlns:a16="http://schemas.microsoft.com/office/drawing/2014/main" id="{51B41681-92E7-D2C4-CEA7-F92E096E8F08}"/>
              </a:ext>
            </a:extLst>
          </p:cNvPr>
          <p:cNvGrpSpPr/>
          <p:nvPr/>
        </p:nvGrpSpPr>
        <p:grpSpPr>
          <a:xfrm>
            <a:off x="7263241" y="8150823"/>
            <a:ext cx="197286" cy="197286"/>
            <a:chOff x="2325648" y="5061581"/>
            <a:chExt cx="260266" cy="260266"/>
          </a:xfrm>
        </p:grpSpPr>
        <p:sp>
          <p:nvSpPr>
            <p:cNvPr id="217" name="Oval 216">
              <a:extLst>
                <a:ext uri="{FF2B5EF4-FFF2-40B4-BE49-F238E27FC236}">
                  <a16:creationId xmlns:a16="http://schemas.microsoft.com/office/drawing/2014/main" id="{114CE9B2-AEB8-3F99-9B0A-1C41B8E7D115}"/>
                </a:ext>
              </a:extLst>
            </p:cNvPr>
            <p:cNvSpPr/>
            <p:nvPr/>
          </p:nvSpPr>
          <p:spPr>
            <a:xfrm>
              <a:off x="2325648" y="5061581"/>
              <a:ext cx="260266" cy="260266"/>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pic>
          <p:nvPicPr>
            <p:cNvPr id="218" name="Picture 217">
              <a:extLst>
                <a:ext uri="{FF2B5EF4-FFF2-40B4-BE49-F238E27FC236}">
                  <a16:creationId xmlns:a16="http://schemas.microsoft.com/office/drawing/2014/main" id="{E3FE31BD-AB9E-BE3C-8DD7-EDBE28FC60E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368267" y="5086658"/>
              <a:ext cx="186235" cy="186235"/>
            </a:xfrm>
            <a:prstGeom prst="rect">
              <a:avLst/>
            </a:prstGeom>
          </p:spPr>
        </p:pic>
      </p:grpSp>
      <p:sp>
        <p:nvSpPr>
          <p:cNvPr id="219" name="Rectangle 218">
            <a:extLst>
              <a:ext uri="{FF2B5EF4-FFF2-40B4-BE49-F238E27FC236}">
                <a16:creationId xmlns:a16="http://schemas.microsoft.com/office/drawing/2014/main" id="{BB078441-0773-F5BC-D4EC-7CF21DEF74E9}"/>
              </a:ext>
            </a:extLst>
          </p:cNvPr>
          <p:cNvSpPr/>
          <p:nvPr/>
        </p:nvSpPr>
        <p:spPr>
          <a:xfrm>
            <a:off x="4615418" y="4709636"/>
            <a:ext cx="2869490" cy="125219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220" name="Rectangle 219">
            <a:extLst>
              <a:ext uri="{FF2B5EF4-FFF2-40B4-BE49-F238E27FC236}">
                <a16:creationId xmlns:a16="http://schemas.microsoft.com/office/drawing/2014/main" id="{CFB55B7E-5AE7-F6D9-2DB3-2555C6290DBE}"/>
              </a:ext>
            </a:extLst>
          </p:cNvPr>
          <p:cNvSpPr/>
          <p:nvPr/>
        </p:nvSpPr>
        <p:spPr>
          <a:xfrm>
            <a:off x="4615418" y="5966429"/>
            <a:ext cx="2869490" cy="125219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221" name="Rectangle 220">
            <a:extLst>
              <a:ext uri="{FF2B5EF4-FFF2-40B4-BE49-F238E27FC236}">
                <a16:creationId xmlns:a16="http://schemas.microsoft.com/office/drawing/2014/main" id="{00214ED3-8EF5-13FC-B855-1AD2F1C6D247}"/>
              </a:ext>
            </a:extLst>
          </p:cNvPr>
          <p:cNvSpPr/>
          <p:nvPr/>
        </p:nvSpPr>
        <p:spPr>
          <a:xfrm>
            <a:off x="4615418" y="7178730"/>
            <a:ext cx="2869490" cy="125219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222" name="TextBox 221">
            <a:extLst>
              <a:ext uri="{FF2B5EF4-FFF2-40B4-BE49-F238E27FC236}">
                <a16:creationId xmlns:a16="http://schemas.microsoft.com/office/drawing/2014/main" id="{BCEB1E41-AC42-531A-BADF-857C5C116737}"/>
              </a:ext>
            </a:extLst>
          </p:cNvPr>
          <p:cNvSpPr txBox="1"/>
          <p:nvPr/>
        </p:nvSpPr>
        <p:spPr>
          <a:xfrm>
            <a:off x="4644803" y="5368290"/>
            <a:ext cx="931218" cy="230832"/>
          </a:xfrm>
          <a:prstGeom prst="rect">
            <a:avLst/>
          </a:prstGeom>
          <a:solidFill>
            <a:schemeClr val="accent6">
              <a:lumMod val="40000"/>
              <a:lumOff val="60000"/>
            </a:schemeClr>
          </a:solidFill>
        </p:spPr>
        <p:txBody>
          <a:bodyPr wrap="square" rtlCol="0">
            <a:spAutoFit/>
          </a:bodyPr>
          <a:lstStyle/>
          <a:p>
            <a:r>
              <a:rPr lang="en-GB" sz="900" dirty="0">
                <a:latin typeface="Candara" panose="020E0502030303020204" pitchFamily="34" charset="0"/>
              </a:rPr>
              <a:t>What’s done</a:t>
            </a:r>
            <a:endParaRPr lang="en-EG" sz="900" dirty="0">
              <a:latin typeface="Candara" panose="020E0502030303020204" pitchFamily="34" charset="0"/>
            </a:endParaRPr>
          </a:p>
        </p:txBody>
      </p:sp>
      <p:sp>
        <p:nvSpPr>
          <p:cNvPr id="224" name="TextBox 223">
            <a:extLst>
              <a:ext uri="{FF2B5EF4-FFF2-40B4-BE49-F238E27FC236}">
                <a16:creationId xmlns:a16="http://schemas.microsoft.com/office/drawing/2014/main" id="{6427A281-16F6-8E27-A715-622E8B8F77CD}"/>
              </a:ext>
            </a:extLst>
          </p:cNvPr>
          <p:cNvSpPr txBox="1"/>
          <p:nvPr/>
        </p:nvSpPr>
        <p:spPr>
          <a:xfrm>
            <a:off x="4644803" y="6633272"/>
            <a:ext cx="931218" cy="230832"/>
          </a:xfrm>
          <a:prstGeom prst="rect">
            <a:avLst/>
          </a:prstGeom>
          <a:solidFill>
            <a:schemeClr val="accent6">
              <a:lumMod val="40000"/>
              <a:lumOff val="60000"/>
            </a:schemeClr>
          </a:solidFill>
        </p:spPr>
        <p:txBody>
          <a:bodyPr wrap="square" rtlCol="0">
            <a:spAutoFit/>
          </a:bodyPr>
          <a:lstStyle/>
          <a:p>
            <a:r>
              <a:rPr lang="en-GB" sz="900" dirty="0">
                <a:latin typeface="Candara" panose="020E0502030303020204" pitchFamily="34" charset="0"/>
              </a:rPr>
              <a:t>What’s done</a:t>
            </a:r>
            <a:endParaRPr lang="en-EG" sz="900" dirty="0">
              <a:latin typeface="Candara" panose="020E0502030303020204" pitchFamily="34" charset="0"/>
            </a:endParaRPr>
          </a:p>
        </p:txBody>
      </p:sp>
      <p:sp>
        <p:nvSpPr>
          <p:cNvPr id="225" name="TextBox 224">
            <a:extLst>
              <a:ext uri="{FF2B5EF4-FFF2-40B4-BE49-F238E27FC236}">
                <a16:creationId xmlns:a16="http://schemas.microsoft.com/office/drawing/2014/main" id="{EDDC179E-3EE8-9C14-B298-56850B0B0213}"/>
              </a:ext>
            </a:extLst>
          </p:cNvPr>
          <p:cNvSpPr txBox="1"/>
          <p:nvPr/>
        </p:nvSpPr>
        <p:spPr>
          <a:xfrm>
            <a:off x="4644803" y="7896495"/>
            <a:ext cx="931218" cy="230832"/>
          </a:xfrm>
          <a:prstGeom prst="rect">
            <a:avLst/>
          </a:prstGeom>
          <a:solidFill>
            <a:schemeClr val="accent6">
              <a:lumMod val="40000"/>
              <a:lumOff val="60000"/>
            </a:schemeClr>
          </a:solidFill>
        </p:spPr>
        <p:txBody>
          <a:bodyPr wrap="square" rtlCol="0">
            <a:spAutoFit/>
          </a:bodyPr>
          <a:lstStyle/>
          <a:p>
            <a:r>
              <a:rPr lang="en-GB" sz="900" dirty="0">
                <a:latin typeface="Candara" panose="020E0502030303020204" pitchFamily="34" charset="0"/>
              </a:rPr>
              <a:t>What’s done</a:t>
            </a:r>
            <a:endParaRPr lang="en-EG" sz="900" dirty="0">
              <a:latin typeface="Candara" panose="020E0502030303020204" pitchFamily="34" charset="0"/>
            </a:endParaRPr>
          </a:p>
        </p:txBody>
      </p:sp>
      <p:sp>
        <p:nvSpPr>
          <p:cNvPr id="226" name="TextBox 225">
            <a:extLst>
              <a:ext uri="{FF2B5EF4-FFF2-40B4-BE49-F238E27FC236}">
                <a16:creationId xmlns:a16="http://schemas.microsoft.com/office/drawing/2014/main" id="{57A89905-9184-B787-B513-748EFA80825D}"/>
              </a:ext>
            </a:extLst>
          </p:cNvPr>
          <p:cNvSpPr txBox="1"/>
          <p:nvPr/>
        </p:nvSpPr>
        <p:spPr>
          <a:xfrm>
            <a:off x="5984671" y="6066420"/>
            <a:ext cx="931218" cy="230832"/>
          </a:xfrm>
          <a:prstGeom prst="rect">
            <a:avLst/>
          </a:prstGeom>
          <a:solidFill>
            <a:schemeClr val="accent6">
              <a:lumMod val="40000"/>
              <a:lumOff val="60000"/>
            </a:schemeClr>
          </a:solidFill>
        </p:spPr>
        <p:txBody>
          <a:bodyPr wrap="square" rtlCol="0">
            <a:spAutoFit/>
          </a:bodyPr>
          <a:lstStyle/>
          <a:p>
            <a:r>
              <a:rPr lang="en-GB" sz="900" dirty="0">
                <a:latin typeface="Candara" panose="020E0502030303020204" pitchFamily="34" charset="0"/>
              </a:rPr>
              <a:t>Benefit</a:t>
            </a:r>
            <a:endParaRPr lang="en-EG" sz="900" dirty="0">
              <a:latin typeface="Candara" panose="020E0502030303020204" pitchFamily="34" charset="0"/>
            </a:endParaRPr>
          </a:p>
        </p:txBody>
      </p:sp>
      <p:sp>
        <p:nvSpPr>
          <p:cNvPr id="227" name="TextBox 226">
            <a:extLst>
              <a:ext uri="{FF2B5EF4-FFF2-40B4-BE49-F238E27FC236}">
                <a16:creationId xmlns:a16="http://schemas.microsoft.com/office/drawing/2014/main" id="{D7352FC5-9887-F003-820A-6063D1FDF971}"/>
              </a:ext>
            </a:extLst>
          </p:cNvPr>
          <p:cNvSpPr txBox="1"/>
          <p:nvPr/>
        </p:nvSpPr>
        <p:spPr>
          <a:xfrm>
            <a:off x="5984671" y="7311060"/>
            <a:ext cx="931218" cy="230832"/>
          </a:xfrm>
          <a:prstGeom prst="rect">
            <a:avLst/>
          </a:prstGeom>
          <a:solidFill>
            <a:schemeClr val="accent6">
              <a:lumMod val="40000"/>
              <a:lumOff val="60000"/>
            </a:schemeClr>
          </a:solidFill>
        </p:spPr>
        <p:txBody>
          <a:bodyPr wrap="square" rtlCol="0">
            <a:spAutoFit/>
          </a:bodyPr>
          <a:lstStyle/>
          <a:p>
            <a:r>
              <a:rPr lang="en-GB" sz="900" dirty="0">
                <a:latin typeface="Candara" panose="020E0502030303020204" pitchFamily="34" charset="0"/>
              </a:rPr>
              <a:t>Benefit</a:t>
            </a:r>
            <a:endParaRPr lang="en-EG" sz="900" dirty="0">
              <a:latin typeface="Candara" panose="020E0502030303020204" pitchFamily="34" charset="0"/>
            </a:endParaRPr>
          </a:p>
        </p:txBody>
      </p:sp>
      <p:sp>
        <p:nvSpPr>
          <p:cNvPr id="232" name="TextBox 231">
            <a:extLst>
              <a:ext uri="{FF2B5EF4-FFF2-40B4-BE49-F238E27FC236}">
                <a16:creationId xmlns:a16="http://schemas.microsoft.com/office/drawing/2014/main" id="{2532C26A-C601-BEE4-0EDF-2ACC4A9C5498}"/>
              </a:ext>
            </a:extLst>
          </p:cNvPr>
          <p:cNvSpPr txBox="1"/>
          <p:nvPr/>
        </p:nvSpPr>
        <p:spPr>
          <a:xfrm>
            <a:off x="4658775" y="5626981"/>
            <a:ext cx="2684441" cy="230832"/>
          </a:xfrm>
          <a:prstGeom prst="rect">
            <a:avLst/>
          </a:prstGeom>
          <a:noFill/>
        </p:spPr>
        <p:txBody>
          <a:bodyPr wrap="square" rtlCol="0">
            <a:spAutoFit/>
          </a:bodyPr>
          <a:lstStyle/>
          <a:p>
            <a:r>
              <a:rPr lang="en-US" sz="900" dirty="0">
                <a:solidFill>
                  <a:schemeClr val="bg1"/>
                </a:solidFill>
                <a:latin typeface="Candara" panose="020E0502030303020204" pitchFamily="34" charset="0"/>
              </a:rPr>
              <a:t>C</a:t>
            </a:r>
            <a:r>
              <a:rPr lang="en-EG" sz="900" dirty="0">
                <a:solidFill>
                  <a:schemeClr val="bg1"/>
                </a:solidFill>
                <a:latin typeface="Candara" panose="020E0502030303020204" pitchFamily="34" charset="0"/>
              </a:rPr>
              <a:t>lean and reslient energy with least fossil fuel  </a:t>
            </a:r>
          </a:p>
        </p:txBody>
      </p:sp>
      <p:sp>
        <p:nvSpPr>
          <p:cNvPr id="234" name="TextBox 233">
            <a:extLst>
              <a:ext uri="{FF2B5EF4-FFF2-40B4-BE49-F238E27FC236}">
                <a16:creationId xmlns:a16="http://schemas.microsoft.com/office/drawing/2014/main" id="{539F2E28-F47F-506E-5DD9-3C8A84DD5595}"/>
              </a:ext>
            </a:extLst>
          </p:cNvPr>
          <p:cNvSpPr txBox="1"/>
          <p:nvPr/>
        </p:nvSpPr>
        <p:spPr>
          <a:xfrm>
            <a:off x="4658775" y="8141224"/>
            <a:ext cx="2284950" cy="230832"/>
          </a:xfrm>
          <a:prstGeom prst="rect">
            <a:avLst/>
          </a:prstGeom>
          <a:noFill/>
        </p:spPr>
        <p:txBody>
          <a:bodyPr wrap="square" rtlCol="0">
            <a:spAutoFit/>
          </a:bodyPr>
          <a:lstStyle/>
          <a:p>
            <a:r>
              <a:rPr lang="en-US" sz="900" dirty="0">
                <a:solidFill>
                  <a:schemeClr val="bg1"/>
                </a:solidFill>
                <a:latin typeface="Candara" panose="020E0502030303020204" pitchFamily="34" charset="0"/>
              </a:rPr>
              <a:t>Circular</a:t>
            </a:r>
            <a:r>
              <a:rPr lang="ar-SA" sz="900" dirty="0">
                <a:solidFill>
                  <a:schemeClr val="bg1"/>
                </a:solidFill>
                <a:latin typeface="Candara" panose="020E0502030303020204" pitchFamily="34" charset="0"/>
              </a:rPr>
              <a:t> </a:t>
            </a:r>
            <a:r>
              <a:rPr lang="en-US" sz="900" dirty="0">
                <a:solidFill>
                  <a:schemeClr val="bg1"/>
                </a:solidFill>
                <a:latin typeface="Candara" panose="020E0502030303020204" pitchFamily="34" charset="0"/>
              </a:rPr>
              <a:t>infrastructure</a:t>
            </a:r>
          </a:p>
        </p:txBody>
      </p:sp>
      <p:sp>
        <p:nvSpPr>
          <p:cNvPr id="235" name="TextBox 234">
            <a:extLst>
              <a:ext uri="{FF2B5EF4-FFF2-40B4-BE49-F238E27FC236}">
                <a16:creationId xmlns:a16="http://schemas.microsoft.com/office/drawing/2014/main" id="{C737C682-2BAE-4D94-5107-308882B600C6}"/>
              </a:ext>
            </a:extLst>
          </p:cNvPr>
          <p:cNvSpPr txBox="1"/>
          <p:nvPr/>
        </p:nvSpPr>
        <p:spPr>
          <a:xfrm>
            <a:off x="4658777" y="6806222"/>
            <a:ext cx="2684441" cy="369332"/>
          </a:xfrm>
          <a:prstGeom prst="rect">
            <a:avLst/>
          </a:prstGeom>
          <a:noFill/>
        </p:spPr>
        <p:txBody>
          <a:bodyPr wrap="square" rtlCol="0">
            <a:spAutoFit/>
          </a:bodyPr>
          <a:lstStyle/>
          <a:p>
            <a:r>
              <a:rPr lang="en-US" sz="900" dirty="0">
                <a:solidFill>
                  <a:schemeClr val="bg1"/>
                </a:solidFill>
                <a:latin typeface="Candara" panose="020E0502030303020204" pitchFamily="34" charset="0"/>
              </a:rPr>
              <a:t>Smart water management on both the production and consumption layers </a:t>
            </a:r>
            <a:endParaRPr lang="en-EG" sz="900" dirty="0">
              <a:solidFill>
                <a:schemeClr val="bg1"/>
              </a:solidFill>
              <a:latin typeface="Candara" panose="020E0502030303020204" pitchFamily="34" charset="0"/>
            </a:endParaRPr>
          </a:p>
        </p:txBody>
      </p:sp>
      <p:grpSp>
        <p:nvGrpSpPr>
          <p:cNvPr id="236" name="Group 235">
            <a:extLst>
              <a:ext uri="{FF2B5EF4-FFF2-40B4-BE49-F238E27FC236}">
                <a16:creationId xmlns:a16="http://schemas.microsoft.com/office/drawing/2014/main" id="{A2EE4632-B704-0756-247F-76C7C0410F0B}"/>
              </a:ext>
            </a:extLst>
          </p:cNvPr>
          <p:cNvGrpSpPr/>
          <p:nvPr/>
        </p:nvGrpSpPr>
        <p:grpSpPr>
          <a:xfrm>
            <a:off x="7263241" y="6880503"/>
            <a:ext cx="197286" cy="197286"/>
            <a:chOff x="2325648" y="5061581"/>
            <a:chExt cx="260266" cy="260266"/>
          </a:xfrm>
        </p:grpSpPr>
        <p:sp>
          <p:nvSpPr>
            <p:cNvPr id="237" name="Oval 236">
              <a:extLst>
                <a:ext uri="{FF2B5EF4-FFF2-40B4-BE49-F238E27FC236}">
                  <a16:creationId xmlns:a16="http://schemas.microsoft.com/office/drawing/2014/main" id="{5A6F89E4-99EA-4972-8C1D-47B4AADD22D8}"/>
                </a:ext>
              </a:extLst>
            </p:cNvPr>
            <p:cNvSpPr/>
            <p:nvPr/>
          </p:nvSpPr>
          <p:spPr>
            <a:xfrm>
              <a:off x="2325648" y="5061581"/>
              <a:ext cx="260266" cy="260266"/>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pic>
          <p:nvPicPr>
            <p:cNvPr id="238" name="Picture 237">
              <a:extLst>
                <a:ext uri="{FF2B5EF4-FFF2-40B4-BE49-F238E27FC236}">
                  <a16:creationId xmlns:a16="http://schemas.microsoft.com/office/drawing/2014/main" id="{678192E4-D38A-4BDF-3DD4-1323A69BABB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368267" y="5086658"/>
              <a:ext cx="186235" cy="186235"/>
            </a:xfrm>
            <a:prstGeom prst="rect">
              <a:avLst/>
            </a:prstGeom>
          </p:spPr>
        </p:pic>
      </p:grpSp>
      <p:grpSp>
        <p:nvGrpSpPr>
          <p:cNvPr id="239" name="Group 238">
            <a:extLst>
              <a:ext uri="{FF2B5EF4-FFF2-40B4-BE49-F238E27FC236}">
                <a16:creationId xmlns:a16="http://schemas.microsoft.com/office/drawing/2014/main" id="{AFFA5D1B-C44D-5EE1-CF16-0E996AA2D55B}"/>
              </a:ext>
            </a:extLst>
          </p:cNvPr>
          <p:cNvGrpSpPr/>
          <p:nvPr/>
        </p:nvGrpSpPr>
        <p:grpSpPr>
          <a:xfrm>
            <a:off x="7263241" y="5622231"/>
            <a:ext cx="197286" cy="197286"/>
            <a:chOff x="2325648" y="5061581"/>
            <a:chExt cx="260266" cy="260266"/>
          </a:xfrm>
        </p:grpSpPr>
        <p:sp>
          <p:nvSpPr>
            <p:cNvPr id="240" name="Oval 239">
              <a:extLst>
                <a:ext uri="{FF2B5EF4-FFF2-40B4-BE49-F238E27FC236}">
                  <a16:creationId xmlns:a16="http://schemas.microsoft.com/office/drawing/2014/main" id="{D9981B65-DDB4-2191-392D-778B642E40D7}"/>
                </a:ext>
              </a:extLst>
            </p:cNvPr>
            <p:cNvSpPr/>
            <p:nvPr/>
          </p:nvSpPr>
          <p:spPr>
            <a:xfrm>
              <a:off x="2325648" y="5061581"/>
              <a:ext cx="260266" cy="260266"/>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pic>
          <p:nvPicPr>
            <p:cNvPr id="241" name="Picture 240">
              <a:extLst>
                <a:ext uri="{FF2B5EF4-FFF2-40B4-BE49-F238E27FC236}">
                  <a16:creationId xmlns:a16="http://schemas.microsoft.com/office/drawing/2014/main" id="{81890A95-0BB4-5143-BDB5-B6A9A0DFCC1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368267" y="5086658"/>
              <a:ext cx="186235" cy="186235"/>
            </a:xfrm>
            <a:prstGeom prst="rect">
              <a:avLst/>
            </a:prstGeom>
          </p:spPr>
        </p:pic>
      </p:grpSp>
      <p:sp>
        <p:nvSpPr>
          <p:cNvPr id="242" name="Rectangle 241">
            <a:extLst>
              <a:ext uri="{FF2B5EF4-FFF2-40B4-BE49-F238E27FC236}">
                <a16:creationId xmlns:a16="http://schemas.microsoft.com/office/drawing/2014/main" id="{B58A02FC-C6FC-47B7-C0C6-425E64BF6A05}"/>
              </a:ext>
            </a:extLst>
          </p:cNvPr>
          <p:cNvSpPr/>
          <p:nvPr/>
        </p:nvSpPr>
        <p:spPr>
          <a:xfrm>
            <a:off x="1534727" y="4436585"/>
            <a:ext cx="2983654" cy="223498"/>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1400" dirty="0"/>
              <a:t>الفئه المستفيدة من المشروع  - والاستدامة</a:t>
            </a:r>
          </a:p>
        </p:txBody>
      </p:sp>
      <p:sp>
        <p:nvSpPr>
          <p:cNvPr id="247" name="Rectangle 246">
            <a:extLst>
              <a:ext uri="{FF2B5EF4-FFF2-40B4-BE49-F238E27FC236}">
                <a16:creationId xmlns:a16="http://schemas.microsoft.com/office/drawing/2014/main" id="{51B40E0F-2808-5829-74FA-E51235EC48A4}"/>
              </a:ext>
            </a:extLst>
          </p:cNvPr>
          <p:cNvSpPr/>
          <p:nvPr/>
        </p:nvSpPr>
        <p:spPr>
          <a:xfrm>
            <a:off x="1528204" y="4641620"/>
            <a:ext cx="2983653" cy="385584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248" name="TextBox 247">
            <a:extLst>
              <a:ext uri="{FF2B5EF4-FFF2-40B4-BE49-F238E27FC236}">
                <a16:creationId xmlns:a16="http://schemas.microsoft.com/office/drawing/2014/main" id="{1F9E7845-BAAC-0FFB-713A-3DB7602B0938}"/>
              </a:ext>
            </a:extLst>
          </p:cNvPr>
          <p:cNvSpPr txBox="1"/>
          <p:nvPr/>
        </p:nvSpPr>
        <p:spPr>
          <a:xfrm>
            <a:off x="3326740" y="6033214"/>
            <a:ext cx="1161640" cy="707886"/>
          </a:xfrm>
          <a:prstGeom prst="rect">
            <a:avLst/>
          </a:prstGeom>
          <a:noFill/>
        </p:spPr>
        <p:txBody>
          <a:bodyPr wrap="square">
            <a:spAutoFit/>
          </a:bodyPr>
          <a:lstStyle/>
          <a:p>
            <a:r>
              <a:rPr lang="en-GB" sz="4000" b="1" dirty="0">
                <a:latin typeface="Candara" panose="020E0502030303020204" pitchFamily="34" charset="0"/>
              </a:rPr>
              <a:t>90%</a:t>
            </a:r>
            <a:endParaRPr lang="en-GB" sz="4000" dirty="0">
              <a:latin typeface="Candara" panose="020E0502030303020204" pitchFamily="34" charset="0"/>
            </a:endParaRPr>
          </a:p>
        </p:txBody>
      </p:sp>
      <p:sp>
        <p:nvSpPr>
          <p:cNvPr id="249" name="TextBox 248">
            <a:extLst>
              <a:ext uri="{FF2B5EF4-FFF2-40B4-BE49-F238E27FC236}">
                <a16:creationId xmlns:a16="http://schemas.microsoft.com/office/drawing/2014/main" id="{5A2DC51D-FDEB-06E0-2F1B-2D03060623C2}"/>
              </a:ext>
            </a:extLst>
          </p:cNvPr>
          <p:cNvSpPr txBox="1"/>
          <p:nvPr/>
        </p:nvSpPr>
        <p:spPr>
          <a:xfrm>
            <a:off x="1724400" y="6596264"/>
            <a:ext cx="3168310" cy="253916"/>
          </a:xfrm>
          <a:prstGeom prst="rect">
            <a:avLst/>
          </a:prstGeom>
          <a:noFill/>
        </p:spPr>
        <p:txBody>
          <a:bodyPr wrap="square">
            <a:spAutoFit/>
          </a:bodyPr>
          <a:lstStyle/>
          <a:p>
            <a:r>
              <a:rPr lang="ar-SA" sz="1050" b="1" dirty="0">
                <a:latin typeface="Candara" panose="020E0502030303020204" pitchFamily="34" charset="0"/>
              </a:rPr>
              <a:t>من المزارعين في مصر هم من صغار ومتوسطي المزارعين</a:t>
            </a:r>
            <a:endParaRPr lang="en-GB" sz="1050" dirty="0">
              <a:latin typeface="Candara" panose="020E0502030303020204" pitchFamily="34" charset="0"/>
            </a:endParaRPr>
          </a:p>
        </p:txBody>
      </p:sp>
      <p:cxnSp>
        <p:nvCxnSpPr>
          <p:cNvPr id="250" name="Straight Connector 249">
            <a:extLst>
              <a:ext uri="{FF2B5EF4-FFF2-40B4-BE49-F238E27FC236}">
                <a16:creationId xmlns:a16="http://schemas.microsoft.com/office/drawing/2014/main" id="{D677228A-535A-2E76-1011-85BD4492D1AD}"/>
              </a:ext>
            </a:extLst>
          </p:cNvPr>
          <p:cNvCxnSpPr>
            <a:cxnSpLocks/>
          </p:cNvCxnSpPr>
          <p:nvPr/>
        </p:nvCxnSpPr>
        <p:spPr>
          <a:xfrm flipV="1">
            <a:off x="1838360" y="6132840"/>
            <a:ext cx="2546882" cy="31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8192FCC0-E2FF-AB2E-2C9F-BB1603A9DEFD}"/>
              </a:ext>
            </a:extLst>
          </p:cNvPr>
          <p:cNvCxnSpPr>
            <a:cxnSpLocks/>
          </p:cNvCxnSpPr>
          <p:nvPr/>
        </p:nvCxnSpPr>
        <p:spPr>
          <a:xfrm flipV="1">
            <a:off x="1838360" y="6932316"/>
            <a:ext cx="2546882" cy="31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43" name="Group 242">
            <a:extLst>
              <a:ext uri="{FF2B5EF4-FFF2-40B4-BE49-F238E27FC236}">
                <a16:creationId xmlns:a16="http://schemas.microsoft.com/office/drawing/2014/main" id="{C599512A-1D04-A097-6D73-5F41EA2E8DAB}"/>
              </a:ext>
            </a:extLst>
          </p:cNvPr>
          <p:cNvGrpSpPr/>
          <p:nvPr/>
        </p:nvGrpSpPr>
        <p:grpSpPr>
          <a:xfrm>
            <a:off x="1626973" y="4713728"/>
            <a:ext cx="2758271" cy="1574194"/>
            <a:chOff x="-426817" y="2260781"/>
            <a:chExt cx="5313815" cy="3032688"/>
          </a:xfrm>
        </p:grpSpPr>
        <p:sp>
          <p:nvSpPr>
            <p:cNvPr id="244" name="Oval 243">
              <a:extLst>
                <a:ext uri="{FF2B5EF4-FFF2-40B4-BE49-F238E27FC236}">
                  <a16:creationId xmlns:a16="http://schemas.microsoft.com/office/drawing/2014/main" id="{AC22E11F-5630-6C6A-5D1C-3CA3B7002DB1}"/>
                </a:ext>
              </a:extLst>
            </p:cNvPr>
            <p:cNvSpPr/>
            <p:nvPr/>
          </p:nvSpPr>
          <p:spPr>
            <a:xfrm>
              <a:off x="-426817" y="2562661"/>
              <a:ext cx="2730808" cy="2730808"/>
            </a:xfrm>
            <a:prstGeom prst="ellipse">
              <a:avLst/>
            </a:prstGeom>
            <a:solidFill>
              <a:schemeClr val="accent4">
                <a:lumMod val="20000"/>
                <a:lumOff val="80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p>
          </p:txBody>
        </p:sp>
        <p:pic>
          <p:nvPicPr>
            <p:cNvPr id="245" name="Picture 244">
              <a:extLst>
                <a:ext uri="{FF2B5EF4-FFF2-40B4-BE49-F238E27FC236}">
                  <a16:creationId xmlns:a16="http://schemas.microsoft.com/office/drawing/2014/main" id="{4AE3FBC9-BEDE-B7F3-3308-B2D7F1BB9474}"/>
                </a:ext>
              </a:extLst>
            </p:cNvPr>
            <p:cNvPicPr>
              <a:picLocks noChangeAspect="1"/>
            </p:cNvPicPr>
            <p:nvPr/>
          </p:nvPicPr>
          <p:blipFill>
            <a:blip r:embed="rId20">
              <a:extLst>
                <a:ext uri="{BEBA8EAE-BF5A-486C-A8C5-ECC9F3942E4B}">
                  <a14:imgProps xmlns:a14="http://schemas.microsoft.com/office/drawing/2010/main">
                    <a14:imgLayer r:embed="rId21">
                      <a14:imgEffect>
                        <a14:saturation sat="400000"/>
                      </a14:imgEffect>
                    </a14:imgLayer>
                  </a14:imgProps>
                </a:ext>
                <a:ext uri="{28A0092B-C50C-407E-A947-70E740481C1C}">
                  <a14:useLocalDpi xmlns:a14="http://schemas.microsoft.com/office/drawing/2010/main" val="0"/>
                </a:ext>
              </a:extLst>
            </a:blip>
            <a:stretch>
              <a:fillRect/>
            </a:stretch>
          </p:blipFill>
          <p:spPr>
            <a:xfrm>
              <a:off x="391407" y="2260781"/>
              <a:ext cx="1361513" cy="2730809"/>
            </a:xfrm>
            <a:prstGeom prst="rect">
              <a:avLst/>
            </a:prstGeom>
          </p:spPr>
        </p:pic>
        <p:sp>
          <p:nvSpPr>
            <p:cNvPr id="246" name="TextBox 245">
              <a:extLst>
                <a:ext uri="{FF2B5EF4-FFF2-40B4-BE49-F238E27FC236}">
                  <a16:creationId xmlns:a16="http://schemas.microsoft.com/office/drawing/2014/main" id="{4DC2D7E1-4547-A63B-B77E-02FF1CAE5E91}"/>
                </a:ext>
              </a:extLst>
            </p:cNvPr>
            <p:cNvSpPr txBox="1"/>
            <p:nvPr/>
          </p:nvSpPr>
          <p:spPr>
            <a:xfrm>
              <a:off x="143948" y="3051421"/>
              <a:ext cx="4743050" cy="770813"/>
            </a:xfrm>
            <a:prstGeom prst="rect">
              <a:avLst/>
            </a:prstGeom>
            <a:noFill/>
          </p:spPr>
          <p:txBody>
            <a:bodyPr wrap="square" rtlCol="0">
              <a:spAutoFit/>
            </a:bodyPr>
            <a:lstStyle/>
            <a:p>
              <a:pPr algn="r" rtl="1"/>
              <a:r>
                <a:rPr lang="ar-SA" sz="2000" b="1" dirty="0"/>
                <a:t>صغار ومتوسطي المزارعين</a:t>
              </a:r>
            </a:p>
          </p:txBody>
        </p:sp>
      </p:grpSp>
      <p:grpSp>
        <p:nvGrpSpPr>
          <p:cNvPr id="254" name="Group 253">
            <a:extLst>
              <a:ext uri="{FF2B5EF4-FFF2-40B4-BE49-F238E27FC236}">
                <a16:creationId xmlns:a16="http://schemas.microsoft.com/office/drawing/2014/main" id="{667B4B2D-CA2D-F762-9815-3541DB645217}"/>
              </a:ext>
            </a:extLst>
          </p:cNvPr>
          <p:cNvGrpSpPr/>
          <p:nvPr/>
        </p:nvGrpSpPr>
        <p:grpSpPr>
          <a:xfrm>
            <a:off x="1753155" y="6970415"/>
            <a:ext cx="2676939" cy="1489022"/>
            <a:chOff x="459856" y="7031296"/>
            <a:chExt cx="5169803" cy="2875653"/>
          </a:xfrm>
        </p:grpSpPr>
        <p:sp>
          <p:nvSpPr>
            <p:cNvPr id="255" name="Oval 254">
              <a:extLst>
                <a:ext uri="{FF2B5EF4-FFF2-40B4-BE49-F238E27FC236}">
                  <a16:creationId xmlns:a16="http://schemas.microsoft.com/office/drawing/2014/main" id="{213E9EB0-8168-B5B0-D15B-AEE4709FF65D}"/>
                </a:ext>
              </a:extLst>
            </p:cNvPr>
            <p:cNvSpPr/>
            <p:nvPr/>
          </p:nvSpPr>
          <p:spPr>
            <a:xfrm>
              <a:off x="459856" y="7990219"/>
              <a:ext cx="1916730" cy="1916730"/>
            </a:xfrm>
            <a:prstGeom prst="ellipse">
              <a:avLst/>
            </a:prstGeom>
            <a:solidFill>
              <a:schemeClr val="accent5">
                <a:lumMod val="20000"/>
                <a:lumOff val="80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p>
          </p:txBody>
        </p:sp>
        <p:sp>
          <p:nvSpPr>
            <p:cNvPr id="256" name="Oval 255">
              <a:extLst>
                <a:ext uri="{FF2B5EF4-FFF2-40B4-BE49-F238E27FC236}">
                  <a16:creationId xmlns:a16="http://schemas.microsoft.com/office/drawing/2014/main" id="{8ACB116F-C4FF-0A11-D4D7-2C578BE6F19B}"/>
                </a:ext>
              </a:extLst>
            </p:cNvPr>
            <p:cNvSpPr/>
            <p:nvPr/>
          </p:nvSpPr>
          <p:spPr>
            <a:xfrm>
              <a:off x="1750132" y="7990219"/>
              <a:ext cx="1916730" cy="1916730"/>
            </a:xfrm>
            <a:prstGeom prst="ellipse">
              <a:avLst/>
            </a:prstGeom>
            <a:solidFill>
              <a:schemeClr val="accent6">
                <a:lumMod val="20000"/>
                <a:lumOff val="80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p>
          </p:txBody>
        </p:sp>
        <p:sp>
          <p:nvSpPr>
            <p:cNvPr id="257" name="Oval 256">
              <a:extLst>
                <a:ext uri="{FF2B5EF4-FFF2-40B4-BE49-F238E27FC236}">
                  <a16:creationId xmlns:a16="http://schemas.microsoft.com/office/drawing/2014/main" id="{2AA915EE-F29E-A813-56E4-B340EED608DF}"/>
                </a:ext>
              </a:extLst>
            </p:cNvPr>
            <p:cNvSpPr/>
            <p:nvPr/>
          </p:nvSpPr>
          <p:spPr>
            <a:xfrm>
              <a:off x="1054172" y="7031296"/>
              <a:ext cx="1916730" cy="1916730"/>
            </a:xfrm>
            <a:prstGeom prst="ellipse">
              <a:avLst/>
            </a:prstGeom>
            <a:solidFill>
              <a:schemeClr val="accent4">
                <a:lumMod val="20000"/>
                <a:lumOff val="80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p>
          </p:txBody>
        </p:sp>
        <p:pic>
          <p:nvPicPr>
            <p:cNvPr id="258" name="Picture 257">
              <a:extLst>
                <a:ext uri="{FF2B5EF4-FFF2-40B4-BE49-F238E27FC236}">
                  <a16:creationId xmlns:a16="http://schemas.microsoft.com/office/drawing/2014/main" id="{CA806FEC-8676-AB55-421C-36A2BEB0DAC3}"/>
                </a:ext>
              </a:extLst>
            </p:cNvPr>
            <p:cNvPicPr>
              <a:picLocks noChangeAspect="1"/>
            </p:cNvPicPr>
            <p:nvPr/>
          </p:nvPicPr>
          <p:blipFill>
            <a:blip r:embed="rId20">
              <a:extLst>
                <a:ext uri="{BEBA8EAE-BF5A-486C-A8C5-ECC9F3942E4B}">
                  <a14:imgProps xmlns:a14="http://schemas.microsoft.com/office/drawing/2010/main">
                    <a14:imgLayer r:embed="rId21">
                      <a14:imgEffect>
                        <a14:saturation sat="400000"/>
                      </a14:imgEffect>
                    </a14:imgLayer>
                  </a14:imgProps>
                </a:ext>
                <a:ext uri="{28A0092B-C50C-407E-A947-70E740481C1C}">
                  <a14:useLocalDpi xmlns:a14="http://schemas.microsoft.com/office/drawing/2010/main" val="0"/>
                </a:ext>
              </a:extLst>
            </a:blip>
            <a:stretch>
              <a:fillRect/>
            </a:stretch>
          </p:blipFill>
          <p:spPr>
            <a:xfrm>
              <a:off x="1658282" y="7251555"/>
              <a:ext cx="708510" cy="1421070"/>
            </a:xfrm>
            <a:prstGeom prst="rect">
              <a:avLst/>
            </a:prstGeom>
          </p:spPr>
        </p:pic>
        <p:sp>
          <p:nvSpPr>
            <p:cNvPr id="259" name="TextBox 258">
              <a:extLst>
                <a:ext uri="{FF2B5EF4-FFF2-40B4-BE49-F238E27FC236}">
                  <a16:creationId xmlns:a16="http://schemas.microsoft.com/office/drawing/2014/main" id="{85B33DBE-070D-1410-290F-2D82ACD69246}"/>
                </a:ext>
              </a:extLst>
            </p:cNvPr>
            <p:cNvSpPr txBox="1"/>
            <p:nvPr/>
          </p:nvSpPr>
          <p:spPr>
            <a:xfrm>
              <a:off x="1520997" y="7620101"/>
              <a:ext cx="1463325" cy="653828"/>
            </a:xfrm>
            <a:prstGeom prst="rect">
              <a:avLst/>
            </a:prstGeom>
            <a:noFill/>
          </p:spPr>
          <p:txBody>
            <a:bodyPr wrap="square">
              <a:spAutoFit/>
            </a:bodyPr>
            <a:lstStyle/>
            <a:p>
              <a:r>
                <a:rPr lang="en-GB" sz="800" b="1" dirty="0">
                  <a:latin typeface="Candara" panose="020E0502030303020204" pitchFamily="34" charset="0"/>
                </a:rPr>
                <a:t>PEOPLE</a:t>
              </a:r>
              <a:endParaRPr lang="ar-SA" sz="800" b="1" dirty="0">
                <a:latin typeface="Candara" panose="020E0502030303020204" pitchFamily="34" charset="0"/>
              </a:endParaRPr>
            </a:p>
            <a:p>
              <a:r>
                <a:rPr lang="ar-SA" sz="800" b="1" dirty="0">
                  <a:latin typeface="Candara" panose="020E0502030303020204" pitchFamily="34" charset="0"/>
                </a:rPr>
                <a:t>الجانب الانساني</a:t>
              </a:r>
              <a:endParaRPr lang="en-GB" sz="800" dirty="0">
                <a:latin typeface="Candara" panose="020E0502030303020204" pitchFamily="34" charset="0"/>
              </a:endParaRPr>
            </a:p>
          </p:txBody>
        </p:sp>
        <p:pic>
          <p:nvPicPr>
            <p:cNvPr id="260" name="Picture 259">
              <a:extLst>
                <a:ext uri="{FF2B5EF4-FFF2-40B4-BE49-F238E27FC236}">
                  <a16:creationId xmlns:a16="http://schemas.microsoft.com/office/drawing/2014/main" id="{7816163F-AA53-0317-D413-50E4F16D38D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804955" y="8439880"/>
              <a:ext cx="770057" cy="770057"/>
            </a:xfrm>
            <a:prstGeom prst="rect">
              <a:avLst/>
            </a:prstGeom>
          </p:spPr>
        </p:pic>
        <p:pic>
          <p:nvPicPr>
            <p:cNvPr id="261" name="Picture 260">
              <a:extLst>
                <a:ext uri="{FF2B5EF4-FFF2-40B4-BE49-F238E27FC236}">
                  <a16:creationId xmlns:a16="http://schemas.microsoft.com/office/drawing/2014/main" id="{0CA86A9D-F6CD-1C83-A95D-3494BA1B2A9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41413" y="8546914"/>
              <a:ext cx="663023" cy="663023"/>
            </a:xfrm>
            <a:prstGeom prst="rect">
              <a:avLst/>
            </a:prstGeom>
          </p:spPr>
        </p:pic>
        <p:pic>
          <p:nvPicPr>
            <p:cNvPr id="262" name="Picture 261">
              <a:extLst>
                <a:ext uri="{FF2B5EF4-FFF2-40B4-BE49-F238E27FC236}">
                  <a16:creationId xmlns:a16="http://schemas.microsoft.com/office/drawing/2014/main" id="{502DBDBC-F4F5-1475-D378-708607EA4CB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21592" y="7556046"/>
              <a:ext cx="468048" cy="468048"/>
            </a:xfrm>
            <a:prstGeom prst="rect">
              <a:avLst/>
            </a:prstGeom>
          </p:spPr>
        </p:pic>
        <p:pic>
          <p:nvPicPr>
            <p:cNvPr id="263" name="Picture 262">
              <a:extLst>
                <a:ext uri="{FF2B5EF4-FFF2-40B4-BE49-F238E27FC236}">
                  <a16:creationId xmlns:a16="http://schemas.microsoft.com/office/drawing/2014/main" id="{12C23E4E-942D-51B0-5136-3496FCEA311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0309" y="9389960"/>
              <a:ext cx="468048" cy="468048"/>
            </a:xfrm>
            <a:prstGeom prst="rect">
              <a:avLst/>
            </a:prstGeom>
          </p:spPr>
        </p:pic>
        <p:pic>
          <p:nvPicPr>
            <p:cNvPr id="264" name="Picture 263">
              <a:extLst>
                <a:ext uri="{FF2B5EF4-FFF2-40B4-BE49-F238E27FC236}">
                  <a16:creationId xmlns:a16="http://schemas.microsoft.com/office/drawing/2014/main" id="{79FA2D11-0EA1-C638-EAF9-409B972553F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78485" y="9389960"/>
              <a:ext cx="468048" cy="468048"/>
            </a:xfrm>
            <a:prstGeom prst="rect">
              <a:avLst/>
            </a:prstGeom>
          </p:spPr>
        </p:pic>
        <p:sp>
          <p:nvSpPr>
            <p:cNvPr id="265" name="TextBox 264">
              <a:extLst>
                <a:ext uri="{FF2B5EF4-FFF2-40B4-BE49-F238E27FC236}">
                  <a16:creationId xmlns:a16="http://schemas.microsoft.com/office/drawing/2014/main" id="{078EB975-5DA8-949B-6DF1-105DC95A1C50}"/>
                </a:ext>
              </a:extLst>
            </p:cNvPr>
            <p:cNvSpPr txBox="1"/>
            <p:nvPr/>
          </p:nvSpPr>
          <p:spPr>
            <a:xfrm>
              <a:off x="2341553" y="9167450"/>
              <a:ext cx="1622073" cy="653828"/>
            </a:xfrm>
            <a:prstGeom prst="rect">
              <a:avLst/>
            </a:prstGeom>
            <a:noFill/>
          </p:spPr>
          <p:txBody>
            <a:bodyPr wrap="square">
              <a:spAutoFit/>
            </a:bodyPr>
            <a:lstStyle/>
            <a:p>
              <a:r>
                <a:rPr lang="en-GB" sz="800" b="1" dirty="0">
                  <a:latin typeface="Candara" panose="020E0502030303020204" pitchFamily="34" charset="0"/>
                </a:rPr>
                <a:t>PROFIT</a:t>
              </a:r>
              <a:endParaRPr lang="ar-SA" sz="800" b="1" dirty="0">
                <a:latin typeface="Candara" panose="020E0502030303020204" pitchFamily="34" charset="0"/>
              </a:endParaRPr>
            </a:p>
            <a:p>
              <a:r>
                <a:rPr lang="ar-SA" sz="800" b="1" dirty="0">
                  <a:latin typeface="Candara" panose="020E0502030303020204" pitchFamily="34" charset="0"/>
                </a:rPr>
                <a:t>الجانب الاقتصادي</a:t>
              </a:r>
              <a:endParaRPr lang="en-GB" sz="800" dirty="0">
                <a:latin typeface="Candara" panose="020E0502030303020204" pitchFamily="34" charset="0"/>
              </a:endParaRPr>
            </a:p>
          </p:txBody>
        </p:sp>
        <p:sp>
          <p:nvSpPr>
            <p:cNvPr id="266" name="TextBox 265">
              <a:extLst>
                <a:ext uri="{FF2B5EF4-FFF2-40B4-BE49-F238E27FC236}">
                  <a16:creationId xmlns:a16="http://schemas.microsoft.com/office/drawing/2014/main" id="{82E37E20-E44A-A498-BAEE-94257CCCFE03}"/>
                </a:ext>
              </a:extLst>
            </p:cNvPr>
            <p:cNvSpPr txBox="1"/>
            <p:nvPr/>
          </p:nvSpPr>
          <p:spPr>
            <a:xfrm>
              <a:off x="506911" y="9167450"/>
              <a:ext cx="1187500" cy="653828"/>
            </a:xfrm>
            <a:prstGeom prst="rect">
              <a:avLst/>
            </a:prstGeom>
            <a:noFill/>
          </p:spPr>
          <p:txBody>
            <a:bodyPr wrap="square">
              <a:spAutoFit/>
            </a:bodyPr>
            <a:lstStyle/>
            <a:p>
              <a:r>
                <a:rPr lang="en-GB" sz="800" b="1" dirty="0">
                  <a:latin typeface="Candara" panose="020E0502030303020204" pitchFamily="34" charset="0"/>
                </a:rPr>
                <a:t>PLANET</a:t>
              </a:r>
              <a:endParaRPr lang="ar-SA" sz="800" b="1" dirty="0">
                <a:latin typeface="Candara" panose="020E0502030303020204" pitchFamily="34" charset="0"/>
              </a:endParaRPr>
            </a:p>
            <a:p>
              <a:r>
                <a:rPr lang="ar-SA" sz="800" b="1" dirty="0">
                  <a:latin typeface="Candara" panose="020E0502030303020204" pitchFamily="34" charset="0"/>
                </a:rPr>
                <a:t>الجانب البيئي</a:t>
              </a:r>
              <a:endParaRPr lang="en-GB" sz="800" dirty="0">
                <a:latin typeface="Candara" panose="020E0502030303020204" pitchFamily="34" charset="0"/>
              </a:endParaRPr>
            </a:p>
          </p:txBody>
        </p:sp>
        <p:sp>
          <p:nvSpPr>
            <p:cNvPr id="267" name="TextBox 266">
              <a:extLst>
                <a:ext uri="{FF2B5EF4-FFF2-40B4-BE49-F238E27FC236}">
                  <a16:creationId xmlns:a16="http://schemas.microsoft.com/office/drawing/2014/main" id="{00C0DFA0-9ADB-FB68-4582-F512739FD5EB}"/>
                </a:ext>
              </a:extLst>
            </p:cNvPr>
            <p:cNvSpPr txBox="1"/>
            <p:nvPr/>
          </p:nvSpPr>
          <p:spPr>
            <a:xfrm>
              <a:off x="3034606" y="7134577"/>
              <a:ext cx="2595053" cy="653828"/>
            </a:xfrm>
            <a:prstGeom prst="rect">
              <a:avLst/>
            </a:prstGeom>
            <a:noFill/>
          </p:spPr>
          <p:txBody>
            <a:bodyPr wrap="square">
              <a:spAutoFit/>
            </a:bodyPr>
            <a:lstStyle/>
            <a:p>
              <a:pPr algn="ctr"/>
              <a:r>
                <a:rPr lang="ar-SA" sz="800" b="1" dirty="0">
                  <a:latin typeface="Candara" panose="020E0502030303020204" pitchFamily="34" charset="0"/>
                </a:rPr>
                <a:t>يحقق المشروع الاستدامة بمفهومها الشامل</a:t>
              </a:r>
              <a:endParaRPr lang="en-GB" sz="800" dirty="0">
                <a:latin typeface="Candara" panose="020E0502030303020204" pitchFamily="34" charset="0"/>
              </a:endParaRPr>
            </a:p>
          </p:txBody>
        </p:sp>
      </p:grpSp>
      <p:grpSp>
        <p:nvGrpSpPr>
          <p:cNvPr id="275" name="Group 274">
            <a:extLst>
              <a:ext uri="{FF2B5EF4-FFF2-40B4-BE49-F238E27FC236}">
                <a16:creationId xmlns:a16="http://schemas.microsoft.com/office/drawing/2014/main" id="{6BF4EE38-88EF-6273-6FE1-A9855587EBF3}"/>
              </a:ext>
            </a:extLst>
          </p:cNvPr>
          <p:cNvGrpSpPr/>
          <p:nvPr/>
        </p:nvGrpSpPr>
        <p:grpSpPr>
          <a:xfrm>
            <a:off x="12497435" y="1916907"/>
            <a:ext cx="1158240" cy="462369"/>
            <a:chOff x="614994" y="1670686"/>
            <a:chExt cx="3673234" cy="1466354"/>
          </a:xfrm>
        </p:grpSpPr>
        <p:sp>
          <p:nvSpPr>
            <p:cNvPr id="276" name="Rectangle 275">
              <a:extLst>
                <a:ext uri="{FF2B5EF4-FFF2-40B4-BE49-F238E27FC236}">
                  <a16:creationId xmlns:a16="http://schemas.microsoft.com/office/drawing/2014/main" id="{91A91F8B-0A00-EC90-3B2E-52A6ABF1BBCD}"/>
                </a:ext>
              </a:extLst>
            </p:cNvPr>
            <p:cNvSpPr/>
            <p:nvPr/>
          </p:nvSpPr>
          <p:spPr>
            <a:xfrm>
              <a:off x="614996" y="2127690"/>
              <a:ext cx="1161326" cy="1009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a:latin typeface="Candara" panose="020E0502030303020204" pitchFamily="34" charset="0"/>
              </a:endParaRPr>
            </a:p>
          </p:txBody>
        </p:sp>
        <p:sp>
          <p:nvSpPr>
            <p:cNvPr id="277" name="Rectangle 276">
              <a:extLst>
                <a:ext uri="{FF2B5EF4-FFF2-40B4-BE49-F238E27FC236}">
                  <a16:creationId xmlns:a16="http://schemas.microsoft.com/office/drawing/2014/main" id="{1DC854F1-A947-4AA9-EACA-B1534A52CB60}"/>
                </a:ext>
              </a:extLst>
            </p:cNvPr>
            <p:cNvSpPr/>
            <p:nvPr/>
          </p:nvSpPr>
          <p:spPr>
            <a:xfrm>
              <a:off x="1870949" y="2127690"/>
              <a:ext cx="1161326" cy="10093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a:latin typeface="Candara" panose="020E0502030303020204" pitchFamily="34" charset="0"/>
              </a:endParaRPr>
            </a:p>
          </p:txBody>
        </p:sp>
        <p:sp>
          <p:nvSpPr>
            <p:cNvPr id="278" name="Rectangle 277">
              <a:extLst>
                <a:ext uri="{FF2B5EF4-FFF2-40B4-BE49-F238E27FC236}">
                  <a16:creationId xmlns:a16="http://schemas.microsoft.com/office/drawing/2014/main" id="{1E0FF7FF-3DC0-BC98-FF38-747F940C84DA}"/>
                </a:ext>
              </a:extLst>
            </p:cNvPr>
            <p:cNvSpPr/>
            <p:nvPr/>
          </p:nvSpPr>
          <p:spPr>
            <a:xfrm>
              <a:off x="3126901" y="2127690"/>
              <a:ext cx="1161326" cy="1009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a:latin typeface="Candara" panose="020E0502030303020204" pitchFamily="34" charset="0"/>
              </a:endParaRPr>
            </a:p>
          </p:txBody>
        </p:sp>
        <p:sp>
          <p:nvSpPr>
            <p:cNvPr id="279" name="Rectangle 278">
              <a:extLst>
                <a:ext uri="{FF2B5EF4-FFF2-40B4-BE49-F238E27FC236}">
                  <a16:creationId xmlns:a16="http://schemas.microsoft.com/office/drawing/2014/main" id="{2873626F-4163-E9B7-1809-C323CF5A6735}"/>
                </a:ext>
              </a:extLst>
            </p:cNvPr>
            <p:cNvSpPr/>
            <p:nvPr/>
          </p:nvSpPr>
          <p:spPr>
            <a:xfrm>
              <a:off x="614994" y="1670686"/>
              <a:ext cx="1161327" cy="388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0">
                  <a:latin typeface="Candara" panose="020E0502030303020204" pitchFamily="34" charset="0"/>
                </a:rPr>
                <a:t>Smart-tech</a:t>
              </a:r>
              <a:endParaRPr lang="ar-SA" sz="300" dirty="0">
                <a:latin typeface="Candara" panose="020E0502030303020204" pitchFamily="34" charset="0"/>
              </a:endParaRPr>
            </a:p>
            <a:p>
              <a:pPr algn="ctr"/>
              <a:r>
                <a:rPr lang="ar-SA" sz="300" dirty="0">
                  <a:latin typeface="Candara" panose="020E0502030303020204" pitchFamily="34" charset="0"/>
                </a:rPr>
                <a:t>المكون الذكي</a:t>
              </a:r>
              <a:endParaRPr lang="en-GB" sz="300" dirty="0">
                <a:latin typeface="Candara" panose="020E0502030303020204" pitchFamily="34" charset="0"/>
              </a:endParaRPr>
            </a:p>
          </p:txBody>
        </p:sp>
        <p:sp>
          <p:nvSpPr>
            <p:cNvPr id="280" name="Rectangle 279">
              <a:extLst>
                <a:ext uri="{FF2B5EF4-FFF2-40B4-BE49-F238E27FC236}">
                  <a16:creationId xmlns:a16="http://schemas.microsoft.com/office/drawing/2014/main" id="{6618844D-BF58-D819-8C84-224B1C24B8E5}"/>
                </a:ext>
              </a:extLst>
            </p:cNvPr>
            <p:cNvSpPr/>
            <p:nvPr/>
          </p:nvSpPr>
          <p:spPr>
            <a:xfrm>
              <a:off x="1870948" y="1670686"/>
              <a:ext cx="1161327" cy="3881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0">
                  <a:latin typeface="Candara" panose="020E0502030303020204" pitchFamily="34" charset="0"/>
                </a:rPr>
                <a:t>Green-tech</a:t>
              </a:r>
              <a:endParaRPr lang="ar-SA" sz="300" dirty="0">
                <a:latin typeface="Candara" panose="020E0502030303020204" pitchFamily="34" charset="0"/>
              </a:endParaRPr>
            </a:p>
            <a:p>
              <a:pPr algn="ctr"/>
              <a:r>
                <a:rPr lang="ar-SA" sz="300" dirty="0">
                  <a:latin typeface="Candara" panose="020E0502030303020204" pitchFamily="34" charset="0"/>
                </a:rPr>
                <a:t>المكون الاخضر</a:t>
              </a:r>
              <a:endParaRPr lang="en-GB" sz="300" dirty="0">
                <a:latin typeface="Candara" panose="020E0502030303020204" pitchFamily="34" charset="0"/>
              </a:endParaRPr>
            </a:p>
          </p:txBody>
        </p:sp>
        <p:sp>
          <p:nvSpPr>
            <p:cNvPr id="281" name="Rectangle 280">
              <a:extLst>
                <a:ext uri="{FF2B5EF4-FFF2-40B4-BE49-F238E27FC236}">
                  <a16:creationId xmlns:a16="http://schemas.microsoft.com/office/drawing/2014/main" id="{8D5EC1CA-6144-77D8-3BC6-B56A9FF90250}"/>
                </a:ext>
              </a:extLst>
            </p:cNvPr>
            <p:cNvSpPr/>
            <p:nvPr/>
          </p:nvSpPr>
          <p:spPr>
            <a:xfrm>
              <a:off x="3126901" y="1670686"/>
              <a:ext cx="1161327" cy="3881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0">
                  <a:latin typeface="Candara" panose="020E0502030303020204" pitchFamily="34" charset="0"/>
                </a:rPr>
                <a:t>Sustainability</a:t>
              </a:r>
              <a:endParaRPr lang="ar-SA" sz="300" dirty="0">
                <a:latin typeface="Candara" panose="020E0502030303020204" pitchFamily="34" charset="0"/>
              </a:endParaRPr>
            </a:p>
            <a:p>
              <a:pPr algn="ctr"/>
              <a:r>
                <a:rPr lang="ar-SA" sz="300" dirty="0">
                  <a:latin typeface="Candara" panose="020E0502030303020204" pitchFamily="34" charset="0"/>
                </a:rPr>
                <a:t>الاستدامة</a:t>
              </a:r>
              <a:endParaRPr lang="en-GB" sz="300" dirty="0">
                <a:latin typeface="Candara" panose="020E0502030303020204" pitchFamily="34" charset="0"/>
              </a:endParaRPr>
            </a:p>
          </p:txBody>
        </p:sp>
        <p:pic>
          <p:nvPicPr>
            <p:cNvPr id="282" name="Picture 281">
              <a:extLst>
                <a:ext uri="{FF2B5EF4-FFF2-40B4-BE49-F238E27FC236}">
                  <a16:creationId xmlns:a16="http://schemas.microsoft.com/office/drawing/2014/main" id="{AD703800-F177-7021-5BB0-1DAC2A7C12E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34806" y="2276798"/>
              <a:ext cx="711133" cy="711133"/>
            </a:xfrm>
            <a:prstGeom prst="rect">
              <a:avLst/>
            </a:prstGeom>
          </p:spPr>
        </p:pic>
        <p:grpSp>
          <p:nvGrpSpPr>
            <p:cNvPr id="283" name="Group 282">
              <a:extLst>
                <a:ext uri="{FF2B5EF4-FFF2-40B4-BE49-F238E27FC236}">
                  <a16:creationId xmlns:a16="http://schemas.microsoft.com/office/drawing/2014/main" id="{6ABF5444-BFAE-04C3-5B74-AB8C8A30B732}"/>
                </a:ext>
              </a:extLst>
            </p:cNvPr>
            <p:cNvGrpSpPr/>
            <p:nvPr/>
          </p:nvGrpSpPr>
          <p:grpSpPr>
            <a:xfrm>
              <a:off x="2040173" y="2220927"/>
              <a:ext cx="822875" cy="822875"/>
              <a:chOff x="2845195" y="2913459"/>
              <a:chExt cx="1457801" cy="1457801"/>
            </a:xfrm>
          </p:grpSpPr>
          <p:pic>
            <p:nvPicPr>
              <p:cNvPr id="288" name="Picture 287">
                <a:extLst>
                  <a:ext uri="{FF2B5EF4-FFF2-40B4-BE49-F238E27FC236}">
                    <a16:creationId xmlns:a16="http://schemas.microsoft.com/office/drawing/2014/main" id="{4C7F0566-EE76-860C-6573-E8459DF7AFC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845195" y="2913459"/>
                <a:ext cx="1457801" cy="1457801"/>
              </a:xfrm>
              <a:prstGeom prst="rect">
                <a:avLst/>
              </a:prstGeom>
            </p:spPr>
          </p:pic>
          <p:pic>
            <p:nvPicPr>
              <p:cNvPr id="289" name="Picture 288">
                <a:extLst>
                  <a:ext uri="{FF2B5EF4-FFF2-40B4-BE49-F238E27FC236}">
                    <a16:creationId xmlns:a16="http://schemas.microsoft.com/office/drawing/2014/main" id="{131A71B9-C245-6F8E-0FF8-D60C4761EEFE}"/>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137215" y="3423919"/>
                <a:ext cx="447040" cy="447040"/>
              </a:xfrm>
              <a:prstGeom prst="rect">
                <a:avLst/>
              </a:prstGeom>
            </p:spPr>
          </p:pic>
          <p:pic>
            <p:nvPicPr>
              <p:cNvPr id="290" name="Picture 289">
                <a:extLst>
                  <a:ext uri="{FF2B5EF4-FFF2-40B4-BE49-F238E27FC236}">
                    <a16:creationId xmlns:a16="http://schemas.microsoft.com/office/drawing/2014/main" id="{B006F16A-C3F7-4850-C4E7-DA83CD0E2B8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618227" y="3451860"/>
                <a:ext cx="447040" cy="447040"/>
              </a:xfrm>
              <a:prstGeom prst="rect">
                <a:avLst/>
              </a:prstGeom>
            </p:spPr>
          </p:pic>
        </p:grpSp>
        <p:grpSp>
          <p:nvGrpSpPr>
            <p:cNvPr id="284" name="Group 283">
              <a:extLst>
                <a:ext uri="{FF2B5EF4-FFF2-40B4-BE49-F238E27FC236}">
                  <a16:creationId xmlns:a16="http://schemas.microsoft.com/office/drawing/2014/main" id="{0CBD4518-F533-9901-D98E-4A02DFF3F259}"/>
                </a:ext>
              </a:extLst>
            </p:cNvPr>
            <p:cNvGrpSpPr/>
            <p:nvPr/>
          </p:nvGrpSpPr>
          <p:grpSpPr>
            <a:xfrm>
              <a:off x="3165207" y="2286925"/>
              <a:ext cx="1118170" cy="802142"/>
              <a:chOff x="4838299" y="3030380"/>
              <a:chExt cx="1980945" cy="1421070"/>
            </a:xfrm>
          </p:grpSpPr>
          <p:pic>
            <p:nvPicPr>
              <p:cNvPr id="286" name="Picture 285">
                <a:extLst>
                  <a:ext uri="{FF2B5EF4-FFF2-40B4-BE49-F238E27FC236}">
                    <a16:creationId xmlns:a16="http://schemas.microsoft.com/office/drawing/2014/main" id="{71B0F3CA-89A1-A80A-2BC1-BF878A6D9664}"/>
                  </a:ext>
                </a:extLst>
              </p:cNvPr>
              <p:cNvPicPr>
                <a:picLocks noChangeAspect="1"/>
              </p:cNvPicPr>
              <p:nvPr/>
            </p:nvPicPr>
            <p:blipFill>
              <a:blip r:embed="rId20">
                <a:extLst>
                  <a:ext uri="{BEBA8EAE-BF5A-486C-A8C5-ECC9F3942E4B}">
                    <a14:imgProps xmlns:a14="http://schemas.microsoft.com/office/drawing/2010/main">
                      <a14:imgLayer r:embed="rId21">
                        <a14:imgEffect>
                          <a14:saturation sat="400000"/>
                        </a14:imgEffect>
                      </a14:imgLayer>
                    </a14:imgProps>
                  </a:ext>
                  <a:ext uri="{28A0092B-C50C-407E-A947-70E740481C1C}">
                    <a14:useLocalDpi xmlns:a14="http://schemas.microsoft.com/office/drawing/2010/main" val="0"/>
                  </a:ext>
                </a:extLst>
              </a:blip>
              <a:stretch>
                <a:fillRect/>
              </a:stretch>
            </p:blipFill>
            <p:spPr>
              <a:xfrm>
                <a:off x="6110734" y="3030380"/>
                <a:ext cx="708510" cy="1421070"/>
              </a:xfrm>
              <a:prstGeom prst="rect">
                <a:avLst/>
              </a:prstGeom>
            </p:spPr>
          </p:pic>
          <p:pic>
            <p:nvPicPr>
              <p:cNvPr id="287" name="Picture 286">
                <a:extLst>
                  <a:ext uri="{FF2B5EF4-FFF2-40B4-BE49-F238E27FC236}">
                    <a16:creationId xmlns:a16="http://schemas.microsoft.com/office/drawing/2014/main" id="{795D9DC3-B592-500E-BD45-609FFAD613F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838299" y="3346349"/>
                <a:ext cx="1105101" cy="1105101"/>
              </a:xfrm>
              <a:prstGeom prst="rect">
                <a:avLst/>
              </a:prstGeom>
            </p:spPr>
          </p:pic>
        </p:grpSp>
        <p:pic>
          <p:nvPicPr>
            <p:cNvPr id="285" name="Picture 284">
              <a:extLst>
                <a:ext uri="{FF2B5EF4-FFF2-40B4-BE49-F238E27FC236}">
                  <a16:creationId xmlns:a16="http://schemas.microsoft.com/office/drawing/2014/main" id="{85AF6787-499E-3E23-86AB-580E2AD3DDC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581610" y="2182632"/>
              <a:ext cx="347937" cy="347937"/>
            </a:xfrm>
            <a:prstGeom prst="rect">
              <a:avLst/>
            </a:prstGeom>
          </p:spPr>
        </p:pic>
      </p:grpSp>
      <p:sp>
        <p:nvSpPr>
          <p:cNvPr id="294" name="TextBox 293">
            <a:extLst>
              <a:ext uri="{FF2B5EF4-FFF2-40B4-BE49-F238E27FC236}">
                <a16:creationId xmlns:a16="http://schemas.microsoft.com/office/drawing/2014/main" id="{433A347E-0832-1563-8A2F-C53DB3C204D5}"/>
              </a:ext>
            </a:extLst>
          </p:cNvPr>
          <p:cNvSpPr txBox="1"/>
          <p:nvPr/>
        </p:nvSpPr>
        <p:spPr>
          <a:xfrm>
            <a:off x="4573668" y="4612697"/>
            <a:ext cx="2983653" cy="276999"/>
          </a:xfrm>
          <a:prstGeom prst="rect">
            <a:avLst/>
          </a:prstGeom>
          <a:solidFill>
            <a:schemeClr val="bg1"/>
          </a:solidFill>
        </p:spPr>
        <p:txBody>
          <a:bodyPr wrap="square">
            <a:spAutoFit/>
          </a:bodyPr>
          <a:lstStyle/>
          <a:p>
            <a:r>
              <a:rPr lang="en-GB" sz="600" b="1" dirty="0">
                <a:solidFill>
                  <a:srgbClr val="92D050"/>
                </a:solidFill>
                <a:latin typeface="Montserrat" panose="00000500000000000000" pitchFamily="2" charset="0"/>
              </a:rPr>
              <a:t>We aspired for 100% sustainable agriculture, </a:t>
            </a:r>
            <a:r>
              <a:rPr lang="en-GB" sz="600" b="1" dirty="0">
                <a:latin typeface="Montserrat" panose="00000500000000000000" pitchFamily="2" charset="0"/>
              </a:rPr>
              <a:t>to enable this vision, we have worked on three verticals:</a:t>
            </a:r>
            <a:endParaRPr lang="en-GB" sz="600" dirty="0">
              <a:latin typeface="Montserrat" panose="00000500000000000000" pitchFamily="2" charset="0"/>
            </a:endParaRPr>
          </a:p>
        </p:txBody>
      </p:sp>
      <p:sp>
        <p:nvSpPr>
          <p:cNvPr id="231" name="Rectangle 230">
            <a:extLst>
              <a:ext uri="{FF2B5EF4-FFF2-40B4-BE49-F238E27FC236}">
                <a16:creationId xmlns:a16="http://schemas.microsoft.com/office/drawing/2014/main" id="{20DF270B-C204-5737-7C30-F64B74CE0A27}"/>
              </a:ext>
            </a:extLst>
          </p:cNvPr>
          <p:cNvSpPr/>
          <p:nvPr/>
        </p:nvSpPr>
        <p:spPr>
          <a:xfrm>
            <a:off x="4581878" y="4436585"/>
            <a:ext cx="2983654" cy="223498"/>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1400" dirty="0"/>
              <a:t>المكون الاخضر</a:t>
            </a:r>
          </a:p>
        </p:txBody>
      </p:sp>
      <p:sp>
        <p:nvSpPr>
          <p:cNvPr id="223" name="TextBox 222">
            <a:extLst>
              <a:ext uri="{FF2B5EF4-FFF2-40B4-BE49-F238E27FC236}">
                <a16:creationId xmlns:a16="http://schemas.microsoft.com/office/drawing/2014/main" id="{0537368E-1B9F-1108-39D4-082D7E007BF8}"/>
              </a:ext>
            </a:extLst>
          </p:cNvPr>
          <p:cNvSpPr txBox="1"/>
          <p:nvPr/>
        </p:nvSpPr>
        <p:spPr>
          <a:xfrm>
            <a:off x="5984671" y="4821310"/>
            <a:ext cx="931218" cy="230832"/>
          </a:xfrm>
          <a:prstGeom prst="rect">
            <a:avLst/>
          </a:prstGeom>
          <a:solidFill>
            <a:schemeClr val="accent6">
              <a:lumMod val="40000"/>
              <a:lumOff val="60000"/>
            </a:schemeClr>
          </a:solidFill>
        </p:spPr>
        <p:txBody>
          <a:bodyPr wrap="square" rtlCol="0">
            <a:spAutoFit/>
          </a:bodyPr>
          <a:lstStyle/>
          <a:p>
            <a:r>
              <a:rPr lang="en-GB" sz="900" dirty="0">
                <a:latin typeface="Candara" panose="020E0502030303020204" pitchFamily="34" charset="0"/>
              </a:rPr>
              <a:t>Benefit</a:t>
            </a:r>
            <a:endParaRPr lang="en-EG" sz="900" dirty="0">
              <a:latin typeface="Candara" panose="020E0502030303020204" pitchFamily="34" charset="0"/>
            </a:endParaRPr>
          </a:p>
        </p:txBody>
      </p:sp>
    </p:spTree>
    <p:extLst>
      <p:ext uri="{BB962C8B-B14F-4D97-AF65-F5344CB8AC3E}">
        <p14:creationId xmlns:p14="http://schemas.microsoft.com/office/powerpoint/2010/main" val="2480161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E5FFB0A-1AB6-C69B-FB80-A86A52BD80D1}"/>
              </a:ext>
            </a:extLst>
          </p:cNvPr>
          <p:cNvSpPr/>
          <p:nvPr/>
        </p:nvSpPr>
        <p:spPr>
          <a:xfrm>
            <a:off x="8749728" y="1916907"/>
            <a:ext cx="4913167" cy="97351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7" name="Picture 36">
            <a:extLst>
              <a:ext uri="{FF2B5EF4-FFF2-40B4-BE49-F238E27FC236}">
                <a16:creationId xmlns:a16="http://schemas.microsoft.com/office/drawing/2014/main" id="{5D88F21F-F8BA-14D1-86A5-AE6AC2449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4116" y="2013594"/>
            <a:ext cx="1359269" cy="720669"/>
          </a:xfrm>
          <a:prstGeom prst="rect">
            <a:avLst/>
          </a:prstGeom>
        </p:spPr>
      </p:pic>
      <p:sp>
        <p:nvSpPr>
          <p:cNvPr id="35" name="TextBox 34">
            <a:extLst>
              <a:ext uri="{FF2B5EF4-FFF2-40B4-BE49-F238E27FC236}">
                <a16:creationId xmlns:a16="http://schemas.microsoft.com/office/drawing/2014/main" id="{952C5B83-8BD9-E2D1-6792-47A7FADB825D}"/>
              </a:ext>
            </a:extLst>
          </p:cNvPr>
          <p:cNvSpPr txBox="1"/>
          <p:nvPr/>
        </p:nvSpPr>
        <p:spPr>
          <a:xfrm>
            <a:off x="9307577" y="2175480"/>
            <a:ext cx="4245907" cy="843051"/>
          </a:xfrm>
          <a:prstGeom prst="rect">
            <a:avLst/>
          </a:prstGeom>
          <a:noFill/>
        </p:spPr>
        <p:txBody>
          <a:bodyPr wrap="square">
            <a:spAutoFit/>
          </a:bodyPr>
          <a:lstStyle/>
          <a:p>
            <a:pPr algn="r" rtl="1"/>
            <a:r>
              <a:rPr lang="ar-SA" b="1" i="1" dirty="0">
                <a:solidFill>
                  <a:schemeClr val="bg1"/>
                </a:solidFill>
                <a:latin typeface="Montserrat" panose="00000500000000000000" pitchFamily="2" charset="0"/>
              </a:rPr>
              <a:t>حجم استثمارات المشروع والاثر البيئي والاقتصادي والاجتماعي </a:t>
            </a:r>
            <a:endParaRPr lang="en-GB" b="1" i="1" dirty="0">
              <a:solidFill>
                <a:schemeClr val="bg1"/>
              </a:solidFill>
              <a:latin typeface="Montserrat" panose="00000500000000000000" pitchFamily="2" charset="0"/>
            </a:endParaRPr>
          </a:p>
        </p:txBody>
      </p:sp>
      <p:sp>
        <p:nvSpPr>
          <p:cNvPr id="7" name="Rectangle 6">
            <a:extLst>
              <a:ext uri="{FF2B5EF4-FFF2-40B4-BE49-F238E27FC236}">
                <a16:creationId xmlns:a16="http://schemas.microsoft.com/office/drawing/2014/main" id="{9F54FC30-BCDC-F9A8-D44A-6F4AC749DF7A}"/>
              </a:ext>
            </a:extLst>
          </p:cNvPr>
          <p:cNvSpPr/>
          <p:nvPr/>
        </p:nvSpPr>
        <p:spPr>
          <a:xfrm>
            <a:off x="9238006" y="3265622"/>
            <a:ext cx="4046758" cy="737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solidFill>
                <a:schemeClr val="tx1"/>
              </a:solidFill>
            </a:endParaRPr>
          </a:p>
        </p:txBody>
      </p:sp>
      <p:sp>
        <p:nvSpPr>
          <p:cNvPr id="9" name="TextBox 8">
            <a:extLst>
              <a:ext uri="{FF2B5EF4-FFF2-40B4-BE49-F238E27FC236}">
                <a16:creationId xmlns:a16="http://schemas.microsoft.com/office/drawing/2014/main" id="{E3A91E84-308B-413E-C686-88FC16741141}"/>
              </a:ext>
            </a:extLst>
          </p:cNvPr>
          <p:cNvSpPr txBox="1"/>
          <p:nvPr/>
        </p:nvSpPr>
        <p:spPr>
          <a:xfrm>
            <a:off x="2644529" y="3217925"/>
            <a:ext cx="3431705" cy="1015663"/>
          </a:xfrm>
          <a:prstGeom prst="rect">
            <a:avLst/>
          </a:prstGeom>
          <a:noFill/>
        </p:spPr>
        <p:txBody>
          <a:bodyPr wrap="square" rtlCol="0">
            <a:spAutoFit/>
          </a:bodyPr>
          <a:lstStyle/>
          <a:p>
            <a:r>
              <a:rPr lang="en-GB" sz="6000" b="1" dirty="0">
                <a:latin typeface="Montserrat" panose="00000500000000000000" pitchFamily="2" charset="0"/>
              </a:rPr>
              <a:t>17 </a:t>
            </a:r>
            <a:r>
              <a:rPr lang="en-GB" b="1" dirty="0">
                <a:latin typeface="Montserrat" panose="00000500000000000000" pitchFamily="2" charset="0"/>
              </a:rPr>
              <a:t>million</a:t>
            </a:r>
            <a:endParaRPr lang="en-GB" sz="6000" dirty="0">
              <a:latin typeface="Montserrat" panose="00000500000000000000" pitchFamily="2" charset="0"/>
            </a:endParaRPr>
          </a:p>
        </p:txBody>
      </p:sp>
      <p:sp>
        <p:nvSpPr>
          <p:cNvPr id="10" name="TextBox 9">
            <a:extLst>
              <a:ext uri="{FF2B5EF4-FFF2-40B4-BE49-F238E27FC236}">
                <a16:creationId xmlns:a16="http://schemas.microsoft.com/office/drawing/2014/main" id="{D12D7993-C17D-51E7-FD9A-E04716EF3A4C}"/>
              </a:ext>
            </a:extLst>
          </p:cNvPr>
          <p:cNvSpPr txBox="1"/>
          <p:nvPr/>
        </p:nvSpPr>
        <p:spPr>
          <a:xfrm>
            <a:off x="9211632" y="3322975"/>
            <a:ext cx="4046762" cy="523220"/>
          </a:xfrm>
          <a:prstGeom prst="rect">
            <a:avLst/>
          </a:prstGeom>
          <a:noFill/>
        </p:spPr>
        <p:txBody>
          <a:bodyPr wrap="square" rtlCol="0">
            <a:spAutoFit/>
          </a:bodyPr>
          <a:lstStyle/>
          <a:p>
            <a:pPr algn="r" rtl="1"/>
            <a:r>
              <a:rPr lang="ar-SA" sz="1400" b="1" dirty="0">
                <a:solidFill>
                  <a:schemeClr val="bg1"/>
                </a:solidFill>
                <a:latin typeface="Montserrat" panose="00000500000000000000" pitchFamily="2" charset="0"/>
              </a:rPr>
              <a:t>مشروع </a:t>
            </a:r>
            <a:r>
              <a:rPr lang="en-GB" sz="1400" b="1" dirty="0">
                <a:solidFill>
                  <a:schemeClr val="bg1"/>
                </a:solidFill>
                <a:latin typeface="Montserrat" panose="00000500000000000000" pitchFamily="2" charset="0"/>
              </a:rPr>
              <a:t>SAVE</a:t>
            </a:r>
            <a:endParaRPr lang="ar-SA" sz="1400" b="1" dirty="0">
              <a:solidFill>
                <a:schemeClr val="bg1"/>
              </a:solidFill>
              <a:latin typeface="Montserrat" panose="00000500000000000000" pitchFamily="2" charset="0"/>
            </a:endParaRPr>
          </a:p>
          <a:p>
            <a:pPr algn="r" rtl="1"/>
            <a:r>
              <a:rPr lang="ar-SA" sz="1400" b="1" dirty="0">
                <a:solidFill>
                  <a:schemeClr val="bg1"/>
                </a:solidFill>
                <a:latin typeface="Montserrat" panose="00000500000000000000" pitchFamily="2" charset="0"/>
              </a:rPr>
              <a:t>الداخلة – الوادي الجديد</a:t>
            </a:r>
          </a:p>
        </p:txBody>
      </p:sp>
      <p:pic>
        <p:nvPicPr>
          <p:cNvPr id="11" name="Picture 10">
            <a:extLst>
              <a:ext uri="{FF2B5EF4-FFF2-40B4-BE49-F238E27FC236}">
                <a16:creationId xmlns:a16="http://schemas.microsoft.com/office/drawing/2014/main" id="{6E4EC9E3-02FC-0530-9490-0D6A1BADAB2F}"/>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986590" y="2869544"/>
            <a:ext cx="980016" cy="980016"/>
          </a:xfrm>
          <a:prstGeom prst="rect">
            <a:avLst/>
          </a:prstGeom>
        </p:spPr>
      </p:pic>
      <p:sp>
        <p:nvSpPr>
          <p:cNvPr id="12" name="TextBox 11">
            <a:extLst>
              <a:ext uri="{FF2B5EF4-FFF2-40B4-BE49-F238E27FC236}">
                <a16:creationId xmlns:a16="http://schemas.microsoft.com/office/drawing/2014/main" id="{E476045F-E2A6-A820-96F9-8972E60C8651}"/>
              </a:ext>
            </a:extLst>
          </p:cNvPr>
          <p:cNvSpPr txBox="1"/>
          <p:nvPr/>
        </p:nvSpPr>
        <p:spPr>
          <a:xfrm>
            <a:off x="9238005" y="4003396"/>
            <a:ext cx="4046762" cy="261610"/>
          </a:xfrm>
          <a:prstGeom prst="rect">
            <a:avLst/>
          </a:prstGeom>
          <a:noFill/>
        </p:spPr>
        <p:txBody>
          <a:bodyPr wrap="square" rtlCol="0">
            <a:spAutoFit/>
          </a:bodyPr>
          <a:lstStyle/>
          <a:p>
            <a:pPr marL="342905" indent="-342905" algn="r" rtl="1">
              <a:buFont typeface="Arial" panose="020B0604020202020204" pitchFamily="34" charset="0"/>
              <a:buChar char="•"/>
            </a:pPr>
            <a:r>
              <a:rPr lang="ar-SA" sz="1100" b="1" dirty="0">
                <a:latin typeface="Montserrat" panose="00000500000000000000" pitchFamily="2" charset="0"/>
              </a:rPr>
              <a:t>استثمارات تقدر ب 200 مليون جنية</a:t>
            </a:r>
            <a:r>
              <a:rPr lang="en-GB" sz="1100" b="1" dirty="0">
                <a:latin typeface="Montserrat" panose="00000500000000000000" pitchFamily="2" charset="0"/>
              </a:rPr>
              <a:t> </a:t>
            </a:r>
            <a:r>
              <a:rPr lang="ar-SA" sz="1100" b="1" dirty="0">
                <a:latin typeface="Montserrat" panose="00000500000000000000" pitchFamily="2" charset="0"/>
              </a:rPr>
              <a:t>(البنك الزراعي المصري) </a:t>
            </a:r>
            <a:endParaRPr lang="en-GB" sz="1100" dirty="0">
              <a:latin typeface="Montserrat" panose="00000500000000000000" pitchFamily="2" charset="0"/>
            </a:endParaRPr>
          </a:p>
        </p:txBody>
      </p:sp>
      <p:sp>
        <p:nvSpPr>
          <p:cNvPr id="14" name="TextBox 13">
            <a:extLst>
              <a:ext uri="{FF2B5EF4-FFF2-40B4-BE49-F238E27FC236}">
                <a16:creationId xmlns:a16="http://schemas.microsoft.com/office/drawing/2014/main" id="{AB6D0BF1-8588-464F-C044-97CA90668E86}"/>
              </a:ext>
            </a:extLst>
          </p:cNvPr>
          <p:cNvSpPr txBox="1"/>
          <p:nvPr/>
        </p:nvSpPr>
        <p:spPr>
          <a:xfrm>
            <a:off x="9238005" y="4306012"/>
            <a:ext cx="4046762" cy="261610"/>
          </a:xfrm>
          <a:prstGeom prst="rect">
            <a:avLst/>
          </a:prstGeom>
          <a:noFill/>
        </p:spPr>
        <p:txBody>
          <a:bodyPr wrap="square" rtlCol="0">
            <a:spAutoFit/>
          </a:bodyPr>
          <a:lstStyle/>
          <a:p>
            <a:pPr marL="342905" indent="-342905" algn="r" rtl="1">
              <a:buFont typeface="Arial" panose="020B0604020202020204" pitchFamily="34" charset="0"/>
              <a:buChar char="•"/>
            </a:pPr>
            <a:r>
              <a:rPr lang="ar-SA" sz="1100" b="1" dirty="0">
                <a:latin typeface="Montserrat" panose="00000500000000000000" pitchFamily="2" charset="0"/>
              </a:rPr>
              <a:t>تم تنفيذ المشروع, وحاليا في مرحلة التشغيل التجريبي</a:t>
            </a:r>
            <a:endParaRPr lang="en-GB" sz="1100" dirty="0">
              <a:latin typeface="Montserrat" panose="00000500000000000000" pitchFamily="2" charset="0"/>
            </a:endParaRPr>
          </a:p>
        </p:txBody>
      </p:sp>
      <p:sp>
        <p:nvSpPr>
          <p:cNvPr id="19" name="TextBox 18">
            <a:extLst>
              <a:ext uri="{FF2B5EF4-FFF2-40B4-BE49-F238E27FC236}">
                <a16:creationId xmlns:a16="http://schemas.microsoft.com/office/drawing/2014/main" id="{DC11065B-9E39-0635-6F60-3004CDE223DD}"/>
              </a:ext>
            </a:extLst>
          </p:cNvPr>
          <p:cNvSpPr txBox="1"/>
          <p:nvPr/>
        </p:nvSpPr>
        <p:spPr>
          <a:xfrm>
            <a:off x="4525285" y="4284392"/>
            <a:ext cx="4600405" cy="261610"/>
          </a:xfrm>
          <a:prstGeom prst="rect">
            <a:avLst/>
          </a:prstGeom>
          <a:noFill/>
        </p:spPr>
        <p:txBody>
          <a:bodyPr wrap="square" rtlCol="0">
            <a:spAutoFit/>
          </a:bodyPr>
          <a:lstStyle/>
          <a:p>
            <a:pPr marL="342905" indent="-342905" algn="r" rtl="1">
              <a:buFont typeface="Arial" panose="020B0604020202020204" pitchFamily="34" charset="0"/>
              <a:buChar char="•"/>
            </a:pPr>
            <a:r>
              <a:rPr lang="ar-SA" sz="1100" b="1" dirty="0">
                <a:latin typeface="Montserrat" panose="00000500000000000000" pitchFamily="2" charset="0"/>
              </a:rPr>
              <a:t>تم رسملة المشروع بالكامل وحاليا في مرحلة دراسات ما قبل الانشاء </a:t>
            </a:r>
            <a:endParaRPr lang="en-GB" sz="1100" dirty="0">
              <a:latin typeface="Montserrat" panose="00000500000000000000" pitchFamily="2" charset="0"/>
            </a:endParaRPr>
          </a:p>
        </p:txBody>
      </p:sp>
      <p:sp>
        <p:nvSpPr>
          <p:cNvPr id="22" name="TextBox 21">
            <a:extLst>
              <a:ext uri="{FF2B5EF4-FFF2-40B4-BE49-F238E27FC236}">
                <a16:creationId xmlns:a16="http://schemas.microsoft.com/office/drawing/2014/main" id="{571F0086-390F-7B29-DE07-DAE27E651E48}"/>
              </a:ext>
            </a:extLst>
          </p:cNvPr>
          <p:cNvSpPr txBox="1"/>
          <p:nvPr/>
        </p:nvSpPr>
        <p:spPr>
          <a:xfrm>
            <a:off x="2644528" y="2973057"/>
            <a:ext cx="1557282" cy="276999"/>
          </a:xfrm>
          <a:prstGeom prst="rect">
            <a:avLst/>
          </a:prstGeom>
          <a:noFill/>
        </p:spPr>
        <p:txBody>
          <a:bodyPr wrap="square" rtlCol="0">
            <a:spAutoFit/>
          </a:bodyPr>
          <a:lstStyle/>
          <a:p>
            <a:r>
              <a:rPr lang="en-GB" sz="1200" b="1" dirty="0">
                <a:latin typeface="Montserrat" panose="00000500000000000000" pitchFamily="2" charset="0"/>
              </a:rPr>
              <a:t>A total of</a:t>
            </a:r>
            <a:endParaRPr lang="en-GB" sz="1200" dirty="0">
              <a:latin typeface="Montserrat" panose="00000500000000000000" pitchFamily="2" charset="0"/>
            </a:endParaRPr>
          </a:p>
        </p:txBody>
      </p:sp>
      <p:sp>
        <p:nvSpPr>
          <p:cNvPr id="23" name="TextBox 22">
            <a:extLst>
              <a:ext uri="{FF2B5EF4-FFF2-40B4-BE49-F238E27FC236}">
                <a16:creationId xmlns:a16="http://schemas.microsoft.com/office/drawing/2014/main" id="{5BD22C64-B739-C332-5888-3CD00E321540}"/>
              </a:ext>
            </a:extLst>
          </p:cNvPr>
          <p:cNvSpPr txBox="1"/>
          <p:nvPr/>
        </p:nvSpPr>
        <p:spPr>
          <a:xfrm>
            <a:off x="11002029" y="2988393"/>
            <a:ext cx="1991328" cy="261610"/>
          </a:xfrm>
          <a:prstGeom prst="rect">
            <a:avLst/>
          </a:prstGeom>
          <a:noFill/>
        </p:spPr>
        <p:txBody>
          <a:bodyPr wrap="square" rtlCol="0">
            <a:spAutoFit/>
          </a:bodyPr>
          <a:lstStyle/>
          <a:p>
            <a:pPr algn="r" rtl="1"/>
            <a:r>
              <a:rPr lang="ar-SA" sz="1100" b="1" i="1" dirty="0">
                <a:latin typeface="Montserrat" panose="00000500000000000000" pitchFamily="2" charset="0"/>
              </a:rPr>
              <a:t>حجم استثمارات المشروع وما تم تنفيذه:</a:t>
            </a:r>
            <a:endParaRPr lang="en-GB" sz="1100" b="1" i="1" dirty="0">
              <a:latin typeface="Montserrat" panose="00000500000000000000" pitchFamily="2" charset="0"/>
            </a:endParaRPr>
          </a:p>
        </p:txBody>
      </p:sp>
      <p:grpSp>
        <p:nvGrpSpPr>
          <p:cNvPr id="182" name="Group 181">
            <a:extLst>
              <a:ext uri="{FF2B5EF4-FFF2-40B4-BE49-F238E27FC236}">
                <a16:creationId xmlns:a16="http://schemas.microsoft.com/office/drawing/2014/main" id="{B57723CA-C269-583C-1318-793A0876D2C3}"/>
              </a:ext>
            </a:extLst>
          </p:cNvPr>
          <p:cNvGrpSpPr/>
          <p:nvPr/>
        </p:nvGrpSpPr>
        <p:grpSpPr>
          <a:xfrm>
            <a:off x="3291404" y="4828403"/>
            <a:ext cx="9966990" cy="3454884"/>
            <a:chOff x="12816" y="2107709"/>
            <a:chExt cx="12212382" cy="4233210"/>
          </a:xfrm>
        </p:grpSpPr>
        <p:sp>
          <p:nvSpPr>
            <p:cNvPr id="25" name="Isosceles Triangle 24">
              <a:extLst>
                <a:ext uri="{FF2B5EF4-FFF2-40B4-BE49-F238E27FC236}">
                  <a16:creationId xmlns:a16="http://schemas.microsoft.com/office/drawing/2014/main" id="{7749B6AC-54FC-A98E-D89C-B8A8EADF8170}"/>
                </a:ext>
              </a:extLst>
            </p:cNvPr>
            <p:cNvSpPr/>
            <p:nvPr/>
          </p:nvSpPr>
          <p:spPr>
            <a:xfrm>
              <a:off x="33198" y="2107709"/>
              <a:ext cx="12192000" cy="4231640"/>
            </a:xfrm>
            <a:prstGeom prst="triangle">
              <a:avLst>
                <a:gd name="adj"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6" name="Isosceles Triangle 25">
              <a:extLst>
                <a:ext uri="{FF2B5EF4-FFF2-40B4-BE49-F238E27FC236}">
                  <a16:creationId xmlns:a16="http://schemas.microsoft.com/office/drawing/2014/main" id="{DA4520D1-8AED-B319-0BA9-AE592FD2A0A9}"/>
                </a:ext>
              </a:extLst>
            </p:cNvPr>
            <p:cNvSpPr/>
            <p:nvPr/>
          </p:nvSpPr>
          <p:spPr>
            <a:xfrm flipH="1" flipV="1">
              <a:off x="12816" y="2109279"/>
              <a:ext cx="12192000" cy="4231640"/>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7" name="Rectangle 26">
              <a:extLst>
                <a:ext uri="{FF2B5EF4-FFF2-40B4-BE49-F238E27FC236}">
                  <a16:creationId xmlns:a16="http://schemas.microsoft.com/office/drawing/2014/main" id="{249B8EFD-70FF-0CB4-FCA6-EF4E86453489}"/>
                </a:ext>
              </a:extLst>
            </p:cNvPr>
            <p:cNvSpPr/>
            <p:nvPr/>
          </p:nvSpPr>
          <p:spPr>
            <a:xfrm>
              <a:off x="3504931" y="2827123"/>
              <a:ext cx="2029495" cy="838077"/>
            </a:xfrm>
            <a:prstGeom prst="rect">
              <a:avLst/>
            </a:prstGeom>
            <a:solidFill>
              <a:srgbClr val="31A26C"/>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8" name="Rectangle 27">
              <a:extLst>
                <a:ext uri="{FF2B5EF4-FFF2-40B4-BE49-F238E27FC236}">
                  <a16:creationId xmlns:a16="http://schemas.microsoft.com/office/drawing/2014/main" id="{5FA30A57-6F67-965B-17B7-D1C2C73EEA5A}"/>
                </a:ext>
              </a:extLst>
            </p:cNvPr>
            <p:cNvSpPr/>
            <p:nvPr/>
          </p:nvSpPr>
          <p:spPr>
            <a:xfrm>
              <a:off x="3504931" y="3724755"/>
              <a:ext cx="4125799" cy="838077"/>
            </a:xfrm>
            <a:prstGeom prst="rect">
              <a:avLst/>
            </a:prstGeom>
            <a:solidFill>
              <a:srgbClr val="31A26C"/>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30" name="Rectangle 29">
              <a:extLst>
                <a:ext uri="{FF2B5EF4-FFF2-40B4-BE49-F238E27FC236}">
                  <a16:creationId xmlns:a16="http://schemas.microsoft.com/office/drawing/2014/main" id="{524CED0B-7CB8-FDC2-1681-D68603295AC4}"/>
                </a:ext>
              </a:extLst>
            </p:cNvPr>
            <p:cNvSpPr/>
            <p:nvPr/>
          </p:nvSpPr>
          <p:spPr>
            <a:xfrm>
              <a:off x="5601236" y="2827123"/>
              <a:ext cx="2029495" cy="838077"/>
            </a:xfrm>
            <a:prstGeom prst="rect">
              <a:avLst/>
            </a:prstGeom>
            <a:solidFill>
              <a:srgbClr val="31A26C"/>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1" name="Rectangle 30">
              <a:extLst>
                <a:ext uri="{FF2B5EF4-FFF2-40B4-BE49-F238E27FC236}">
                  <a16:creationId xmlns:a16="http://schemas.microsoft.com/office/drawing/2014/main" id="{15097E16-9186-808B-EFA8-E75EB236E74B}"/>
                </a:ext>
              </a:extLst>
            </p:cNvPr>
            <p:cNvSpPr/>
            <p:nvPr/>
          </p:nvSpPr>
          <p:spPr>
            <a:xfrm>
              <a:off x="3504453" y="2200775"/>
              <a:ext cx="4119625" cy="588630"/>
            </a:xfrm>
            <a:prstGeom prst="rect">
              <a:avLst/>
            </a:prstGeom>
            <a:solidFill>
              <a:srgbClr val="31A26C">
                <a:alpha val="63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32" name="Rectangle 31">
              <a:extLst>
                <a:ext uri="{FF2B5EF4-FFF2-40B4-BE49-F238E27FC236}">
                  <a16:creationId xmlns:a16="http://schemas.microsoft.com/office/drawing/2014/main" id="{6CE6F2D7-085F-3245-DCDA-E93F39F3D88C}"/>
                </a:ext>
              </a:extLst>
            </p:cNvPr>
            <p:cNvSpPr/>
            <p:nvPr/>
          </p:nvSpPr>
          <p:spPr>
            <a:xfrm>
              <a:off x="5609507" y="3129834"/>
              <a:ext cx="2021224" cy="521054"/>
            </a:xfrm>
            <a:prstGeom prst="rect">
              <a:avLst/>
            </a:prstGeom>
            <a:solidFill>
              <a:schemeClr val="bg1">
                <a:lumMod val="9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600" b="1" i="1" dirty="0">
                <a:solidFill>
                  <a:schemeClr val="bg1"/>
                </a:solidFill>
                <a:latin typeface="Candara" panose="020E0502030303020204" pitchFamily="34" charset="0"/>
                <a:ea typeface="Adobe Gothic Std B" panose="020B0800000000000000" pitchFamily="34" charset="-128"/>
              </a:endParaRPr>
            </a:p>
            <a:p>
              <a:r>
                <a:rPr lang="en-GB" sz="600" b="1" i="1" dirty="0">
                  <a:solidFill>
                    <a:schemeClr val="bg1"/>
                  </a:solidFill>
                  <a:latin typeface="Candara" panose="020E0502030303020204" pitchFamily="34" charset="0"/>
                  <a:ea typeface="Adobe Gothic Std B" panose="020B0800000000000000" pitchFamily="34" charset="-128"/>
                </a:rPr>
                <a:t>Reduction in cost of</a:t>
              </a:r>
            </a:p>
            <a:p>
              <a:r>
                <a:rPr lang="en-GB" sz="600" b="1" i="1" dirty="0">
                  <a:solidFill>
                    <a:schemeClr val="bg1"/>
                  </a:solidFill>
                  <a:latin typeface="Candara" panose="020E0502030303020204" pitchFamily="34" charset="0"/>
                  <a:ea typeface="Adobe Gothic Std B" panose="020B0800000000000000" pitchFamily="34" charset="-128"/>
                </a:rPr>
                <a:t>energy, and water</a:t>
              </a:r>
            </a:p>
          </p:txBody>
        </p:sp>
        <p:sp>
          <p:nvSpPr>
            <p:cNvPr id="33" name="Rectangle 32">
              <a:extLst>
                <a:ext uri="{FF2B5EF4-FFF2-40B4-BE49-F238E27FC236}">
                  <a16:creationId xmlns:a16="http://schemas.microsoft.com/office/drawing/2014/main" id="{7C455A95-C9D0-663F-16C1-8927328BF575}"/>
                </a:ext>
              </a:extLst>
            </p:cNvPr>
            <p:cNvSpPr/>
            <p:nvPr/>
          </p:nvSpPr>
          <p:spPr>
            <a:xfrm>
              <a:off x="3520789" y="3129834"/>
              <a:ext cx="2021224" cy="521054"/>
            </a:xfrm>
            <a:prstGeom prst="rect">
              <a:avLst/>
            </a:prstGeom>
            <a:solidFill>
              <a:schemeClr val="bg1">
                <a:lumMod val="9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600" b="1" i="1" dirty="0">
                <a:solidFill>
                  <a:schemeClr val="bg1"/>
                </a:solidFill>
                <a:latin typeface="Candara" panose="020E0502030303020204" pitchFamily="34" charset="0"/>
                <a:ea typeface="Adobe Gothic Std B" panose="020B0800000000000000" pitchFamily="34" charset="-128"/>
              </a:endParaRPr>
            </a:p>
            <a:p>
              <a:r>
                <a:rPr lang="en-GB" sz="600" b="1" i="1" dirty="0">
                  <a:solidFill>
                    <a:schemeClr val="bg1"/>
                  </a:solidFill>
                  <a:latin typeface="Candara" panose="020E0502030303020204" pitchFamily="34" charset="0"/>
                  <a:ea typeface="Adobe Gothic Std B" panose="020B0800000000000000" pitchFamily="34" charset="-128"/>
                </a:rPr>
                <a:t>Tons CO2 EQ/Project-lifetime</a:t>
              </a:r>
            </a:p>
            <a:p>
              <a:r>
                <a:rPr lang="en-GB" sz="600" b="1" i="1" dirty="0">
                  <a:solidFill>
                    <a:schemeClr val="bg1"/>
                  </a:solidFill>
                  <a:latin typeface="Candara" panose="020E0502030303020204" pitchFamily="34" charset="0"/>
                  <a:ea typeface="Adobe Gothic Std B" panose="020B0800000000000000" pitchFamily="34" charset="-128"/>
                </a:rPr>
                <a:t>Emissions reduction</a:t>
              </a:r>
            </a:p>
          </p:txBody>
        </p:sp>
        <p:sp>
          <p:nvSpPr>
            <p:cNvPr id="38" name="Rectangle 37">
              <a:extLst>
                <a:ext uri="{FF2B5EF4-FFF2-40B4-BE49-F238E27FC236}">
                  <a16:creationId xmlns:a16="http://schemas.microsoft.com/office/drawing/2014/main" id="{B26355C2-805C-2AEE-F1A2-39D40E4C2EB3}"/>
                </a:ext>
              </a:extLst>
            </p:cNvPr>
            <p:cNvSpPr/>
            <p:nvPr/>
          </p:nvSpPr>
          <p:spPr>
            <a:xfrm>
              <a:off x="3520789" y="4031249"/>
              <a:ext cx="4109942" cy="521054"/>
            </a:xfrm>
            <a:prstGeom prst="rect">
              <a:avLst/>
            </a:prstGeom>
            <a:solidFill>
              <a:schemeClr val="bg1">
                <a:lumMod val="9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600" b="1" i="1" dirty="0">
                  <a:solidFill>
                    <a:schemeClr val="bg1"/>
                  </a:solidFill>
                  <a:latin typeface="Candara" panose="020E0502030303020204" pitchFamily="34" charset="0"/>
                  <a:ea typeface="Adobe Gothic Std B" panose="020B0800000000000000" pitchFamily="34" charset="-128"/>
                </a:rPr>
                <a:t>M3 annual green-desalinated water for irrigation</a:t>
              </a:r>
            </a:p>
          </p:txBody>
        </p:sp>
        <p:sp>
          <p:nvSpPr>
            <p:cNvPr id="39" name="Rectangle 38">
              <a:extLst>
                <a:ext uri="{FF2B5EF4-FFF2-40B4-BE49-F238E27FC236}">
                  <a16:creationId xmlns:a16="http://schemas.microsoft.com/office/drawing/2014/main" id="{A4678FF0-D136-215E-F9E6-DE9234DAA360}"/>
                </a:ext>
              </a:extLst>
            </p:cNvPr>
            <p:cNvSpPr/>
            <p:nvPr/>
          </p:nvSpPr>
          <p:spPr>
            <a:xfrm>
              <a:off x="3598088" y="2814592"/>
              <a:ext cx="1350316" cy="521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i="1" dirty="0">
                  <a:solidFill>
                    <a:schemeClr val="bg1"/>
                  </a:solidFill>
                  <a:latin typeface="Candara" panose="020E0502030303020204" pitchFamily="34" charset="0"/>
                  <a:ea typeface="Adobe Gothic Std B" panose="020B0800000000000000" pitchFamily="34" charset="-128"/>
                </a:rPr>
                <a:t>42,500</a:t>
              </a:r>
            </a:p>
          </p:txBody>
        </p:sp>
        <p:sp>
          <p:nvSpPr>
            <p:cNvPr id="42" name="Rectangle 41">
              <a:extLst>
                <a:ext uri="{FF2B5EF4-FFF2-40B4-BE49-F238E27FC236}">
                  <a16:creationId xmlns:a16="http://schemas.microsoft.com/office/drawing/2014/main" id="{4B6C0DC5-FA81-4A3B-F3D9-BA2EA23476F2}"/>
                </a:ext>
              </a:extLst>
            </p:cNvPr>
            <p:cNvSpPr/>
            <p:nvPr/>
          </p:nvSpPr>
          <p:spPr>
            <a:xfrm>
              <a:off x="5718131" y="2815274"/>
              <a:ext cx="1350316" cy="521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i="1" dirty="0">
                  <a:solidFill>
                    <a:schemeClr val="bg1"/>
                  </a:solidFill>
                  <a:latin typeface="Candara" panose="020E0502030303020204" pitchFamily="34" charset="0"/>
                  <a:ea typeface="Adobe Gothic Std B" panose="020B0800000000000000" pitchFamily="34" charset="-128"/>
                </a:rPr>
                <a:t>75%</a:t>
              </a:r>
            </a:p>
          </p:txBody>
        </p:sp>
        <p:sp>
          <p:nvSpPr>
            <p:cNvPr id="43" name="Rectangle 42">
              <a:extLst>
                <a:ext uri="{FF2B5EF4-FFF2-40B4-BE49-F238E27FC236}">
                  <a16:creationId xmlns:a16="http://schemas.microsoft.com/office/drawing/2014/main" id="{3A05F0BC-963E-DA85-C341-1176AEAEC34F}"/>
                </a:ext>
              </a:extLst>
            </p:cNvPr>
            <p:cNvSpPr/>
            <p:nvPr/>
          </p:nvSpPr>
          <p:spPr>
            <a:xfrm>
              <a:off x="3598087" y="3717290"/>
              <a:ext cx="1674097" cy="521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i="1" dirty="0">
                  <a:solidFill>
                    <a:schemeClr val="bg1"/>
                  </a:solidFill>
                  <a:latin typeface="Candara" panose="020E0502030303020204" pitchFamily="34" charset="0"/>
                  <a:ea typeface="Adobe Gothic Std B" panose="020B0800000000000000" pitchFamily="34" charset="-128"/>
                </a:rPr>
                <a:t>730,000</a:t>
              </a:r>
            </a:p>
          </p:txBody>
        </p:sp>
        <p:grpSp>
          <p:nvGrpSpPr>
            <p:cNvPr id="44" name="Group 43">
              <a:extLst>
                <a:ext uri="{FF2B5EF4-FFF2-40B4-BE49-F238E27FC236}">
                  <a16:creationId xmlns:a16="http://schemas.microsoft.com/office/drawing/2014/main" id="{71EF32BD-384E-AA1E-F33B-FFA7A4B2FDB5}"/>
                </a:ext>
              </a:extLst>
            </p:cNvPr>
            <p:cNvGrpSpPr/>
            <p:nvPr/>
          </p:nvGrpSpPr>
          <p:grpSpPr>
            <a:xfrm>
              <a:off x="5082146" y="2879764"/>
              <a:ext cx="404631" cy="404631"/>
              <a:chOff x="148605" y="6035938"/>
              <a:chExt cx="701538" cy="701538"/>
            </a:xfrm>
          </p:grpSpPr>
          <p:sp>
            <p:nvSpPr>
              <p:cNvPr id="45" name="Oval 44">
                <a:extLst>
                  <a:ext uri="{FF2B5EF4-FFF2-40B4-BE49-F238E27FC236}">
                    <a16:creationId xmlns:a16="http://schemas.microsoft.com/office/drawing/2014/main" id="{2223E40E-5767-CDF8-6ACD-54EEDD5E973E}"/>
                  </a:ext>
                </a:extLst>
              </p:cNvPr>
              <p:cNvSpPr/>
              <p:nvPr/>
            </p:nvSpPr>
            <p:spPr>
              <a:xfrm>
                <a:off x="148605" y="6035938"/>
                <a:ext cx="701538" cy="701538"/>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pic>
            <p:nvPicPr>
              <p:cNvPr id="46" name="Picture 45">
                <a:extLst>
                  <a:ext uri="{FF2B5EF4-FFF2-40B4-BE49-F238E27FC236}">
                    <a16:creationId xmlns:a16="http://schemas.microsoft.com/office/drawing/2014/main" id="{2C89C288-E42D-B498-3C01-243F4D9633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068" y="6050497"/>
                <a:ext cx="672740" cy="672740"/>
              </a:xfrm>
              <a:prstGeom prst="rect">
                <a:avLst/>
              </a:prstGeom>
            </p:spPr>
          </p:pic>
        </p:grpSp>
        <p:grpSp>
          <p:nvGrpSpPr>
            <p:cNvPr id="82" name="Group 81">
              <a:extLst>
                <a:ext uri="{FF2B5EF4-FFF2-40B4-BE49-F238E27FC236}">
                  <a16:creationId xmlns:a16="http://schemas.microsoft.com/office/drawing/2014/main" id="{DA0DE392-F1E9-1B65-A020-EF3C41EBB4D9}"/>
                </a:ext>
              </a:extLst>
            </p:cNvPr>
            <p:cNvGrpSpPr/>
            <p:nvPr/>
          </p:nvGrpSpPr>
          <p:grpSpPr>
            <a:xfrm>
              <a:off x="7191177" y="2879764"/>
              <a:ext cx="404631" cy="404631"/>
              <a:chOff x="2258582" y="6035938"/>
              <a:chExt cx="701538" cy="701538"/>
            </a:xfrm>
          </p:grpSpPr>
          <p:sp>
            <p:nvSpPr>
              <p:cNvPr id="83" name="Oval 82">
                <a:extLst>
                  <a:ext uri="{FF2B5EF4-FFF2-40B4-BE49-F238E27FC236}">
                    <a16:creationId xmlns:a16="http://schemas.microsoft.com/office/drawing/2014/main" id="{715DC51F-84F5-CF01-94D4-222DCBAAA923}"/>
                  </a:ext>
                </a:extLst>
              </p:cNvPr>
              <p:cNvSpPr/>
              <p:nvPr/>
            </p:nvSpPr>
            <p:spPr>
              <a:xfrm>
                <a:off x="2258582" y="6035938"/>
                <a:ext cx="701538" cy="701538"/>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pic>
            <p:nvPicPr>
              <p:cNvPr id="84" name="Picture 83">
                <a:extLst>
                  <a:ext uri="{FF2B5EF4-FFF2-40B4-BE49-F238E27FC236}">
                    <a16:creationId xmlns:a16="http://schemas.microsoft.com/office/drawing/2014/main" id="{0F970C91-742F-218B-3C09-41A41BADDA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1690" y="6079406"/>
                <a:ext cx="607919" cy="607919"/>
              </a:xfrm>
              <a:prstGeom prst="rect">
                <a:avLst/>
              </a:prstGeom>
            </p:spPr>
          </p:pic>
        </p:grpSp>
        <p:grpSp>
          <p:nvGrpSpPr>
            <p:cNvPr id="85" name="Group 84">
              <a:extLst>
                <a:ext uri="{FF2B5EF4-FFF2-40B4-BE49-F238E27FC236}">
                  <a16:creationId xmlns:a16="http://schemas.microsoft.com/office/drawing/2014/main" id="{5C6AA22E-23DC-094D-031B-5EA92E17034D}"/>
                </a:ext>
              </a:extLst>
            </p:cNvPr>
            <p:cNvGrpSpPr/>
            <p:nvPr/>
          </p:nvGrpSpPr>
          <p:grpSpPr>
            <a:xfrm>
              <a:off x="7191177" y="3771440"/>
              <a:ext cx="404631" cy="404631"/>
              <a:chOff x="148605" y="6907331"/>
              <a:chExt cx="701538" cy="701538"/>
            </a:xfrm>
          </p:grpSpPr>
          <p:sp>
            <p:nvSpPr>
              <p:cNvPr id="86" name="Oval 85">
                <a:extLst>
                  <a:ext uri="{FF2B5EF4-FFF2-40B4-BE49-F238E27FC236}">
                    <a16:creationId xmlns:a16="http://schemas.microsoft.com/office/drawing/2014/main" id="{24759EAB-0816-4729-9D98-AAEDD9F134B6}"/>
                  </a:ext>
                </a:extLst>
              </p:cNvPr>
              <p:cNvSpPr/>
              <p:nvPr/>
            </p:nvSpPr>
            <p:spPr>
              <a:xfrm>
                <a:off x="148605" y="6907331"/>
                <a:ext cx="701538" cy="701538"/>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pic>
            <p:nvPicPr>
              <p:cNvPr id="87" name="Picture 86">
                <a:extLst>
                  <a:ext uri="{FF2B5EF4-FFF2-40B4-BE49-F238E27FC236}">
                    <a16:creationId xmlns:a16="http://schemas.microsoft.com/office/drawing/2014/main" id="{C173BBA4-7EB7-C224-4E7F-AA7BC66ED2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564" y="6975183"/>
                <a:ext cx="564189" cy="564189"/>
              </a:xfrm>
              <a:prstGeom prst="rect">
                <a:avLst/>
              </a:prstGeom>
            </p:spPr>
          </p:pic>
        </p:grpSp>
        <p:pic>
          <p:nvPicPr>
            <p:cNvPr id="88" name="Picture 87">
              <a:extLst>
                <a:ext uri="{FF2B5EF4-FFF2-40B4-BE49-F238E27FC236}">
                  <a16:creationId xmlns:a16="http://schemas.microsoft.com/office/drawing/2014/main" id="{4C1CF50F-2BCB-48C5-0B03-95BA6D458C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9198" y="3819394"/>
              <a:ext cx="708099" cy="708099"/>
            </a:xfrm>
            <a:prstGeom prst="rect">
              <a:avLst/>
            </a:prstGeom>
          </p:spPr>
        </p:pic>
        <p:sp>
          <p:nvSpPr>
            <p:cNvPr id="89" name="Rectangle 88">
              <a:extLst>
                <a:ext uri="{FF2B5EF4-FFF2-40B4-BE49-F238E27FC236}">
                  <a16:creationId xmlns:a16="http://schemas.microsoft.com/office/drawing/2014/main" id="{4FDB9D10-186A-062C-9E24-8131FB1E56FE}"/>
                </a:ext>
              </a:extLst>
            </p:cNvPr>
            <p:cNvSpPr/>
            <p:nvPr/>
          </p:nvSpPr>
          <p:spPr>
            <a:xfrm>
              <a:off x="7723300" y="2823102"/>
              <a:ext cx="2029495" cy="838077"/>
            </a:xfrm>
            <a:prstGeom prst="rect">
              <a:avLst/>
            </a:prstGeom>
            <a:solidFill>
              <a:schemeClr val="accent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90" name="Rectangle 89">
              <a:extLst>
                <a:ext uri="{FF2B5EF4-FFF2-40B4-BE49-F238E27FC236}">
                  <a16:creationId xmlns:a16="http://schemas.microsoft.com/office/drawing/2014/main" id="{2DB33CB8-B6DC-03AD-72F3-C5894EE99E21}"/>
                </a:ext>
              </a:extLst>
            </p:cNvPr>
            <p:cNvSpPr/>
            <p:nvPr/>
          </p:nvSpPr>
          <p:spPr>
            <a:xfrm>
              <a:off x="7723300" y="3720734"/>
              <a:ext cx="2029495" cy="838077"/>
            </a:xfrm>
            <a:prstGeom prst="rect">
              <a:avLst/>
            </a:prstGeom>
            <a:solidFill>
              <a:schemeClr val="accent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1" name="Rectangle 90">
              <a:extLst>
                <a:ext uri="{FF2B5EF4-FFF2-40B4-BE49-F238E27FC236}">
                  <a16:creationId xmlns:a16="http://schemas.microsoft.com/office/drawing/2014/main" id="{AAC1E4E5-0576-7FCE-9872-3CA482CE32B9}"/>
                </a:ext>
              </a:extLst>
            </p:cNvPr>
            <p:cNvSpPr/>
            <p:nvPr/>
          </p:nvSpPr>
          <p:spPr>
            <a:xfrm>
              <a:off x="9819605" y="2823102"/>
              <a:ext cx="2029495" cy="838077"/>
            </a:xfrm>
            <a:prstGeom prst="rect">
              <a:avLst/>
            </a:prstGeom>
            <a:solidFill>
              <a:schemeClr val="accent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92" name="Rectangle 91">
              <a:extLst>
                <a:ext uri="{FF2B5EF4-FFF2-40B4-BE49-F238E27FC236}">
                  <a16:creationId xmlns:a16="http://schemas.microsoft.com/office/drawing/2014/main" id="{E04B98C9-91C8-680D-BC87-9BACD663ABF3}"/>
                </a:ext>
              </a:extLst>
            </p:cNvPr>
            <p:cNvSpPr/>
            <p:nvPr/>
          </p:nvSpPr>
          <p:spPr>
            <a:xfrm>
              <a:off x="9819605" y="3720734"/>
              <a:ext cx="2029495" cy="838077"/>
            </a:xfrm>
            <a:prstGeom prst="rect">
              <a:avLst/>
            </a:prstGeom>
            <a:solidFill>
              <a:schemeClr val="accent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3" name="Rectangle 92">
              <a:extLst>
                <a:ext uri="{FF2B5EF4-FFF2-40B4-BE49-F238E27FC236}">
                  <a16:creationId xmlns:a16="http://schemas.microsoft.com/office/drawing/2014/main" id="{BB73C63E-7498-268C-F039-A26C65A0FC6C}"/>
                </a:ext>
              </a:extLst>
            </p:cNvPr>
            <p:cNvSpPr/>
            <p:nvPr/>
          </p:nvSpPr>
          <p:spPr>
            <a:xfrm>
              <a:off x="7722822" y="2183872"/>
              <a:ext cx="4119625" cy="601512"/>
            </a:xfrm>
            <a:prstGeom prst="rect">
              <a:avLst/>
            </a:prstGeom>
            <a:solidFill>
              <a:schemeClr val="accent1">
                <a:alpha val="63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4" name="Rectangle 93">
              <a:extLst>
                <a:ext uri="{FF2B5EF4-FFF2-40B4-BE49-F238E27FC236}">
                  <a16:creationId xmlns:a16="http://schemas.microsoft.com/office/drawing/2014/main" id="{4CF8CB3B-5F0D-18A0-20B4-34A6DCDBDD2B}"/>
                </a:ext>
              </a:extLst>
            </p:cNvPr>
            <p:cNvSpPr/>
            <p:nvPr/>
          </p:nvSpPr>
          <p:spPr>
            <a:xfrm>
              <a:off x="9827876" y="4020134"/>
              <a:ext cx="2021224" cy="521054"/>
            </a:xfrm>
            <a:prstGeom prst="rect">
              <a:avLst/>
            </a:prstGeom>
            <a:solidFill>
              <a:schemeClr val="tx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600" b="1" i="1" dirty="0">
                <a:solidFill>
                  <a:schemeClr val="bg1"/>
                </a:solidFill>
                <a:latin typeface="Candara" panose="020E0502030303020204" pitchFamily="34" charset="0"/>
                <a:ea typeface="Adobe Gothic Std B" panose="020B0800000000000000" pitchFamily="34" charset="-128"/>
              </a:endParaRPr>
            </a:p>
            <a:p>
              <a:r>
                <a:rPr lang="en-GB" sz="600" b="1" i="1" dirty="0">
                  <a:solidFill>
                    <a:schemeClr val="bg1"/>
                  </a:solidFill>
                  <a:latin typeface="Candara" panose="020E0502030303020204" pitchFamily="34" charset="0"/>
                  <a:ea typeface="Adobe Gothic Std B" panose="020B0800000000000000" pitchFamily="34" charset="-128"/>
                </a:rPr>
                <a:t>Gigawatt/hour of green energy yield over project life-time (25 years)</a:t>
              </a:r>
            </a:p>
          </p:txBody>
        </p:sp>
        <p:sp>
          <p:nvSpPr>
            <p:cNvPr id="95" name="Rectangle 94">
              <a:extLst>
                <a:ext uri="{FF2B5EF4-FFF2-40B4-BE49-F238E27FC236}">
                  <a16:creationId xmlns:a16="http://schemas.microsoft.com/office/drawing/2014/main" id="{1349C27B-FEB7-F450-F2A4-803637D3591A}"/>
                </a:ext>
              </a:extLst>
            </p:cNvPr>
            <p:cNvSpPr/>
            <p:nvPr/>
          </p:nvSpPr>
          <p:spPr>
            <a:xfrm>
              <a:off x="7726488" y="4020134"/>
              <a:ext cx="2021224" cy="521054"/>
            </a:xfrm>
            <a:prstGeom prst="rect">
              <a:avLst/>
            </a:prstGeom>
            <a:solidFill>
              <a:schemeClr val="tx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600" b="1" i="1" dirty="0">
                <a:solidFill>
                  <a:schemeClr val="bg1"/>
                </a:solidFill>
                <a:latin typeface="Candara" panose="020E0502030303020204" pitchFamily="34" charset="0"/>
                <a:ea typeface="Adobe Gothic Std B" panose="020B0800000000000000" pitchFamily="34" charset="-128"/>
              </a:endParaRPr>
            </a:p>
            <a:p>
              <a:r>
                <a:rPr lang="en-GB" sz="600" b="1" i="1" dirty="0">
                  <a:solidFill>
                    <a:schemeClr val="bg1"/>
                  </a:solidFill>
                  <a:latin typeface="Candara" panose="020E0502030303020204" pitchFamily="34" charset="0"/>
                  <a:ea typeface="Adobe Gothic Std B" panose="020B0800000000000000" pitchFamily="34" charset="-128"/>
                </a:rPr>
                <a:t>M3 annual-water</a:t>
              </a:r>
            </a:p>
            <a:p>
              <a:r>
                <a:rPr lang="en-GB" sz="600" b="1" i="1" dirty="0">
                  <a:solidFill>
                    <a:schemeClr val="bg1"/>
                  </a:solidFill>
                  <a:latin typeface="Candara" panose="020E0502030303020204" pitchFamily="34" charset="0"/>
                  <a:ea typeface="Adobe Gothic Std B" panose="020B0800000000000000" pitchFamily="34" charset="-128"/>
                </a:rPr>
                <a:t>production capacity </a:t>
              </a:r>
              <a:r>
                <a:rPr lang="en-GB" sz="100" b="1" i="1" dirty="0">
                  <a:solidFill>
                    <a:schemeClr val="bg1"/>
                  </a:solidFill>
                  <a:latin typeface="Candara" panose="020E0502030303020204" pitchFamily="34" charset="0"/>
                  <a:ea typeface="Adobe Gothic Std B" panose="020B0800000000000000" pitchFamily="34" charset="-128"/>
                </a:rPr>
                <a:t>(upon project completion)</a:t>
              </a:r>
              <a:endParaRPr lang="en-GB" sz="600" b="1" i="1" dirty="0">
                <a:solidFill>
                  <a:schemeClr val="bg1"/>
                </a:solidFill>
                <a:latin typeface="Candara" panose="020E0502030303020204" pitchFamily="34" charset="0"/>
                <a:ea typeface="Adobe Gothic Std B" panose="020B0800000000000000" pitchFamily="34" charset="-128"/>
              </a:endParaRPr>
            </a:p>
          </p:txBody>
        </p:sp>
        <p:grpSp>
          <p:nvGrpSpPr>
            <p:cNvPr id="97" name="Group 96">
              <a:extLst>
                <a:ext uri="{FF2B5EF4-FFF2-40B4-BE49-F238E27FC236}">
                  <a16:creationId xmlns:a16="http://schemas.microsoft.com/office/drawing/2014/main" id="{AD07F485-2147-2617-54C8-A6F717675D4B}"/>
                </a:ext>
              </a:extLst>
            </p:cNvPr>
            <p:cNvGrpSpPr/>
            <p:nvPr/>
          </p:nvGrpSpPr>
          <p:grpSpPr>
            <a:xfrm>
              <a:off x="9300515" y="3767419"/>
              <a:ext cx="404631" cy="404631"/>
              <a:chOff x="148605" y="6907331"/>
              <a:chExt cx="701538" cy="701538"/>
            </a:xfrm>
          </p:grpSpPr>
          <p:sp>
            <p:nvSpPr>
              <p:cNvPr id="98" name="Oval 97">
                <a:extLst>
                  <a:ext uri="{FF2B5EF4-FFF2-40B4-BE49-F238E27FC236}">
                    <a16:creationId xmlns:a16="http://schemas.microsoft.com/office/drawing/2014/main" id="{A7CDE31E-A57E-A730-CB37-22E3D91C3100}"/>
                  </a:ext>
                </a:extLst>
              </p:cNvPr>
              <p:cNvSpPr/>
              <p:nvPr/>
            </p:nvSpPr>
            <p:spPr>
              <a:xfrm>
                <a:off x="148605" y="6907331"/>
                <a:ext cx="701538" cy="701538"/>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pic>
            <p:nvPicPr>
              <p:cNvPr id="99" name="Picture 98">
                <a:extLst>
                  <a:ext uri="{FF2B5EF4-FFF2-40B4-BE49-F238E27FC236}">
                    <a16:creationId xmlns:a16="http://schemas.microsoft.com/office/drawing/2014/main" id="{40A9BCED-B7E3-4FF8-B418-484089B32B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564" y="6975183"/>
                <a:ext cx="564189" cy="564189"/>
              </a:xfrm>
              <a:prstGeom prst="rect">
                <a:avLst/>
              </a:prstGeom>
            </p:spPr>
          </p:pic>
        </p:grpSp>
        <p:grpSp>
          <p:nvGrpSpPr>
            <p:cNvPr id="100" name="Group 99">
              <a:extLst>
                <a:ext uri="{FF2B5EF4-FFF2-40B4-BE49-F238E27FC236}">
                  <a16:creationId xmlns:a16="http://schemas.microsoft.com/office/drawing/2014/main" id="{0095ACF0-A3BA-73D5-A210-2DBF851194FF}"/>
                </a:ext>
              </a:extLst>
            </p:cNvPr>
            <p:cNvGrpSpPr/>
            <p:nvPr/>
          </p:nvGrpSpPr>
          <p:grpSpPr>
            <a:xfrm>
              <a:off x="11409546" y="3767419"/>
              <a:ext cx="404631" cy="404631"/>
              <a:chOff x="2251537" y="6946498"/>
              <a:chExt cx="701538" cy="701538"/>
            </a:xfrm>
          </p:grpSpPr>
          <p:sp>
            <p:nvSpPr>
              <p:cNvPr id="101" name="Oval 100">
                <a:extLst>
                  <a:ext uri="{FF2B5EF4-FFF2-40B4-BE49-F238E27FC236}">
                    <a16:creationId xmlns:a16="http://schemas.microsoft.com/office/drawing/2014/main" id="{78FFFBF7-7CA4-72EC-5177-D3C6C8BC77F1}"/>
                  </a:ext>
                </a:extLst>
              </p:cNvPr>
              <p:cNvSpPr/>
              <p:nvPr/>
            </p:nvSpPr>
            <p:spPr>
              <a:xfrm>
                <a:off x="2251537" y="6946498"/>
                <a:ext cx="701538" cy="701538"/>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pic>
            <p:nvPicPr>
              <p:cNvPr id="102" name="Picture 101">
                <a:extLst>
                  <a:ext uri="{FF2B5EF4-FFF2-40B4-BE49-F238E27FC236}">
                    <a16:creationId xmlns:a16="http://schemas.microsoft.com/office/drawing/2014/main" id="{179AF514-196B-EFC5-1DFF-D851E9D835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4332" y="6999120"/>
                <a:ext cx="615848" cy="615848"/>
              </a:xfrm>
              <a:prstGeom prst="rect">
                <a:avLst/>
              </a:prstGeom>
            </p:spPr>
          </p:pic>
        </p:grpSp>
        <p:sp>
          <p:nvSpPr>
            <p:cNvPr id="103" name="Rectangle 102">
              <a:extLst>
                <a:ext uri="{FF2B5EF4-FFF2-40B4-BE49-F238E27FC236}">
                  <a16:creationId xmlns:a16="http://schemas.microsoft.com/office/drawing/2014/main" id="{71813CB6-E783-9C5D-4957-F8A285E956E5}"/>
                </a:ext>
              </a:extLst>
            </p:cNvPr>
            <p:cNvSpPr/>
            <p:nvPr/>
          </p:nvSpPr>
          <p:spPr>
            <a:xfrm>
              <a:off x="7816457" y="3758887"/>
              <a:ext cx="1350316" cy="521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i="1" dirty="0">
                  <a:solidFill>
                    <a:schemeClr val="bg1"/>
                  </a:solidFill>
                  <a:latin typeface="Candara" panose="020E0502030303020204" pitchFamily="34" charset="0"/>
                  <a:ea typeface="Adobe Gothic Std B" panose="020B0800000000000000" pitchFamily="34" charset="-128"/>
                </a:rPr>
                <a:t>15 </a:t>
              </a:r>
              <a:r>
                <a:rPr lang="en-GB" sz="2000" b="1" i="1" dirty="0" err="1">
                  <a:solidFill>
                    <a:schemeClr val="bg1"/>
                  </a:solidFill>
                  <a:latin typeface="Candara" panose="020E0502030303020204" pitchFamily="34" charset="0"/>
                  <a:ea typeface="Adobe Gothic Std B" panose="020B0800000000000000" pitchFamily="34" charset="-128"/>
                </a:rPr>
                <a:t>mn</a:t>
              </a:r>
              <a:endParaRPr lang="en-GB" sz="2000" b="1" i="1" dirty="0">
                <a:solidFill>
                  <a:schemeClr val="bg1"/>
                </a:solidFill>
                <a:latin typeface="Candara" panose="020E0502030303020204" pitchFamily="34" charset="0"/>
                <a:ea typeface="Adobe Gothic Std B" panose="020B0800000000000000" pitchFamily="34" charset="-128"/>
              </a:endParaRPr>
            </a:p>
          </p:txBody>
        </p:sp>
        <p:sp>
          <p:nvSpPr>
            <p:cNvPr id="104" name="Rectangle 103">
              <a:extLst>
                <a:ext uri="{FF2B5EF4-FFF2-40B4-BE49-F238E27FC236}">
                  <a16:creationId xmlns:a16="http://schemas.microsoft.com/office/drawing/2014/main" id="{8B47FB65-4D75-19F2-A120-077336E028FB}"/>
                </a:ext>
              </a:extLst>
            </p:cNvPr>
            <p:cNvSpPr/>
            <p:nvPr/>
          </p:nvSpPr>
          <p:spPr>
            <a:xfrm>
              <a:off x="9936500" y="3758887"/>
              <a:ext cx="1350316" cy="521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i="1" dirty="0">
                  <a:solidFill>
                    <a:schemeClr val="bg1"/>
                  </a:solidFill>
                  <a:latin typeface="Candara" panose="020E0502030303020204" pitchFamily="34" charset="0"/>
                  <a:ea typeface="Adobe Gothic Std B" panose="020B0800000000000000" pitchFamily="34" charset="-128"/>
                </a:rPr>
                <a:t>126.5</a:t>
              </a:r>
            </a:p>
          </p:txBody>
        </p:sp>
        <p:sp>
          <p:nvSpPr>
            <p:cNvPr id="105" name="Rectangle 104">
              <a:extLst>
                <a:ext uri="{FF2B5EF4-FFF2-40B4-BE49-F238E27FC236}">
                  <a16:creationId xmlns:a16="http://schemas.microsoft.com/office/drawing/2014/main" id="{931033F7-D2AE-A0C3-4AB1-B2D1CEABFF0B}"/>
                </a:ext>
              </a:extLst>
            </p:cNvPr>
            <p:cNvSpPr/>
            <p:nvPr/>
          </p:nvSpPr>
          <p:spPr>
            <a:xfrm>
              <a:off x="9827876" y="3125813"/>
              <a:ext cx="2021224" cy="521054"/>
            </a:xfrm>
            <a:prstGeom prst="rect">
              <a:avLst/>
            </a:prstGeom>
            <a:solidFill>
              <a:schemeClr val="tx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600" b="1" i="1" dirty="0">
                <a:solidFill>
                  <a:schemeClr val="bg1"/>
                </a:solidFill>
                <a:latin typeface="Candara" panose="020E0502030303020204" pitchFamily="34" charset="0"/>
                <a:ea typeface="Adobe Gothic Std B" panose="020B0800000000000000" pitchFamily="34" charset="-128"/>
              </a:endParaRPr>
            </a:p>
            <a:p>
              <a:r>
                <a:rPr lang="en-GB" sz="600" b="1" i="1" dirty="0">
                  <a:solidFill>
                    <a:schemeClr val="bg1"/>
                  </a:solidFill>
                  <a:latin typeface="Candara" panose="020E0502030303020204" pitchFamily="34" charset="0"/>
                  <a:ea typeface="Adobe Gothic Std B" panose="020B0800000000000000" pitchFamily="34" charset="-128"/>
                </a:rPr>
                <a:t>Reduction in cost of</a:t>
              </a:r>
            </a:p>
            <a:p>
              <a:r>
                <a:rPr lang="en-GB" sz="600" b="1" i="1" dirty="0">
                  <a:solidFill>
                    <a:schemeClr val="bg1"/>
                  </a:solidFill>
                  <a:latin typeface="Candara" panose="020E0502030303020204" pitchFamily="34" charset="0"/>
                  <a:ea typeface="Adobe Gothic Std B" panose="020B0800000000000000" pitchFamily="34" charset="-128"/>
                </a:rPr>
                <a:t>energy, and water</a:t>
              </a:r>
            </a:p>
          </p:txBody>
        </p:sp>
        <p:sp>
          <p:nvSpPr>
            <p:cNvPr id="106" name="Rectangle 105">
              <a:extLst>
                <a:ext uri="{FF2B5EF4-FFF2-40B4-BE49-F238E27FC236}">
                  <a16:creationId xmlns:a16="http://schemas.microsoft.com/office/drawing/2014/main" id="{073FD4C6-3080-D3C1-08F2-87C351BE48F8}"/>
                </a:ext>
              </a:extLst>
            </p:cNvPr>
            <p:cNvSpPr/>
            <p:nvPr/>
          </p:nvSpPr>
          <p:spPr>
            <a:xfrm>
              <a:off x="7726488" y="3125813"/>
              <a:ext cx="2021224" cy="521054"/>
            </a:xfrm>
            <a:prstGeom prst="rect">
              <a:avLst/>
            </a:prstGeom>
            <a:solidFill>
              <a:schemeClr val="tx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600" b="1" i="1" dirty="0">
                <a:solidFill>
                  <a:schemeClr val="bg1"/>
                </a:solidFill>
                <a:latin typeface="Candara" panose="020E0502030303020204" pitchFamily="34" charset="0"/>
                <a:ea typeface="Adobe Gothic Std B" panose="020B0800000000000000" pitchFamily="34" charset="-128"/>
              </a:endParaRPr>
            </a:p>
            <a:p>
              <a:r>
                <a:rPr lang="en-GB" sz="600" b="1" i="1" dirty="0">
                  <a:solidFill>
                    <a:schemeClr val="bg1"/>
                  </a:solidFill>
                  <a:latin typeface="Candara" panose="020E0502030303020204" pitchFamily="34" charset="0"/>
                  <a:ea typeface="Adobe Gothic Std B" panose="020B0800000000000000" pitchFamily="34" charset="-128"/>
                </a:rPr>
                <a:t>Tons CO2 EQ/Project-lifetime</a:t>
              </a:r>
            </a:p>
            <a:p>
              <a:r>
                <a:rPr lang="en-GB" sz="600" b="1" i="1" dirty="0">
                  <a:solidFill>
                    <a:schemeClr val="bg1"/>
                  </a:solidFill>
                  <a:latin typeface="Candara" panose="020E0502030303020204" pitchFamily="34" charset="0"/>
                  <a:ea typeface="Adobe Gothic Std B" panose="020B0800000000000000" pitchFamily="34" charset="-128"/>
                </a:rPr>
                <a:t>Emissions reduction</a:t>
              </a:r>
            </a:p>
          </p:txBody>
        </p:sp>
        <p:grpSp>
          <p:nvGrpSpPr>
            <p:cNvPr id="107" name="Group 106">
              <a:extLst>
                <a:ext uri="{FF2B5EF4-FFF2-40B4-BE49-F238E27FC236}">
                  <a16:creationId xmlns:a16="http://schemas.microsoft.com/office/drawing/2014/main" id="{AF12FC1E-9F35-6CC7-681F-8758F113D5AE}"/>
                </a:ext>
              </a:extLst>
            </p:cNvPr>
            <p:cNvGrpSpPr/>
            <p:nvPr/>
          </p:nvGrpSpPr>
          <p:grpSpPr>
            <a:xfrm>
              <a:off x="9300515" y="2875743"/>
              <a:ext cx="404631" cy="404631"/>
              <a:chOff x="148605" y="6035938"/>
              <a:chExt cx="701538" cy="701538"/>
            </a:xfrm>
          </p:grpSpPr>
          <p:sp>
            <p:nvSpPr>
              <p:cNvPr id="108" name="Oval 107">
                <a:extLst>
                  <a:ext uri="{FF2B5EF4-FFF2-40B4-BE49-F238E27FC236}">
                    <a16:creationId xmlns:a16="http://schemas.microsoft.com/office/drawing/2014/main" id="{DDFD2936-ACB7-1B67-53D6-1965C3CFD37C}"/>
                  </a:ext>
                </a:extLst>
              </p:cNvPr>
              <p:cNvSpPr/>
              <p:nvPr/>
            </p:nvSpPr>
            <p:spPr>
              <a:xfrm>
                <a:off x="148605" y="6035938"/>
                <a:ext cx="701538" cy="701538"/>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pic>
            <p:nvPicPr>
              <p:cNvPr id="109" name="Picture 108">
                <a:extLst>
                  <a:ext uri="{FF2B5EF4-FFF2-40B4-BE49-F238E27FC236}">
                    <a16:creationId xmlns:a16="http://schemas.microsoft.com/office/drawing/2014/main" id="{C8A37811-741B-7468-C8A5-78449064E1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068" y="6050497"/>
                <a:ext cx="672740" cy="672740"/>
              </a:xfrm>
              <a:prstGeom prst="rect">
                <a:avLst/>
              </a:prstGeom>
            </p:spPr>
          </p:pic>
        </p:grpSp>
        <p:grpSp>
          <p:nvGrpSpPr>
            <p:cNvPr id="110" name="Group 109">
              <a:extLst>
                <a:ext uri="{FF2B5EF4-FFF2-40B4-BE49-F238E27FC236}">
                  <a16:creationId xmlns:a16="http://schemas.microsoft.com/office/drawing/2014/main" id="{57D955FA-B6EE-C9E1-95F7-0D77F0403FA1}"/>
                </a:ext>
              </a:extLst>
            </p:cNvPr>
            <p:cNvGrpSpPr/>
            <p:nvPr/>
          </p:nvGrpSpPr>
          <p:grpSpPr>
            <a:xfrm>
              <a:off x="11409546" y="2875743"/>
              <a:ext cx="404631" cy="404631"/>
              <a:chOff x="2258582" y="6035938"/>
              <a:chExt cx="701538" cy="701538"/>
            </a:xfrm>
          </p:grpSpPr>
          <p:sp>
            <p:nvSpPr>
              <p:cNvPr id="111" name="Oval 110">
                <a:extLst>
                  <a:ext uri="{FF2B5EF4-FFF2-40B4-BE49-F238E27FC236}">
                    <a16:creationId xmlns:a16="http://schemas.microsoft.com/office/drawing/2014/main" id="{8936B98E-C77C-E389-5484-43468B4104A9}"/>
                  </a:ext>
                </a:extLst>
              </p:cNvPr>
              <p:cNvSpPr/>
              <p:nvPr/>
            </p:nvSpPr>
            <p:spPr>
              <a:xfrm>
                <a:off x="2258582" y="6035938"/>
                <a:ext cx="701538" cy="701538"/>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pic>
            <p:nvPicPr>
              <p:cNvPr id="112" name="Picture 111">
                <a:extLst>
                  <a:ext uri="{FF2B5EF4-FFF2-40B4-BE49-F238E27FC236}">
                    <a16:creationId xmlns:a16="http://schemas.microsoft.com/office/drawing/2014/main" id="{5E9C0228-A38B-5E4A-66C4-9FF7EC1C36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1690" y="6079406"/>
                <a:ext cx="607919" cy="607919"/>
              </a:xfrm>
              <a:prstGeom prst="rect">
                <a:avLst/>
              </a:prstGeom>
            </p:spPr>
          </p:pic>
        </p:grpSp>
        <p:sp>
          <p:nvSpPr>
            <p:cNvPr id="113" name="Rectangle 112">
              <a:extLst>
                <a:ext uri="{FF2B5EF4-FFF2-40B4-BE49-F238E27FC236}">
                  <a16:creationId xmlns:a16="http://schemas.microsoft.com/office/drawing/2014/main" id="{F3F72D6C-3A30-8B9B-8ECA-6FBAE5EE51F3}"/>
                </a:ext>
              </a:extLst>
            </p:cNvPr>
            <p:cNvSpPr/>
            <p:nvPr/>
          </p:nvSpPr>
          <p:spPr>
            <a:xfrm>
              <a:off x="7816457" y="2810571"/>
              <a:ext cx="1350316" cy="521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i="1" dirty="0">
                  <a:solidFill>
                    <a:schemeClr val="bg1"/>
                  </a:solidFill>
                  <a:latin typeface="Candara" panose="020E0502030303020204" pitchFamily="34" charset="0"/>
                  <a:ea typeface="Adobe Gothic Std B" panose="020B0800000000000000" pitchFamily="34" charset="-128"/>
                </a:rPr>
                <a:t>42,500</a:t>
              </a:r>
            </a:p>
          </p:txBody>
        </p:sp>
        <p:sp>
          <p:nvSpPr>
            <p:cNvPr id="114" name="Rectangle 113">
              <a:extLst>
                <a:ext uri="{FF2B5EF4-FFF2-40B4-BE49-F238E27FC236}">
                  <a16:creationId xmlns:a16="http://schemas.microsoft.com/office/drawing/2014/main" id="{021FEB68-823F-C807-83C5-2CE0BA6C1E41}"/>
                </a:ext>
              </a:extLst>
            </p:cNvPr>
            <p:cNvSpPr/>
            <p:nvPr/>
          </p:nvSpPr>
          <p:spPr>
            <a:xfrm>
              <a:off x="9936500" y="2811253"/>
              <a:ext cx="1350316" cy="521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i="1" dirty="0">
                  <a:solidFill>
                    <a:schemeClr val="bg1"/>
                  </a:solidFill>
                  <a:latin typeface="Candara" panose="020E0502030303020204" pitchFamily="34" charset="0"/>
                  <a:ea typeface="Adobe Gothic Std B" panose="020B0800000000000000" pitchFamily="34" charset="-128"/>
                </a:rPr>
                <a:t>75%</a:t>
              </a:r>
            </a:p>
          </p:txBody>
        </p:sp>
        <p:sp>
          <p:nvSpPr>
            <p:cNvPr id="115" name="TextBox 114">
              <a:extLst>
                <a:ext uri="{FF2B5EF4-FFF2-40B4-BE49-F238E27FC236}">
                  <a16:creationId xmlns:a16="http://schemas.microsoft.com/office/drawing/2014/main" id="{83A08811-BD30-A156-76F6-B2B8EF5D45FC}"/>
                </a:ext>
              </a:extLst>
            </p:cNvPr>
            <p:cNvSpPr txBox="1"/>
            <p:nvPr/>
          </p:nvSpPr>
          <p:spPr>
            <a:xfrm>
              <a:off x="7761728" y="2243211"/>
              <a:ext cx="3963563" cy="509103"/>
            </a:xfrm>
            <a:prstGeom prst="rect">
              <a:avLst/>
            </a:prstGeom>
            <a:noFill/>
            <a:ln>
              <a:noFill/>
            </a:ln>
          </p:spPr>
          <p:txBody>
            <a:bodyPr wrap="square">
              <a:spAutoFit/>
            </a:bodyPr>
            <a:lstStyle/>
            <a:p>
              <a:pPr algn="r" rtl="1"/>
              <a:r>
                <a:rPr lang="ar-SA" sz="1050" b="1" dirty="0">
                  <a:solidFill>
                    <a:schemeClr val="bg1"/>
                  </a:solidFill>
                  <a:latin typeface="Montserrat" panose="00000500000000000000" pitchFamily="2" charset="0"/>
                </a:rPr>
                <a:t>مشروع </a:t>
              </a:r>
              <a:r>
                <a:rPr lang="en-GB" sz="1050" b="1" dirty="0">
                  <a:solidFill>
                    <a:schemeClr val="bg1"/>
                  </a:solidFill>
                  <a:latin typeface="Montserrat" panose="00000500000000000000" pitchFamily="2" charset="0"/>
                </a:rPr>
                <a:t>SAVE</a:t>
              </a:r>
              <a:endParaRPr lang="ar-SA" sz="1050" b="1" dirty="0">
                <a:solidFill>
                  <a:schemeClr val="bg1"/>
                </a:solidFill>
                <a:latin typeface="Montserrat" panose="00000500000000000000" pitchFamily="2" charset="0"/>
              </a:endParaRPr>
            </a:p>
            <a:p>
              <a:pPr algn="r" rtl="1"/>
              <a:r>
                <a:rPr lang="ar-SA" sz="1050" b="1" dirty="0">
                  <a:solidFill>
                    <a:schemeClr val="bg1"/>
                  </a:solidFill>
                  <a:latin typeface="Montserrat" panose="00000500000000000000" pitchFamily="2" charset="0"/>
                </a:rPr>
                <a:t>الداخلة – الوادي الجديد</a:t>
              </a:r>
            </a:p>
          </p:txBody>
        </p:sp>
        <p:sp>
          <p:nvSpPr>
            <p:cNvPr id="116" name="TextBox 115">
              <a:extLst>
                <a:ext uri="{FF2B5EF4-FFF2-40B4-BE49-F238E27FC236}">
                  <a16:creationId xmlns:a16="http://schemas.microsoft.com/office/drawing/2014/main" id="{491DE56F-2C55-E7FF-934E-CDF92D7A3E70}"/>
                </a:ext>
              </a:extLst>
            </p:cNvPr>
            <p:cNvSpPr txBox="1"/>
            <p:nvPr/>
          </p:nvSpPr>
          <p:spPr>
            <a:xfrm>
              <a:off x="3619454" y="2243211"/>
              <a:ext cx="3963563" cy="509103"/>
            </a:xfrm>
            <a:prstGeom prst="rect">
              <a:avLst/>
            </a:prstGeom>
            <a:noFill/>
            <a:ln>
              <a:noFill/>
            </a:ln>
          </p:spPr>
          <p:txBody>
            <a:bodyPr wrap="square">
              <a:spAutoFit/>
            </a:bodyPr>
            <a:lstStyle/>
            <a:p>
              <a:pPr algn="r" rtl="1"/>
              <a:r>
                <a:rPr lang="ar-SA" sz="1050" b="1" dirty="0">
                  <a:solidFill>
                    <a:schemeClr val="bg1"/>
                  </a:solidFill>
                  <a:latin typeface="Montserrat" panose="00000500000000000000" pitchFamily="2" charset="0"/>
                </a:rPr>
                <a:t>مشروع </a:t>
              </a:r>
              <a:r>
                <a:rPr lang="en-GB" sz="1050" b="1" dirty="0">
                  <a:solidFill>
                    <a:schemeClr val="bg1"/>
                  </a:solidFill>
                  <a:latin typeface="Montserrat" panose="00000500000000000000" pitchFamily="2" charset="0"/>
                </a:rPr>
                <a:t>SAVE</a:t>
              </a:r>
              <a:endParaRPr lang="ar-SA" sz="1050" b="1" dirty="0">
                <a:solidFill>
                  <a:schemeClr val="bg1"/>
                </a:solidFill>
                <a:latin typeface="Montserrat" panose="00000500000000000000" pitchFamily="2" charset="0"/>
              </a:endParaRPr>
            </a:p>
            <a:p>
              <a:pPr algn="r" rtl="1"/>
              <a:r>
                <a:rPr lang="ar-SA" sz="1050" b="1" dirty="0">
                  <a:solidFill>
                    <a:schemeClr val="bg1"/>
                  </a:solidFill>
                  <a:latin typeface="Montserrat" panose="00000500000000000000" pitchFamily="2" charset="0"/>
                </a:rPr>
                <a:t>المغرة – مرسي مطروح</a:t>
              </a:r>
            </a:p>
          </p:txBody>
        </p:sp>
        <p:sp>
          <p:nvSpPr>
            <p:cNvPr id="117" name="Oval 116">
              <a:extLst>
                <a:ext uri="{FF2B5EF4-FFF2-40B4-BE49-F238E27FC236}">
                  <a16:creationId xmlns:a16="http://schemas.microsoft.com/office/drawing/2014/main" id="{03CB3176-E090-B0B6-6606-3BD63865469C}"/>
                </a:ext>
              </a:extLst>
            </p:cNvPr>
            <p:cNvSpPr/>
            <p:nvPr/>
          </p:nvSpPr>
          <p:spPr>
            <a:xfrm>
              <a:off x="4576777" y="4661200"/>
              <a:ext cx="619760" cy="619760"/>
            </a:xfrm>
            <a:prstGeom prst="ellipse">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118" name="Oval 117">
              <a:extLst>
                <a:ext uri="{FF2B5EF4-FFF2-40B4-BE49-F238E27FC236}">
                  <a16:creationId xmlns:a16="http://schemas.microsoft.com/office/drawing/2014/main" id="{49738FD2-BA46-2394-6625-782B94F0E053}"/>
                </a:ext>
              </a:extLst>
            </p:cNvPr>
            <p:cNvSpPr/>
            <p:nvPr/>
          </p:nvSpPr>
          <p:spPr>
            <a:xfrm>
              <a:off x="5969772" y="4661200"/>
              <a:ext cx="619760" cy="619760"/>
            </a:xfrm>
            <a:prstGeom prst="ellipse">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119" name="Oval 118">
              <a:extLst>
                <a:ext uri="{FF2B5EF4-FFF2-40B4-BE49-F238E27FC236}">
                  <a16:creationId xmlns:a16="http://schemas.microsoft.com/office/drawing/2014/main" id="{6FE76189-BF9A-9D70-AA8C-F8155AA2ED37}"/>
                </a:ext>
              </a:extLst>
            </p:cNvPr>
            <p:cNvSpPr/>
            <p:nvPr/>
          </p:nvSpPr>
          <p:spPr>
            <a:xfrm>
              <a:off x="7362767" y="4661200"/>
              <a:ext cx="619760" cy="619760"/>
            </a:xfrm>
            <a:prstGeom prst="ellipse">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pic>
          <p:nvPicPr>
            <p:cNvPr id="120" name="Picture 119">
              <a:extLst>
                <a:ext uri="{FF2B5EF4-FFF2-40B4-BE49-F238E27FC236}">
                  <a16:creationId xmlns:a16="http://schemas.microsoft.com/office/drawing/2014/main" id="{633C5E56-16FE-5F7C-D735-0E5F6C6E94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94080" y="4730653"/>
              <a:ext cx="392037" cy="392037"/>
            </a:xfrm>
            <a:prstGeom prst="rect">
              <a:avLst/>
            </a:prstGeom>
          </p:spPr>
        </p:pic>
        <p:pic>
          <p:nvPicPr>
            <p:cNvPr id="121" name="Picture 120">
              <a:extLst>
                <a:ext uri="{FF2B5EF4-FFF2-40B4-BE49-F238E27FC236}">
                  <a16:creationId xmlns:a16="http://schemas.microsoft.com/office/drawing/2014/main" id="{6BF45261-836D-60A2-E429-95F0BC9B03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04245" y="4772124"/>
              <a:ext cx="374842" cy="374842"/>
            </a:xfrm>
            <a:prstGeom prst="rect">
              <a:avLst/>
            </a:prstGeom>
          </p:spPr>
        </p:pic>
        <p:pic>
          <p:nvPicPr>
            <p:cNvPr id="122" name="Picture 121">
              <a:extLst>
                <a:ext uri="{FF2B5EF4-FFF2-40B4-BE49-F238E27FC236}">
                  <a16:creationId xmlns:a16="http://schemas.microsoft.com/office/drawing/2014/main" id="{749718FA-8B57-ED32-34EC-A2391071FED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49923" y="4711233"/>
              <a:ext cx="443825" cy="443825"/>
            </a:xfrm>
            <a:prstGeom prst="rect">
              <a:avLst/>
            </a:prstGeom>
          </p:spPr>
        </p:pic>
        <p:sp>
          <p:nvSpPr>
            <p:cNvPr id="123" name="TextBox 122">
              <a:extLst>
                <a:ext uri="{FF2B5EF4-FFF2-40B4-BE49-F238E27FC236}">
                  <a16:creationId xmlns:a16="http://schemas.microsoft.com/office/drawing/2014/main" id="{E67CA4C7-B05B-609B-18B8-8B12559E6AB9}"/>
                </a:ext>
              </a:extLst>
            </p:cNvPr>
            <p:cNvSpPr txBox="1"/>
            <p:nvPr/>
          </p:nvSpPr>
          <p:spPr>
            <a:xfrm>
              <a:off x="4276581" y="5176895"/>
              <a:ext cx="1265432" cy="282834"/>
            </a:xfrm>
            <a:prstGeom prst="rect">
              <a:avLst/>
            </a:prstGeom>
            <a:solidFill>
              <a:schemeClr val="accent6">
                <a:alpha val="63000"/>
              </a:schemeClr>
            </a:solidFill>
          </p:spPr>
          <p:txBody>
            <a:bodyPr wrap="square">
              <a:spAutoFit/>
            </a:bodyPr>
            <a:lstStyle/>
            <a:p>
              <a:pPr lvl="0" algn="ctr"/>
              <a:r>
                <a:rPr lang="ar-SA" sz="900" b="1" dirty="0">
                  <a:latin typeface="Candara" panose="020E0502030303020204" pitchFamily="34" charset="0"/>
                </a:rPr>
                <a:t>الجانب الاقتصادي</a:t>
              </a:r>
              <a:endParaRPr lang="en-EG" sz="900" b="1" dirty="0">
                <a:latin typeface="Candara" panose="020E0502030303020204" pitchFamily="34" charset="0"/>
              </a:endParaRPr>
            </a:p>
          </p:txBody>
        </p:sp>
        <p:sp>
          <p:nvSpPr>
            <p:cNvPr id="124" name="TextBox 123">
              <a:extLst>
                <a:ext uri="{FF2B5EF4-FFF2-40B4-BE49-F238E27FC236}">
                  <a16:creationId xmlns:a16="http://schemas.microsoft.com/office/drawing/2014/main" id="{CEAC6076-B5AD-DC3A-E294-7402861094B0}"/>
                </a:ext>
              </a:extLst>
            </p:cNvPr>
            <p:cNvSpPr txBox="1"/>
            <p:nvPr/>
          </p:nvSpPr>
          <p:spPr>
            <a:xfrm>
              <a:off x="5677016" y="5176895"/>
              <a:ext cx="1265432" cy="282834"/>
            </a:xfrm>
            <a:prstGeom prst="rect">
              <a:avLst/>
            </a:prstGeom>
            <a:solidFill>
              <a:schemeClr val="accent6">
                <a:alpha val="63000"/>
              </a:schemeClr>
            </a:solidFill>
          </p:spPr>
          <p:txBody>
            <a:bodyPr wrap="square">
              <a:spAutoFit/>
            </a:bodyPr>
            <a:lstStyle/>
            <a:p>
              <a:pPr lvl="0" algn="ctr"/>
              <a:r>
                <a:rPr lang="ar-SA" sz="900" b="1" dirty="0">
                  <a:latin typeface="Candara" panose="020E0502030303020204" pitchFamily="34" charset="0"/>
                </a:rPr>
                <a:t>الجانب الاجتماعي</a:t>
              </a:r>
              <a:endParaRPr lang="en-EG" sz="900" b="1" dirty="0">
                <a:latin typeface="Candara" panose="020E0502030303020204" pitchFamily="34" charset="0"/>
              </a:endParaRPr>
            </a:p>
          </p:txBody>
        </p:sp>
        <p:sp>
          <p:nvSpPr>
            <p:cNvPr id="125" name="TextBox 124">
              <a:extLst>
                <a:ext uri="{FF2B5EF4-FFF2-40B4-BE49-F238E27FC236}">
                  <a16:creationId xmlns:a16="http://schemas.microsoft.com/office/drawing/2014/main" id="{385F7EFC-93D8-C17E-FA7F-D0B97CDB2DFD}"/>
                </a:ext>
              </a:extLst>
            </p:cNvPr>
            <p:cNvSpPr txBox="1"/>
            <p:nvPr/>
          </p:nvSpPr>
          <p:spPr>
            <a:xfrm>
              <a:off x="7045028" y="5176895"/>
              <a:ext cx="1265432" cy="282834"/>
            </a:xfrm>
            <a:prstGeom prst="rect">
              <a:avLst/>
            </a:prstGeom>
            <a:solidFill>
              <a:schemeClr val="accent6">
                <a:alpha val="63000"/>
              </a:schemeClr>
            </a:solidFill>
          </p:spPr>
          <p:txBody>
            <a:bodyPr wrap="square">
              <a:spAutoFit/>
            </a:bodyPr>
            <a:lstStyle/>
            <a:p>
              <a:pPr lvl="0" algn="ctr"/>
              <a:r>
                <a:rPr lang="ar-SA" sz="900" b="1" dirty="0">
                  <a:latin typeface="Candara" panose="020E0502030303020204" pitchFamily="34" charset="0"/>
                </a:rPr>
                <a:t>الجانب البيئي</a:t>
              </a:r>
              <a:endParaRPr lang="en-EG" sz="900" b="1" dirty="0">
                <a:latin typeface="Candara" panose="020E0502030303020204" pitchFamily="34" charset="0"/>
              </a:endParaRPr>
            </a:p>
          </p:txBody>
        </p:sp>
        <p:sp>
          <p:nvSpPr>
            <p:cNvPr id="126" name="TextBox 125">
              <a:extLst>
                <a:ext uri="{FF2B5EF4-FFF2-40B4-BE49-F238E27FC236}">
                  <a16:creationId xmlns:a16="http://schemas.microsoft.com/office/drawing/2014/main" id="{1F0CF52D-506F-CB92-313D-A502AD572FDC}"/>
                </a:ext>
              </a:extLst>
            </p:cNvPr>
            <p:cNvSpPr txBox="1"/>
            <p:nvPr/>
          </p:nvSpPr>
          <p:spPr>
            <a:xfrm>
              <a:off x="4276581" y="5446417"/>
              <a:ext cx="1265432" cy="339402"/>
            </a:xfrm>
            <a:prstGeom prst="rect">
              <a:avLst/>
            </a:prstGeom>
            <a:solidFill>
              <a:schemeClr val="tx1">
                <a:alpha val="63000"/>
              </a:schemeClr>
            </a:solidFill>
          </p:spPr>
          <p:txBody>
            <a:bodyPr wrap="square">
              <a:spAutoFit/>
            </a:bodyPr>
            <a:lstStyle/>
            <a:p>
              <a:pPr lvl="0" algn="ctr"/>
              <a:r>
                <a:rPr lang="ar-SA" sz="600" b="1" dirty="0">
                  <a:solidFill>
                    <a:schemeClr val="bg1"/>
                  </a:solidFill>
                  <a:latin typeface="Candara" panose="020E0502030303020204" pitchFamily="34" charset="0"/>
                </a:rPr>
                <a:t>اقتصاد دائري</a:t>
              </a:r>
            </a:p>
            <a:p>
              <a:pPr lvl="0" algn="ctr"/>
              <a:r>
                <a:rPr lang="en-GB" sz="600" b="1" dirty="0">
                  <a:solidFill>
                    <a:schemeClr val="bg1"/>
                  </a:solidFill>
                  <a:latin typeface="Candara" panose="020E0502030303020204" pitchFamily="34" charset="0"/>
                </a:rPr>
                <a:t>circular</a:t>
              </a:r>
              <a:endParaRPr lang="en-EG" sz="600" b="1" dirty="0">
                <a:solidFill>
                  <a:schemeClr val="bg1"/>
                </a:solidFill>
                <a:latin typeface="Candara" panose="020E0502030303020204" pitchFamily="34" charset="0"/>
              </a:endParaRPr>
            </a:p>
          </p:txBody>
        </p:sp>
        <p:sp>
          <p:nvSpPr>
            <p:cNvPr id="127" name="TextBox 126">
              <a:extLst>
                <a:ext uri="{FF2B5EF4-FFF2-40B4-BE49-F238E27FC236}">
                  <a16:creationId xmlns:a16="http://schemas.microsoft.com/office/drawing/2014/main" id="{F94B448E-1D87-E263-7B9B-4FC42F8C777A}"/>
                </a:ext>
              </a:extLst>
            </p:cNvPr>
            <p:cNvSpPr txBox="1"/>
            <p:nvPr/>
          </p:nvSpPr>
          <p:spPr>
            <a:xfrm>
              <a:off x="5677016" y="5446417"/>
              <a:ext cx="1265432" cy="339402"/>
            </a:xfrm>
            <a:prstGeom prst="rect">
              <a:avLst/>
            </a:prstGeom>
            <a:solidFill>
              <a:schemeClr val="tx1">
                <a:alpha val="63000"/>
              </a:schemeClr>
            </a:solidFill>
          </p:spPr>
          <p:txBody>
            <a:bodyPr wrap="square">
              <a:spAutoFit/>
            </a:bodyPr>
            <a:lstStyle/>
            <a:p>
              <a:pPr lvl="0" algn="ctr"/>
              <a:r>
                <a:rPr lang="ar-SA" sz="600" b="1" dirty="0">
                  <a:solidFill>
                    <a:schemeClr val="bg1"/>
                  </a:solidFill>
                  <a:latin typeface="Candara" panose="020E0502030303020204" pitchFamily="34" charset="0"/>
                </a:rPr>
                <a:t>المرونة</a:t>
              </a:r>
              <a:endParaRPr lang="en-GB" sz="600" b="1" dirty="0">
                <a:solidFill>
                  <a:schemeClr val="bg1"/>
                </a:solidFill>
                <a:latin typeface="Candara" panose="020E0502030303020204" pitchFamily="34" charset="0"/>
              </a:endParaRPr>
            </a:p>
            <a:p>
              <a:pPr lvl="0" algn="ctr"/>
              <a:r>
                <a:rPr lang="en-GB" sz="600" b="1" dirty="0">
                  <a:solidFill>
                    <a:schemeClr val="bg1"/>
                  </a:solidFill>
                  <a:latin typeface="Candara" panose="020E0502030303020204" pitchFamily="34" charset="0"/>
                </a:rPr>
                <a:t>Resilience</a:t>
              </a:r>
              <a:endParaRPr lang="en-EG" sz="600" b="1" dirty="0">
                <a:solidFill>
                  <a:schemeClr val="bg1"/>
                </a:solidFill>
                <a:latin typeface="Candara" panose="020E0502030303020204" pitchFamily="34" charset="0"/>
              </a:endParaRPr>
            </a:p>
          </p:txBody>
        </p:sp>
        <p:sp>
          <p:nvSpPr>
            <p:cNvPr id="128" name="TextBox 127">
              <a:extLst>
                <a:ext uri="{FF2B5EF4-FFF2-40B4-BE49-F238E27FC236}">
                  <a16:creationId xmlns:a16="http://schemas.microsoft.com/office/drawing/2014/main" id="{4587FF6F-8CB4-B6C6-8ECE-CDCC51927C0E}"/>
                </a:ext>
              </a:extLst>
            </p:cNvPr>
            <p:cNvSpPr txBox="1"/>
            <p:nvPr/>
          </p:nvSpPr>
          <p:spPr>
            <a:xfrm>
              <a:off x="7045028" y="5446417"/>
              <a:ext cx="1265432" cy="452536"/>
            </a:xfrm>
            <a:prstGeom prst="rect">
              <a:avLst/>
            </a:prstGeom>
            <a:solidFill>
              <a:schemeClr val="tx1">
                <a:alpha val="63000"/>
              </a:schemeClr>
            </a:solidFill>
          </p:spPr>
          <p:txBody>
            <a:bodyPr wrap="square">
              <a:spAutoFit/>
            </a:bodyPr>
            <a:lstStyle/>
            <a:p>
              <a:pPr lvl="0" algn="ctr"/>
              <a:r>
                <a:rPr lang="ar-SA" sz="600" b="1" dirty="0">
                  <a:solidFill>
                    <a:schemeClr val="bg1"/>
                  </a:solidFill>
                  <a:latin typeface="Candara" panose="020E0502030303020204" pitchFamily="34" charset="0"/>
                </a:rPr>
                <a:t>مصادر المياه الجديدة / الطاقة</a:t>
              </a:r>
              <a:endParaRPr lang="en-GB" sz="600" b="1" dirty="0">
                <a:solidFill>
                  <a:schemeClr val="bg1"/>
                </a:solidFill>
                <a:latin typeface="Candara" panose="020E0502030303020204" pitchFamily="34" charset="0"/>
              </a:endParaRPr>
            </a:p>
            <a:p>
              <a:pPr algn="ctr"/>
              <a:r>
                <a:rPr lang="en-US" sz="600" b="1" dirty="0">
                  <a:solidFill>
                    <a:schemeClr val="bg1"/>
                  </a:solidFill>
                  <a:latin typeface="Candara" panose="020E0502030303020204" pitchFamily="34" charset="0"/>
                </a:rPr>
                <a:t>NEW-WATER/ENERGY RESOURCE</a:t>
              </a:r>
              <a:endParaRPr lang="en-EG" sz="600" b="1" dirty="0">
                <a:solidFill>
                  <a:schemeClr val="bg1"/>
                </a:solidFill>
                <a:latin typeface="Candara" panose="020E0502030303020204" pitchFamily="34" charset="0"/>
              </a:endParaRPr>
            </a:p>
          </p:txBody>
        </p:sp>
        <p:sp>
          <p:nvSpPr>
            <p:cNvPr id="129" name="TextBox 128">
              <a:extLst>
                <a:ext uri="{FF2B5EF4-FFF2-40B4-BE49-F238E27FC236}">
                  <a16:creationId xmlns:a16="http://schemas.microsoft.com/office/drawing/2014/main" id="{6B4F8DA4-4A78-F70C-DA2F-3D0299B66AB7}"/>
                </a:ext>
              </a:extLst>
            </p:cNvPr>
            <p:cNvSpPr txBox="1"/>
            <p:nvPr/>
          </p:nvSpPr>
          <p:spPr>
            <a:xfrm>
              <a:off x="4276581" y="5958268"/>
              <a:ext cx="1265432" cy="339402"/>
            </a:xfrm>
            <a:prstGeom prst="rect">
              <a:avLst/>
            </a:prstGeom>
            <a:solidFill>
              <a:schemeClr val="tx1">
                <a:alpha val="63000"/>
              </a:schemeClr>
            </a:solidFill>
          </p:spPr>
          <p:txBody>
            <a:bodyPr wrap="square">
              <a:spAutoFit/>
            </a:bodyPr>
            <a:lstStyle/>
            <a:p>
              <a:pPr lvl="0" algn="ctr"/>
              <a:r>
                <a:rPr lang="ar-SA" sz="600" b="1" dirty="0">
                  <a:solidFill>
                    <a:schemeClr val="bg1"/>
                  </a:solidFill>
                  <a:latin typeface="Candara" panose="020E0502030303020204" pitchFamily="34" charset="0"/>
                </a:rPr>
                <a:t>اقتصاد تشاركي</a:t>
              </a:r>
              <a:endParaRPr lang="en-GB" sz="600" b="1" dirty="0">
                <a:solidFill>
                  <a:schemeClr val="bg1"/>
                </a:solidFill>
                <a:latin typeface="Candara" panose="020E0502030303020204" pitchFamily="34" charset="0"/>
              </a:endParaRPr>
            </a:p>
            <a:p>
              <a:pPr lvl="0" algn="ctr"/>
              <a:r>
                <a:rPr lang="en-GB" sz="600" b="1" dirty="0">
                  <a:solidFill>
                    <a:schemeClr val="bg1"/>
                  </a:solidFill>
                  <a:latin typeface="Candara" panose="020E0502030303020204" pitchFamily="34" charset="0"/>
                </a:rPr>
                <a:t>Sharing</a:t>
              </a:r>
              <a:endParaRPr lang="en-EG" sz="600" b="1" dirty="0">
                <a:solidFill>
                  <a:schemeClr val="bg1"/>
                </a:solidFill>
                <a:latin typeface="Candara" panose="020E0502030303020204" pitchFamily="34" charset="0"/>
              </a:endParaRPr>
            </a:p>
          </p:txBody>
        </p:sp>
        <p:sp>
          <p:nvSpPr>
            <p:cNvPr id="130" name="TextBox 129">
              <a:extLst>
                <a:ext uri="{FF2B5EF4-FFF2-40B4-BE49-F238E27FC236}">
                  <a16:creationId xmlns:a16="http://schemas.microsoft.com/office/drawing/2014/main" id="{22D99DA4-376A-2DCB-E48A-892710AF1ED6}"/>
                </a:ext>
              </a:extLst>
            </p:cNvPr>
            <p:cNvSpPr txBox="1"/>
            <p:nvPr/>
          </p:nvSpPr>
          <p:spPr>
            <a:xfrm>
              <a:off x="5677016" y="5958268"/>
              <a:ext cx="1265432" cy="339402"/>
            </a:xfrm>
            <a:prstGeom prst="rect">
              <a:avLst/>
            </a:prstGeom>
            <a:solidFill>
              <a:schemeClr val="tx1">
                <a:alpha val="63000"/>
              </a:schemeClr>
            </a:solidFill>
          </p:spPr>
          <p:txBody>
            <a:bodyPr wrap="square">
              <a:spAutoFit/>
            </a:bodyPr>
            <a:lstStyle/>
            <a:p>
              <a:pPr lvl="0" algn="ctr"/>
              <a:r>
                <a:rPr lang="ar-SA" sz="600" b="1" dirty="0">
                  <a:solidFill>
                    <a:schemeClr val="bg1"/>
                  </a:solidFill>
                  <a:latin typeface="Candara" panose="020E0502030303020204" pitchFamily="34" charset="0"/>
                </a:rPr>
                <a:t>تشارك اجتماعي</a:t>
              </a:r>
              <a:endParaRPr lang="en-GB" sz="600" b="1" dirty="0">
                <a:solidFill>
                  <a:schemeClr val="bg1"/>
                </a:solidFill>
                <a:latin typeface="Candara" panose="020E0502030303020204" pitchFamily="34" charset="0"/>
              </a:endParaRPr>
            </a:p>
            <a:p>
              <a:pPr lvl="0" algn="ctr"/>
              <a:r>
                <a:rPr lang="en-GB" sz="600" b="1" dirty="0">
                  <a:solidFill>
                    <a:schemeClr val="bg1"/>
                  </a:solidFill>
                  <a:latin typeface="Candara" panose="020E0502030303020204" pitchFamily="34" charset="0"/>
                </a:rPr>
                <a:t>Communal</a:t>
              </a:r>
              <a:endParaRPr lang="en-EG" sz="600" b="1" dirty="0">
                <a:solidFill>
                  <a:schemeClr val="bg1"/>
                </a:solidFill>
                <a:latin typeface="Candara" panose="020E0502030303020204" pitchFamily="34" charset="0"/>
              </a:endParaRPr>
            </a:p>
          </p:txBody>
        </p:sp>
        <p:sp>
          <p:nvSpPr>
            <p:cNvPr id="131" name="TextBox 130">
              <a:extLst>
                <a:ext uri="{FF2B5EF4-FFF2-40B4-BE49-F238E27FC236}">
                  <a16:creationId xmlns:a16="http://schemas.microsoft.com/office/drawing/2014/main" id="{1E77ACA6-6380-034F-7C6B-E723AD6F6D54}"/>
                </a:ext>
              </a:extLst>
            </p:cNvPr>
            <p:cNvSpPr txBox="1"/>
            <p:nvPr/>
          </p:nvSpPr>
          <p:spPr>
            <a:xfrm>
              <a:off x="7045028" y="5958268"/>
              <a:ext cx="1265432" cy="339402"/>
            </a:xfrm>
            <a:prstGeom prst="rect">
              <a:avLst/>
            </a:prstGeom>
            <a:solidFill>
              <a:schemeClr val="tx1">
                <a:alpha val="63000"/>
              </a:schemeClr>
            </a:solidFill>
          </p:spPr>
          <p:txBody>
            <a:bodyPr wrap="square">
              <a:spAutoFit/>
            </a:bodyPr>
            <a:lstStyle/>
            <a:p>
              <a:pPr lvl="0" algn="ctr"/>
              <a:r>
                <a:rPr lang="ar-SA" sz="600" b="1" dirty="0">
                  <a:solidFill>
                    <a:schemeClr val="bg1"/>
                  </a:solidFill>
                  <a:latin typeface="Candara" panose="020E0502030303020204" pitchFamily="34" charset="0"/>
                </a:rPr>
                <a:t>أصول الأراضي الصالحة للزراعة</a:t>
              </a:r>
              <a:endParaRPr lang="en-GB" sz="600" b="1" dirty="0">
                <a:solidFill>
                  <a:schemeClr val="bg1"/>
                </a:solidFill>
                <a:latin typeface="Candara" panose="020E0502030303020204" pitchFamily="34" charset="0"/>
              </a:endParaRPr>
            </a:p>
            <a:p>
              <a:pPr algn="ctr"/>
              <a:r>
                <a:rPr lang="en-US" sz="600" b="1" dirty="0">
                  <a:solidFill>
                    <a:schemeClr val="bg1"/>
                  </a:solidFill>
                  <a:latin typeface="Candara" panose="020E0502030303020204" pitchFamily="34" charset="0"/>
                </a:rPr>
                <a:t>ARABLE LAND ASSETS</a:t>
              </a:r>
              <a:endParaRPr lang="en-EG" sz="600" b="1" dirty="0">
                <a:solidFill>
                  <a:schemeClr val="bg1"/>
                </a:solidFill>
                <a:latin typeface="Candara" panose="020E0502030303020204" pitchFamily="34" charset="0"/>
              </a:endParaRPr>
            </a:p>
          </p:txBody>
        </p:sp>
        <p:sp>
          <p:nvSpPr>
            <p:cNvPr id="132" name="TextBox 131">
              <a:extLst>
                <a:ext uri="{FF2B5EF4-FFF2-40B4-BE49-F238E27FC236}">
                  <a16:creationId xmlns:a16="http://schemas.microsoft.com/office/drawing/2014/main" id="{EBF3C381-0825-0ACE-C53C-74930D4696C9}"/>
                </a:ext>
              </a:extLst>
            </p:cNvPr>
            <p:cNvSpPr txBox="1"/>
            <p:nvPr/>
          </p:nvSpPr>
          <p:spPr>
            <a:xfrm>
              <a:off x="8202456" y="5457277"/>
              <a:ext cx="3660373" cy="527958"/>
            </a:xfrm>
            <a:prstGeom prst="rect">
              <a:avLst/>
            </a:prstGeom>
            <a:noFill/>
          </p:spPr>
          <p:txBody>
            <a:bodyPr wrap="square">
              <a:spAutoFit/>
            </a:bodyPr>
            <a:lstStyle/>
            <a:p>
              <a:pPr lvl="0" algn="r" rtl="1"/>
              <a:r>
                <a:rPr lang="ar-SA" sz="1100" b="1" dirty="0">
                  <a:latin typeface="Candara" panose="020E0502030303020204" pitchFamily="34" charset="0"/>
                </a:rPr>
                <a:t>أهمية أثر المشروع تكمن في </a:t>
              </a:r>
            </a:p>
            <a:p>
              <a:pPr lvl="0" algn="r" rtl="1"/>
              <a:r>
                <a:rPr lang="ar-SA" sz="1100" b="1" dirty="0">
                  <a:latin typeface="Candara" panose="020E0502030303020204" pitchFamily="34" charset="0"/>
                </a:rPr>
                <a:t>فك شفرة تعمير الصحراء بشكل مستدام من حيث:</a:t>
              </a:r>
              <a:endParaRPr lang="en-EG" sz="1100" b="1" dirty="0">
                <a:latin typeface="Candara" panose="020E0502030303020204" pitchFamily="34" charset="0"/>
              </a:endParaRPr>
            </a:p>
          </p:txBody>
        </p:sp>
        <p:pic>
          <p:nvPicPr>
            <p:cNvPr id="133" name="Picture 132">
              <a:extLst>
                <a:ext uri="{FF2B5EF4-FFF2-40B4-BE49-F238E27FC236}">
                  <a16:creationId xmlns:a16="http://schemas.microsoft.com/office/drawing/2014/main" id="{D8301ACE-22A7-97D2-2E0F-E21E47D30E04}"/>
                </a:ext>
              </a:extLst>
            </p:cNvPr>
            <p:cNvPicPr>
              <a:picLocks noChangeAspect="1"/>
            </p:cNvPicPr>
            <p:nvPr/>
          </p:nvPicPr>
          <p:blipFill>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tretch>
              <a:fillRect/>
            </a:stretch>
          </p:blipFill>
          <p:spPr>
            <a:xfrm>
              <a:off x="1841424" y="2966370"/>
              <a:ext cx="1153996" cy="2314590"/>
            </a:xfrm>
            <a:prstGeom prst="rect">
              <a:avLst/>
            </a:prstGeom>
          </p:spPr>
        </p:pic>
        <p:sp>
          <p:nvSpPr>
            <p:cNvPr id="138" name="TextBox 137">
              <a:extLst>
                <a:ext uri="{FF2B5EF4-FFF2-40B4-BE49-F238E27FC236}">
                  <a16:creationId xmlns:a16="http://schemas.microsoft.com/office/drawing/2014/main" id="{5C28135D-B69A-3250-5F7F-B13859D556E4}"/>
                </a:ext>
              </a:extLst>
            </p:cNvPr>
            <p:cNvSpPr txBox="1"/>
            <p:nvPr/>
          </p:nvSpPr>
          <p:spPr>
            <a:xfrm>
              <a:off x="300517" y="3786400"/>
              <a:ext cx="1807203" cy="573055"/>
            </a:xfrm>
            <a:prstGeom prst="rect">
              <a:avLst/>
            </a:prstGeom>
            <a:noFill/>
          </p:spPr>
          <p:txBody>
            <a:bodyPr wrap="square" rtlCol="0">
              <a:spAutoFit/>
            </a:bodyPr>
            <a:lstStyle/>
            <a:p>
              <a:pPr algn="r" rtl="1"/>
              <a:r>
                <a:rPr lang="en-GB" b="1" dirty="0">
                  <a:latin typeface="Candara" panose="020E0502030303020204" pitchFamily="34" charset="0"/>
                  <a:ea typeface="Adobe Gothic Std B" panose="020B0800000000000000" pitchFamily="34" charset="-128"/>
                </a:rPr>
                <a:t>25,000</a:t>
              </a:r>
            </a:p>
          </p:txBody>
        </p:sp>
        <p:sp>
          <p:nvSpPr>
            <p:cNvPr id="149" name="TextBox 148">
              <a:extLst>
                <a:ext uri="{FF2B5EF4-FFF2-40B4-BE49-F238E27FC236}">
                  <a16:creationId xmlns:a16="http://schemas.microsoft.com/office/drawing/2014/main" id="{16FE12EC-1DEC-26BA-63B4-F6CAB477272B}"/>
                </a:ext>
              </a:extLst>
            </p:cNvPr>
            <p:cNvSpPr txBox="1"/>
            <p:nvPr/>
          </p:nvSpPr>
          <p:spPr>
            <a:xfrm>
              <a:off x="975034" y="2827123"/>
              <a:ext cx="1150027" cy="678804"/>
            </a:xfrm>
            <a:prstGeom prst="rect">
              <a:avLst/>
            </a:prstGeom>
            <a:noFill/>
            <a:ln>
              <a:noFill/>
            </a:ln>
          </p:spPr>
          <p:txBody>
            <a:bodyPr wrap="square">
              <a:spAutoFit/>
            </a:bodyPr>
            <a:lstStyle/>
            <a:p>
              <a:pPr algn="r" rtl="1"/>
              <a:r>
                <a:rPr lang="ar-SA" sz="1000" b="1" i="1" dirty="0">
                  <a:latin typeface="Candara" panose="020E0502030303020204" pitchFamily="34" charset="0"/>
                </a:rPr>
                <a:t>كمثال: يساعد المشروع علي توفير ما يقرب من</a:t>
              </a:r>
              <a:endParaRPr lang="en-GB" sz="1000" b="1" i="1" dirty="0">
                <a:latin typeface="Candara" panose="020E0502030303020204" pitchFamily="34" charset="0"/>
              </a:endParaRPr>
            </a:p>
          </p:txBody>
        </p:sp>
        <p:sp>
          <p:nvSpPr>
            <p:cNvPr id="179" name="TextBox 178">
              <a:extLst>
                <a:ext uri="{FF2B5EF4-FFF2-40B4-BE49-F238E27FC236}">
                  <a16:creationId xmlns:a16="http://schemas.microsoft.com/office/drawing/2014/main" id="{9E395FC2-F11B-A4FB-3AF5-A497436B41E4}"/>
                </a:ext>
              </a:extLst>
            </p:cNvPr>
            <p:cNvSpPr txBox="1"/>
            <p:nvPr/>
          </p:nvSpPr>
          <p:spPr>
            <a:xfrm>
              <a:off x="944968" y="4231908"/>
              <a:ext cx="1150027" cy="509103"/>
            </a:xfrm>
            <a:prstGeom prst="rect">
              <a:avLst/>
            </a:prstGeom>
            <a:noFill/>
            <a:ln>
              <a:noFill/>
            </a:ln>
          </p:spPr>
          <p:txBody>
            <a:bodyPr wrap="square">
              <a:spAutoFit/>
            </a:bodyPr>
            <a:lstStyle/>
            <a:p>
              <a:pPr algn="r" rtl="1"/>
              <a:r>
                <a:rPr lang="ar-SA" sz="700" b="1" i="1" dirty="0">
                  <a:latin typeface="Candara" panose="020E0502030303020204" pitchFamily="34" charset="0"/>
                </a:rPr>
                <a:t>فرصة عمل في مجال الزراعة فقط في منطقة المغرة</a:t>
              </a:r>
              <a:endParaRPr lang="en-GB" sz="700" b="1" i="1" dirty="0">
                <a:latin typeface="Candara" panose="020E0502030303020204" pitchFamily="34" charset="0"/>
              </a:endParaRPr>
            </a:p>
          </p:txBody>
        </p:sp>
        <p:cxnSp>
          <p:nvCxnSpPr>
            <p:cNvPr id="180" name="Straight Connector 179">
              <a:extLst>
                <a:ext uri="{FF2B5EF4-FFF2-40B4-BE49-F238E27FC236}">
                  <a16:creationId xmlns:a16="http://schemas.microsoft.com/office/drawing/2014/main" id="{185F6822-C556-A59D-8DBD-5C58D3854172}"/>
                </a:ext>
              </a:extLst>
            </p:cNvPr>
            <p:cNvCxnSpPr/>
            <p:nvPr/>
          </p:nvCxnSpPr>
          <p:spPr>
            <a:xfrm>
              <a:off x="2939143" y="2281004"/>
              <a:ext cx="0" cy="367726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CEAADC35-4C9B-397F-1272-57E8DE9E91DE}"/>
                </a:ext>
              </a:extLst>
            </p:cNvPr>
            <p:cNvCxnSpPr>
              <a:cxnSpLocks/>
            </p:cNvCxnSpPr>
            <p:nvPr/>
          </p:nvCxnSpPr>
          <p:spPr>
            <a:xfrm>
              <a:off x="2946236" y="4599815"/>
              <a:ext cx="889621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695B4D12-C257-4038-F28B-625DBFDC23E1}"/>
                </a:ext>
              </a:extLst>
            </p:cNvPr>
            <p:cNvCxnSpPr/>
            <p:nvPr/>
          </p:nvCxnSpPr>
          <p:spPr>
            <a:xfrm>
              <a:off x="691036" y="2281004"/>
              <a:ext cx="0" cy="367726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3" name="Rectangle 182">
            <a:extLst>
              <a:ext uri="{FF2B5EF4-FFF2-40B4-BE49-F238E27FC236}">
                <a16:creationId xmlns:a16="http://schemas.microsoft.com/office/drawing/2014/main" id="{978AD948-99CD-E2A3-9CC4-9E6ABAFD8E81}"/>
              </a:ext>
            </a:extLst>
          </p:cNvPr>
          <p:cNvSpPr/>
          <p:nvPr/>
        </p:nvSpPr>
        <p:spPr>
          <a:xfrm>
            <a:off x="5078927" y="3258691"/>
            <a:ext cx="4046758" cy="73777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solidFill>
                <a:schemeClr val="tx1"/>
              </a:solidFill>
            </a:endParaRPr>
          </a:p>
        </p:txBody>
      </p:sp>
      <p:sp>
        <p:nvSpPr>
          <p:cNvPr id="184" name="TextBox 183">
            <a:extLst>
              <a:ext uri="{FF2B5EF4-FFF2-40B4-BE49-F238E27FC236}">
                <a16:creationId xmlns:a16="http://schemas.microsoft.com/office/drawing/2014/main" id="{5E41D97F-9581-0167-A89B-3CEE7874078A}"/>
              </a:ext>
            </a:extLst>
          </p:cNvPr>
          <p:cNvSpPr txBox="1"/>
          <p:nvPr/>
        </p:nvSpPr>
        <p:spPr>
          <a:xfrm>
            <a:off x="5052553" y="3324146"/>
            <a:ext cx="4046762" cy="523220"/>
          </a:xfrm>
          <a:prstGeom prst="rect">
            <a:avLst/>
          </a:prstGeom>
          <a:noFill/>
        </p:spPr>
        <p:txBody>
          <a:bodyPr wrap="square" rtlCol="0">
            <a:spAutoFit/>
          </a:bodyPr>
          <a:lstStyle/>
          <a:p>
            <a:pPr algn="r" rtl="1"/>
            <a:r>
              <a:rPr lang="ar-SA" sz="1400" b="1" dirty="0">
                <a:latin typeface="Montserrat" panose="00000500000000000000" pitchFamily="2" charset="0"/>
              </a:rPr>
              <a:t>مشروع </a:t>
            </a:r>
            <a:r>
              <a:rPr lang="en-GB" sz="1400" b="1" dirty="0">
                <a:latin typeface="Montserrat" panose="00000500000000000000" pitchFamily="2" charset="0"/>
              </a:rPr>
              <a:t>SAVE</a:t>
            </a:r>
            <a:endParaRPr lang="ar-SA" sz="1400" b="1" dirty="0">
              <a:latin typeface="Montserrat" panose="00000500000000000000" pitchFamily="2" charset="0"/>
            </a:endParaRPr>
          </a:p>
          <a:p>
            <a:pPr algn="r" rtl="1"/>
            <a:r>
              <a:rPr lang="ar-SA" sz="1400" b="1" dirty="0">
                <a:latin typeface="Montserrat" panose="00000500000000000000" pitchFamily="2" charset="0"/>
              </a:rPr>
              <a:t>المغرة – مرسي مطروح</a:t>
            </a:r>
          </a:p>
        </p:txBody>
      </p:sp>
      <p:sp>
        <p:nvSpPr>
          <p:cNvPr id="185" name="TextBox 184">
            <a:extLst>
              <a:ext uri="{FF2B5EF4-FFF2-40B4-BE49-F238E27FC236}">
                <a16:creationId xmlns:a16="http://schemas.microsoft.com/office/drawing/2014/main" id="{3B7EB838-FF0A-BAFB-161C-658597A5A84B}"/>
              </a:ext>
            </a:extLst>
          </p:cNvPr>
          <p:cNvSpPr txBox="1"/>
          <p:nvPr/>
        </p:nvSpPr>
        <p:spPr>
          <a:xfrm>
            <a:off x="5078926" y="4030319"/>
            <a:ext cx="4046762" cy="261610"/>
          </a:xfrm>
          <a:prstGeom prst="rect">
            <a:avLst/>
          </a:prstGeom>
          <a:noFill/>
        </p:spPr>
        <p:txBody>
          <a:bodyPr wrap="square" rtlCol="0">
            <a:spAutoFit/>
          </a:bodyPr>
          <a:lstStyle/>
          <a:p>
            <a:pPr marL="342905" indent="-342905" algn="r" rtl="1">
              <a:buFont typeface="Arial" panose="020B0604020202020204" pitchFamily="34" charset="0"/>
              <a:buChar char="•"/>
            </a:pPr>
            <a:r>
              <a:rPr lang="ar-SA" sz="1100" b="1" dirty="0">
                <a:latin typeface="Montserrat" panose="00000500000000000000" pitchFamily="2" charset="0"/>
              </a:rPr>
              <a:t>استثمارات تقدر ب 7 مليون دولار (استثمار اجنبي مباشر) </a:t>
            </a:r>
            <a:endParaRPr lang="en-GB" sz="1100" dirty="0">
              <a:latin typeface="Montserrat" panose="00000500000000000000" pitchFamily="2" charset="0"/>
            </a:endParaRPr>
          </a:p>
        </p:txBody>
      </p:sp>
      <p:sp>
        <p:nvSpPr>
          <p:cNvPr id="21" name="TextBox 20">
            <a:extLst>
              <a:ext uri="{FF2B5EF4-FFF2-40B4-BE49-F238E27FC236}">
                <a16:creationId xmlns:a16="http://schemas.microsoft.com/office/drawing/2014/main" id="{E5BAE8DA-EE9E-3567-F953-E3A91967F1F4}"/>
              </a:ext>
            </a:extLst>
          </p:cNvPr>
          <p:cNvSpPr txBox="1"/>
          <p:nvPr/>
        </p:nvSpPr>
        <p:spPr>
          <a:xfrm>
            <a:off x="2618522" y="3856794"/>
            <a:ext cx="3431705" cy="1015663"/>
          </a:xfrm>
          <a:prstGeom prst="rect">
            <a:avLst/>
          </a:prstGeom>
          <a:noFill/>
        </p:spPr>
        <p:txBody>
          <a:bodyPr wrap="square" rtlCol="0">
            <a:spAutoFit/>
          </a:bodyPr>
          <a:lstStyle/>
          <a:p>
            <a:r>
              <a:rPr lang="en-GB" sz="6000" b="1" dirty="0">
                <a:latin typeface="Montserrat" panose="00000500000000000000" pitchFamily="2" charset="0"/>
              </a:rPr>
              <a:t>USD</a:t>
            </a:r>
            <a:endParaRPr lang="en-GB" sz="6000" dirty="0">
              <a:latin typeface="Montserrat" panose="00000500000000000000" pitchFamily="2" charset="0"/>
            </a:endParaRPr>
          </a:p>
        </p:txBody>
      </p:sp>
      <p:grpSp>
        <p:nvGrpSpPr>
          <p:cNvPr id="194" name="Group 193">
            <a:extLst>
              <a:ext uri="{FF2B5EF4-FFF2-40B4-BE49-F238E27FC236}">
                <a16:creationId xmlns:a16="http://schemas.microsoft.com/office/drawing/2014/main" id="{F4EE1CA8-A07B-AE6D-E660-5F7A1A26E50B}"/>
              </a:ext>
            </a:extLst>
          </p:cNvPr>
          <p:cNvGrpSpPr/>
          <p:nvPr/>
        </p:nvGrpSpPr>
        <p:grpSpPr>
          <a:xfrm>
            <a:off x="1745415" y="5529189"/>
            <a:ext cx="1828738" cy="2431030"/>
            <a:chOff x="7752080" y="1533494"/>
            <a:chExt cx="3789964" cy="5038183"/>
          </a:xfrm>
        </p:grpSpPr>
        <p:pic>
          <p:nvPicPr>
            <p:cNvPr id="196" name="Picture 195">
              <a:extLst>
                <a:ext uri="{FF2B5EF4-FFF2-40B4-BE49-F238E27FC236}">
                  <a16:creationId xmlns:a16="http://schemas.microsoft.com/office/drawing/2014/main" id="{3E41577E-2368-64EE-E10C-89D04097978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52080" y="1533494"/>
              <a:ext cx="1226653" cy="1226652"/>
            </a:xfrm>
            <a:prstGeom prst="rect">
              <a:avLst/>
            </a:prstGeom>
          </p:spPr>
        </p:pic>
        <p:pic>
          <p:nvPicPr>
            <p:cNvPr id="197" name="Picture 196">
              <a:extLst>
                <a:ext uri="{FF2B5EF4-FFF2-40B4-BE49-F238E27FC236}">
                  <a16:creationId xmlns:a16="http://schemas.microsoft.com/office/drawing/2014/main" id="{5E4E958E-475A-A30E-A5ED-3A39BD62413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25187" y="1533494"/>
              <a:ext cx="1226653" cy="1226652"/>
            </a:xfrm>
            <a:prstGeom prst="rect">
              <a:avLst/>
            </a:prstGeom>
          </p:spPr>
        </p:pic>
        <p:pic>
          <p:nvPicPr>
            <p:cNvPr id="214" name="Picture 213">
              <a:extLst>
                <a:ext uri="{FF2B5EF4-FFF2-40B4-BE49-F238E27FC236}">
                  <a16:creationId xmlns:a16="http://schemas.microsoft.com/office/drawing/2014/main" id="{76418AB4-B201-64F5-D09F-0E3334B9387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315391" y="1533494"/>
              <a:ext cx="1226653" cy="1226652"/>
            </a:xfrm>
            <a:prstGeom prst="rect">
              <a:avLst/>
            </a:prstGeom>
          </p:spPr>
        </p:pic>
        <p:pic>
          <p:nvPicPr>
            <p:cNvPr id="215" name="Picture 214">
              <a:extLst>
                <a:ext uri="{FF2B5EF4-FFF2-40B4-BE49-F238E27FC236}">
                  <a16:creationId xmlns:a16="http://schemas.microsoft.com/office/drawing/2014/main" id="{57FBB3FB-C7E4-ED0C-279F-84823621E9A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52080" y="2812903"/>
              <a:ext cx="1226653" cy="1226652"/>
            </a:xfrm>
            <a:prstGeom prst="rect">
              <a:avLst/>
            </a:prstGeom>
          </p:spPr>
        </p:pic>
        <p:pic>
          <p:nvPicPr>
            <p:cNvPr id="216" name="Picture 215">
              <a:extLst>
                <a:ext uri="{FF2B5EF4-FFF2-40B4-BE49-F238E27FC236}">
                  <a16:creationId xmlns:a16="http://schemas.microsoft.com/office/drawing/2014/main" id="{71A451D4-CEC1-D280-BD9A-8C44DE56562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25187" y="2812903"/>
              <a:ext cx="1226653" cy="1226652"/>
            </a:xfrm>
            <a:prstGeom prst="rect">
              <a:avLst/>
            </a:prstGeom>
          </p:spPr>
        </p:pic>
        <p:pic>
          <p:nvPicPr>
            <p:cNvPr id="217" name="Picture 216">
              <a:extLst>
                <a:ext uri="{FF2B5EF4-FFF2-40B4-BE49-F238E27FC236}">
                  <a16:creationId xmlns:a16="http://schemas.microsoft.com/office/drawing/2014/main" id="{FFB23CD9-A7E1-B06A-FA33-D2C5E909D26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315391" y="2812903"/>
              <a:ext cx="1226653" cy="1226653"/>
            </a:xfrm>
            <a:prstGeom prst="rect">
              <a:avLst/>
            </a:prstGeom>
          </p:spPr>
        </p:pic>
        <p:pic>
          <p:nvPicPr>
            <p:cNvPr id="218" name="Picture 217">
              <a:extLst>
                <a:ext uri="{FF2B5EF4-FFF2-40B4-BE49-F238E27FC236}">
                  <a16:creationId xmlns:a16="http://schemas.microsoft.com/office/drawing/2014/main" id="{AC03EDF0-23DB-EE95-DAE0-8D06D363920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752080" y="4076581"/>
              <a:ext cx="1226653" cy="1226652"/>
            </a:xfrm>
            <a:prstGeom prst="rect">
              <a:avLst/>
            </a:prstGeom>
          </p:spPr>
        </p:pic>
        <p:pic>
          <p:nvPicPr>
            <p:cNvPr id="219" name="Picture 218">
              <a:extLst>
                <a:ext uri="{FF2B5EF4-FFF2-40B4-BE49-F238E27FC236}">
                  <a16:creationId xmlns:a16="http://schemas.microsoft.com/office/drawing/2014/main" id="{22C1E091-6CE7-97D3-ECB4-88B72407ABD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025187" y="4076581"/>
              <a:ext cx="1226653" cy="1226652"/>
            </a:xfrm>
            <a:prstGeom prst="rect">
              <a:avLst/>
            </a:prstGeom>
          </p:spPr>
        </p:pic>
        <p:pic>
          <p:nvPicPr>
            <p:cNvPr id="220" name="Picture 219">
              <a:extLst>
                <a:ext uri="{FF2B5EF4-FFF2-40B4-BE49-F238E27FC236}">
                  <a16:creationId xmlns:a16="http://schemas.microsoft.com/office/drawing/2014/main" id="{AA1C6F1C-EA56-9E61-8EF2-A04BE23E2C3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315391" y="4076581"/>
              <a:ext cx="1226653" cy="1226652"/>
            </a:xfrm>
            <a:prstGeom prst="rect">
              <a:avLst/>
            </a:prstGeom>
          </p:spPr>
        </p:pic>
        <p:pic>
          <p:nvPicPr>
            <p:cNvPr id="221" name="Picture 220">
              <a:extLst>
                <a:ext uri="{FF2B5EF4-FFF2-40B4-BE49-F238E27FC236}">
                  <a16:creationId xmlns:a16="http://schemas.microsoft.com/office/drawing/2014/main" id="{49389D20-24C6-6954-383C-9BA41703FC8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025186" y="5345024"/>
              <a:ext cx="1226653" cy="1226653"/>
            </a:xfrm>
            <a:prstGeom prst="rect">
              <a:avLst/>
            </a:prstGeom>
          </p:spPr>
        </p:pic>
      </p:grpSp>
      <p:sp>
        <p:nvSpPr>
          <p:cNvPr id="222" name="TextBox 221">
            <a:extLst>
              <a:ext uri="{FF2B5EF4-FFF2-40B4-BE49-F238E27FC236}">
                <a16:creationId xmlns:a16="http://schemas.microsoft.com/office/drawing/2014/main" id="{C83FAE41-D7E6-70D9-5EE4-6010F97F34A4}"/>
              </a:ext>
            </a:extLst>
          </p:cNvPr>
          <p:cNvSpPr txBox="1"/>
          <p:nvPr/>
        </p:nvSpPr>
        <p:spPr>
          <a:xfrm>
            <a:off x="1741668" y="4870110"/>
            <a:ext cx="2103259" cy="1218410"/>
          </a:xfrm>
          <a:prstGeom prst="rect">
            <a:avLst/>
          </a:prstGeom>
          <a:noFill/>
        </p:spPr>
        <p:txBody>
          <a:bodyPr wrap="square">
            <a:spAutoFit/>
          </a:bodyPr>
          <a:lstStyle/>
          <a:p>
            <a:r>
              <a:rPr lang="ar-SA" b="1" dirty="0">
                <a:latin typeface="Candara" panose="020E0502030303020204" pitchFamily="34" charset="0"/>
              </a:rPr>
              <a:t>ما يحققه المشروع من اهداف التنمية المستدامة</a:t>
            </a:r>
            <a:endParaRPr lang="en-GB" dirty="0">
              <a:latin typeface="Candara" panose="020E0502030303020204" pitchFamily="34" charset="0"/>
            </a:endParaRPr>
          </a:p>
        </p:txBody>
      </p:sp>
      <p:sp>
        <p:nvSpPr>
          <p:cNvPr id="224" name="TextBox 223">
            <a:extLst>
              <a:ext uri="{FF2B5EF4-FFF2-40B4-BE49-F238E27FC236}">
                <a16:creationId xmlns:a16="http://schemas.microsoft.com/office/drawing/2014/main" id="{3E99ED16-484D-6B30-7FD3-88968A36BA4A}"/>
              </a:ext>
            </a:extLst>
          </p:cNvPr>
          <p:cNvSpPr txBox="1"/>
          <p:nvPr/>
        </p:nvSpPr>
        <p:spPr>
          <a:xfrm>
            <a:off x="2951603" y="7643260"/>
            <a:ext cx="3665055" cy="830997"/>
          </a:xfrm>
          <a:prstGeom prst="rect">
            <a:avLst/>
          </a:prstGeom>
          <a:solidFill>
            <a:schemeClr val="bg1"/>
          </a:solidFill>
        </p:spPr>
        <p:txBody>
          <a:bodyPr wrap="square">
            <a:spAutoFit/>
          </a:bodyPr>
          <a:lstStyle/>
          <a:p>
            <a:pPr algn="r" rtl="1"/>
            <a:r>
              <a:rPr lang="ar-EG" sz="1200" dirty="0">
                <a:latin typeface="Adobe Naskh Medium" panose="01010101010101010101" pitchFamily="50" charset="-78"/>
                <a:cs typeface="Adobe Naskh Medium" panose="01010101010101010101" pitchFamily="50" charset="-78"/>
              </a:rPr>
              <a:t>"يتطلب إنشاء نظام زراعي وغذائي أكثر مقاومة لتأثيرات تغير المناخ تحديث قواعد البيانات وتطبيق التقنيات الجديدة والحلول العلمية وتوفير المهارات لجميع المشاركين في تنفيذ عملية الانتقال ، إلى جانب توفير الموارد المالية العادلة والكافية“</a:t>
            </a:r>
            <a:r>
              <a:rPr lang="ar-SA" sz="1200" dirty="0">
                <a:latin typeface="Adobe Naskh Medium" panose="01010101010101010101" pitchFamily="50" charset="-78"/>
                <a:cs typeface="Adobe Naskh Medium" panose="01010101010101010101" pitchFamily="50" charset="-78"/>
              </a:rPr>
              <a:t> </a:t>
            </a:r>
            <a:r>
              <a:rPr lang="ar-EG" sz="1200" dirty="0">
                <a:latin typeface="Adobe Naskh Medium" panose="01010101010101010101" pitchFamily="50" charset="-78"/>
                <a:cs typeface="Adobe Naskh Medium" panose="01010101010101010101" pitchFamily="50" charset="-78"/>
              </a:rPr>
              <a:t>معالي د/ محمود محي الدين</a:t>
            </a:r>
            <a:endParaRPr lang="en-EG" sz="1200" dirty="0">
              <a:latin typeface="Adobe Naskh Medium" panose="01010101010101010101" pitchFamily="50" charset="-78"/>
              <a:cs typeface="Adobe Naskh Medium" panose="01010101010101010101" pitchFamily="50" charset="-78"/>
            </a:endParaRPr>
          </a:p>
        </p:txBody>
      </p:sp>
      <p:sp>
        <p:nvSpPr>
          <p:cNvPr id="227" name="TextBox 226">
            <a:extLst>
              <a:ext uri="{FF2B5EF4-FFF2-40B4-BE49-F238E27FC236}">
                <a16:creationId xmlns:a16="http://schemas.microsoft.com/office/drawing/2014/main" id="{545CE6BB-2749-122F-246E-9B5E4F08BA6E}"/>
              </a:ext>
            </a:extLst>
          </p:cNvPr>
          <p:cNvSpPr txBox="1"/>
          <p:nvPr/>
        </p:nvSpPr>
        <p:spPr>
          <a:xfrm>
            <a:off x="1463675" y="8534717"/>
            <a:ext cx="622504" cy="261610"/>
          </a:xfrm>
          <a:prstGeom prst="rect">
            <a:avLst/>
          </a:prstGeom>
          <a:noFill/>
        </p:spPr>
        <p:txBody>
          <a:bodyPr wrap="square" rtlCol="0">
            <a:spAutoFit/>
          </a:bodyPr>
          <a:lstStyle/>
          <a:p>
            <a:r>
              <a:rPr lang="ar-SA" sz="1100" dirty="0"/>
              <a:t>4</a:t>
            </a:r>
            <a:endParaRPr lang="en-GB" sz="1100" dirty="0"/>
          </a:p>
        </p:txBody>
      </p:sp>
    </p:spTree>
    <p:extLst>
      <p:ext uri="{BB962C8B-B14F-4D97-AF65-F5344CB8AC3E}">
        <p14:creationId xmlns:p14="http://schemas.microsoft.com/office/powerpoint/2010/main" val="2383463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Rectangle 301">
            <a:extLst>
              <a:ext uri="{FF2B5EF4-FFF2-40B4-BE49-F238E27FC236}">
                <a16:creationId xmlns:a16="http://schemas.microsoft.com/office/drawing/2014/main" id="{13602244-EC4B-FEFF-792B-4A37468ABFDA}"/>
              </a:ext>
            </a:extLst>
          </p:cNvPr>
          <p:cNvSpPr/>
          <p:nvPr/>
        </p:nvSpPr>
        <p:spPr>
          <a:xfrm>
            <a:off x="5921478" y="6149010"/>
            <a:ext cx="7464629" cy="234014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1" name="Rectangle 300">
            <a:extLst>
              <a:ext uri="{FF2B5EF4-FFF2-40B4-BE49-F238E27FC236}">
                <a16:creationId xmlns:a16="http://schemas.microsoft.com/office/drawing/2014/main" id="{FDCC814F-398F-5B0A-60F2-414C4B20D8A6}"/>
              </a:ext>
            </a:extLst>
          </p:cNvPr>
          <p:cNvSpPr/>
          <p:nvPr/>
        </p:nvSpPr>
        <p:spPr>
          <a:xfrm>
            <a:off x="1558927" y="3377406"/>
            <a:ext cx="4504011" cy="511175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a:extLst>
              <a:ext uri="{FF2B5EF4-FFF2-40B4-BE49-F238E27FC236}">
                <a16:creationId xmlns:a16="http://schemas.microsoft.com/office/drawing/2014/main" id="{20A87510-7719-BDDA-C4AA-882DDF953C14}"/>
              </a:ext>
            </a:extLst>
          </p:cNvPr>
          <p:cNvSpPr/>
          <p:nvPr/>
        </p:nvSpPr>
        <p:spPr>
          <a:xfrm flipH="1" flipV="1">
            <a:off x="6169141" y="3567440"/>
            <a:ext cx="7220256" cy="2506030"/>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p>
        </p:txBody>
      </p:sp>
      <p:sp>
        <p:nvSpPr>
          <p:cNvPr id="15" name="Isosceles Triangle 14">
            <a:extLst>
              <a:ext uri="{FF2B5EF4-FFF2-40B4-BE49-F238E27FC236}">
                <a16:creationId xmlns:a16="http://schemas.microsoft.com/office/drawing/2014/main" id="{896B481A-57FB-C29D-3FCC-2F19E099D134}"/>
              </a:ext>
            </a:extLst>
          </p:cNvPr>
          <p:cNvSpPr/>
          <p:nvPr/>
        </p:nvSpPr>
        <p:spPr>
          <a:xfrm>
            <a:off x="6169141" y="3566510"/>
            <a:ext cx="7220256" cy="2506030"/>
          </a:xfrm>
          <a:prstGeom prst="triangle">
            <a:avLst>
              <a:gd name="adj"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59" name="Rectangle 58">
            <a:extLst>
              <a:ext uri="{FF2B5EF4-FFF2-40B4-BE49-F238E27FC236}">
                <a16:creationId xmlns:a16="http://schemas.microsoft.com/office/drawing/2014/main" id="{54E871AE-9B95-1AB4-3E7B-154FC2987F4E}"/>
              </a:ext>
            </a:extLst>
          </p:cNvPr>
          <p:cNvSpPr/>
          <p:nvPr/>
        </p:nvSpPr>
        <p:spPr>
          <a:xfrm>
            <a:off x="6165852" y="3286312"/>
            <a:ext cx="7220255" cy="26850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0" name="TextBox 59">
            <a:extLst>
              <a:ext uri="{FF2B5EF4-FFF2-40B4-BE49-F238E27FC236}">
                <a16:creationId xmlns:a16="http://schemas.microsoft.com/office/drawing/2014/main" id="{05E2C795-93D6-1B6B-69E6-73D79ACEB287}"/>
              </a:ext>
            </a:extLst>
          </p:cNvPr>
          <p:cNvSpPr txBox="1"/>
          <p:nvPr/>
        </p:nvSpPr>
        <p:spPr>
          <a:xfrm>
            <a:off x="6932883" y="3307618"/>
            <a:ext cx="5960055" cy="307777"/>
          </a:xfrm>
          <a:prstGeom prst="rect">
            <a:avLst/>
          </a:prstGeom>
          <a:noFill/>
        </p:spPr>
        <p:txBody>
          <a:bodyPr wrap="square" rtlCol="0">
            <a:spAutoFit/>
          </a:bodyPr>
          <a:lstStyle/>
          <a:p>
            <a:pPr algn="r" rtl="1"/>
            <a:r>
              <a:rPr lang="ar-SA" sz="1400" b="1" i="1" dirty="0">
                <a:solidFill>
                  <a:schemeClr val="bg1"/>
                </a:solidFill>
                <a:latin typeface="Montserrat" panose="00000500000000000000" pitchFamily="2" charset="0"/>
              </a:rPr>
              <a:t>قدرة المشروع علي التوسع والخطط المستقبلية:</a:t>
            </a:r>
            <a:endParaRPr lang="en-GB" sz="1400" b="1" i="1" dirty="0">
              <a:solidFill>
                <a:schemeClr val="bg1"/>
              </a:solidFill>
              <a:latin typeface="Montserrat" panose="00000500000000000000" pitchFamily="2" charset="0"/>
            </a:endParaRPr>
          </a:p>
        </p:txBody>
      </p:sp>
      <p:sp>
        <p:nvSpPr>
          <p:cNvPr id="23" name="TextBox 22">
            <a:extLst>
              <a:ext uri="{FF2B5EF4-FFF2-40B4-BE49-F238E27FC236}">
                <a16:creationId xmlns:a16="http://schemas.microsoft.com/office/drawing/2014/main" id="{F2A15A10-05CC-0145-DC2B-A0B4AE10793B}"/>
              </a:ext>
            </a:extLst>
          </p:cNvPr>
          <p:cNvSpPr txBox="1"/>
          <p:nvPr/>
        </p:nvSpPr>
        <p:spPr>
          <a:xfrm>
            <a:off x="10672835" y="3701083"/>
            <a:ext cx="2453642" cy="246221"/>
          </a:xfrm>
          <a:prstGeom prst="rect">
            <a:avLst/>
          </a:prstGeom>
          <a:solidFill>
            <a:schemeClr val="tx1">
              <a:alpha val="63000"/>
            </a:schemeClr>
          </a:solidFill>
        </p:spPr>
        <p:txBody>
          <a:bodyPr wrap="square">
            <a:spAutoFit/>
          </a:bodyPr>
          <a:lstStyle/>
          <a:p>
            <a:pPr lvl="0" algn="ctr"/>
            <a:r>
              <a:rPr lang="ar-SA" sz="1000" b="1" dirty="0">
                <a:solidFill>
                  <a:schemeClr val="bg1"/>
                </a:solidFill>
                <a:latin typeface="Candara" panose="020E0502030303020204" pitchFamily="34" charset="0"/>
              </a:rPr>
              <a:t>مثال: يقدر حجم أعمال البنية التحتية في منطقة المغرة</a:t>
            </a:r>
            <a:endParaRPr lang="en-EG" sz="1000" b="1" dirty="0">
              <a:solidFill>
                <a:schemeClr val="bg1"/>
              </a:solidFill>
              <a:latin typeface="Candara" panose="020E0502030303020204" pitchFamily="34" charset="0"/>
            </a:endParaRPr>
          </a:p>
        </p:txBody>
      </p:sp>
      <p:sp>
        <p:nvSpPr>
          <p:cNvPr id="24" name="Rectangle 23">
            <a:extLst>
              <a:ext uri="{FF2B5EF4-FFF2-40B4-BE49-F238E27FC236}">
                <a16:creationId xmlns:a16="http://schemas.microsoft.com/office/drawing/2014/main" id="{63309200-B9EE-D048-5D80-18108A5593B9}"/>
              </a:ext>
            </a:extLst>
          </p:cNvPr>
          <p:cNvSpPr/>
          <p:nvPr/>
        </p:nvSpPr>
        <p:spPr>
          <a:xfrm>
            <a:off x="10683731" y="3964569"/>
            <a:ext cx="2453642" cy="529121"/>
          </a:xfrm>
          <a:prstGeom prst="rect">
            <a:avLst/>
          </a:prstGeom>
          <a:solidFill>
            <a:schemeClr val="accent6"/>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26" name="TextBox 25">
            <a:extLst>
              <a:ext uri="{FF2B5EF4-FFF2-40B4-BE49-F238E27FC236}">
                <a16:creationId xmlns:a16="http://schemas.microsoft.com/office/drawing/2014/main" id="{1BB77386-A94E-9AAB-F902-4CB5FBF1BC1D}"/>
              </a:ext>
            </a:extLst>
          </p:cNvPr>
          <p:cNvSpPr txBox="1"/>
          <p:nvPr/>
        </p:nvSpPr>
        <p:spPr>
          <a:xfrm>
            <a:off x="10699603" y="3881456"/>
            <a:ext cx="1417841" cy="461665"/>
          </a:xfrm>
          <a:prstGeom prst="rect">
            <a:avLst/>
          </a:prstGeom>
          <a:noFill/>
        </p:spPr>
        <p:txBody>
          <a:bodyPr wrap="square" rtlCol="0">
            <a:spAutoFit/>
          </a:bodyPr>
          <a:lstStyle/>
          <a:p>
            <a:r>
              <a:rPr lang="en-GB" sz="2400" b="1" dirty="0">
                <a:solidFill>
                  <a:schemeClr val="bg1"/>
                </a:solidFill>
                <a:latin typeface="Candara" panose="020E0502030303020204" pitchFamily="34" charset="0"/>
                <a:ea typeface="Adobe Gothic Std B" panose="020B0800000000000000" pitchFamily="34" charset="-128"/>
              </a:rPr>
              <a:t>300,000 </a:t>
            </a:r>
          </a:p>
        </p:txBody>
      </p:sp>
      <p:sp>
        <p:nvSpPr>
          <p:cNvPr id="27" name="TextBox 26">
            <a:extLst>
              <a:ext uri="{FF2B5EF4-FFF2-40B4-BE49-F238E27FC236}">
                <a16:creationId xmlns:a16="http://schemas.microsoft.com/office/drawing/2014/main" id="{3F8AEF03-1345-675E-DF49-1CB43B5FCEFC}"/>
              </a:ext>
            </a:extLst>
          </p:cNvPr>
          <p:cNvSpPr txBox="1"/>
          <p:nvPr/>
        </p:nvSpPr>
        <p:spPr>
          <a:xfrm>
            <a:off x="10699603" y="4284722"/>
            <a:ext cx="1321527" cy="230832"/>
          </a:xfrm>
          <a:prstGeom prst="rect">
            <a:avLst/>
          </a:prstGeom>
          <a:noFill/>
          <a:ln>
            <a:noFill/>
          </a:ln>
        </p:spPr>
        <p:txBody>
          <a:bodyPr wrap="square">
            <a:spAutoFit/>
          </a:bodyPr>
          <a:lstStyle/>
          <a:p>
            <a:r>
              <a:rPr lang="en-GB" sz="900" b="1" i="1" dirty="0">
                <a:solidFill>
                  <a:schemeClr val="bg1"/>
                </a:solidFill>
                <a:latin typeface="Candara" panose="020E0502030303020204" pitchFamily="34" charset="0"/>
              </a:rPr>
              <a:t>FEDDAN/ACRES</a:t>
            </a:r>
          </a:p>
        </p:txBody>
      </p:sp>
      <p:sp>
        <p:nvSpPr>
          <p:cNvPr id="28" name="Rectangle 27">
            <a:extLst>
              <a:ext uri="{FF2B5EF4-FFF2-40B4-BE49-F238E27FC236}">
                <a16:creationId xmlns:a16="http://schemas.microsoft.com/office/drawing/2014/main" id="{2D885043-FCB5-C138-5473-EEEEAFD3EFF7}"/>
              </a:ext>
            </a:extLst>
          </p:cNvPr>
          <p:cNvSpPr/>
          <p:nvPr/>
        </p:nvSpPr>
        <p:spPr>
          <a:xfrm>
            <a:off x="10683731" y="4529064"/>
            <a:ext cx="2453642" cy="529121"/>
          </a:xfrm>
          <a:prstGeom prst="rect">
            <a:avLst/>
          </a:prstGeom>
          <a:solidFill>
            <a:schemeClr val="accent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9" name="Rectangle 28">
            <a:extLst>
              <a:ext uri="{FF2B5EF4-FFF2-40B4-BE49-F238E27FC236}">
                <a16:creationId xmlns:a16="http://schemas.microsoft.com/office/drawing/2014/main" id="{435F0A4F-C4C9-1889-3062-E3E2CCE4BBA0}"/>
              </a:ext>
            </a:extLst>
          </p:cNvPr>
          <p:cNvSpPr/>
          <p:nvPr/>
        </p:nvSpPr>
        <p:spPr>
          <a:xfrm>
            <a:off x="10683731" y="5093558"/>
            <a:ext cx="2453642" cy="529121"/>
          </a:xfrm>
          <a:prstGeom prst="rect">
            <a:avLst/>
          </a:prstGeom>
          <a:solidFill>
            <a:schemeClr val="accent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30" name="TextBox 29">
            <a:extLst>
              <a:ext uri="{FF2B5EF4-FFF2-40B4-BE49-F238E27FC236}">
                <a16:creationId xmlns:a16="http://schemas.microsoft.com/office/drawing/2014/main" id="{4750C61B-E952-0F5B-70F0-0EEFC76048E9}"/>
              </a:ext>
            </a:extLst>
          </p:cNvPr>
          <p:cNvSpPr txBox="1"/>
          <p:nvPr/>
        </p:nvSpPr>
        <p:spPr>
          <a:xfrm>
            <a:off x="10699603" y="4554937"/>
            <a:ext cx="2264371" cy="461665"/>
          </a:xfrm>
          <a:prstGeom prst="rect">
            <a:avLst/>
          </a:prstGeom>
          <a:noFill/>
        </p:spPr>
        <p:txBody>
          <a:bodyPr wrap="square" rtlCol="0">
            <a:spAutoFit/>
          </a:bodyPr>
          <a:lstStyle/>
          <a:p>
            <a:r>
              <a:rPr lang="en-GB" sz="2400" b="1" dirty="0">
                <a:solidFill>
                  <a:schemeClr val="bg1"/>
                </a:solidFill>
                <a:latin typeface="Candara" panose="020E0502030303020204" pitchFamily="34" charset="0"/>
                <a:ea typeface="Adobe Gothic Std B" panose="020B0800000000000000" pitchFamily="34" charset="-128"/>
              </a:rPr>
              <a:t>3 MILLION</a:t>
            </a:r>
          </a:p>
        </p:txBody>
      </p:sp>
      <p:sp>
        <p:nvSpPr>
          <p:cNvPr id="31" name="TextBox 30">
            <a:extLst>
              <a:ext uri="{FF2B5EF4-FFF2-40B4-BE49-F238E27FC236}">
                <a16:creationId xmlns:a16="http://schemas.microsoft.com/office/drawing/2014/main" id="{0F98869E-715D-ED77-2D3E-AC6E02E2CCC0}"/>
              </a:ext>
            </a:extLst>
          </p:cNvPr>
          <p:cNvSpPr txBox="1"/>
          <p:nvPr/>
        </p:nvSpPr>
        <p:spPr>
          <a:xfrm>
            <a:off x="10699602" y="4895392"/>
            <a:ext cx="1115902" cy="215444"/>
          </a:xfrm>
          <a:prstGeom prst="rect">
            <a:avLst/>
          </a:prstGeom>
          <a:noFill/>
          <a:ln>
            <a:noFill/>
          </a:ln>
        </p:spPr>
        <p:txBody>
          <a:bodyPr wrap="square">
            <a:spAutoFit/>
          </a:bodyPr>
          <a:lstStyle/>
          <a:p>
            <a:r>
              <a:rPr lang="en-GB" sz="800" b="1" i="1" dirty="0">
                <a:solidFill>
                  <a:schemeClr val="bg1"/>
                </a:solidFill>
                <a:latin typeface="Candara" panose="020E0502030303020204" pitchFamily="34" charset="0"/>
              </a:rPr>
              <a:t>M3 A DAY</a:t>
            </a:r>
          </a:p>
        </p:txBody>
      </p:sp>
      <p:sp>
        <p:nvSpPr>
          <p:cNvPr id="32" name="TextBox 31">
            <a:extLst>
              <a:ext uri="{FF2B5EF4-FFF2-40B4-BE49-F238E27FC236}">
                <a16:creationId xmlns:a16="http://schemas.microsoft.com/office/drawing/2014/main" id="{00E7E4A5-490D-4117-8C18-4C4C7A866B0C}"/>
              </a:ext>
            </a:extLst>
          </p:cNvPr>
          <p:cNvSpPr txBox="1"/>
          <p:nvPr/>
        </p:nvSpPr>
        <p:spPr>
          <a:xfrm>
            <a:off x="10715218" y="5188032"/>
            <a:ext cx="2032135" cy="461665"/>
          </a:xfrm>
          <a:prstGeom prst="rect">
            <a:avLst/>
          </a:prstGeom>
          <a:noFill/>
        </p:spPr>
        <p:txBody>
          <a:bodyPr wrap="square" rtlCol="0">
            <a:spAutoFit/>
          </a:bodyPr>
          <a:lstStyle/>
          <a:p>
            <a:r>
              <a:rPr lang="en-GB" sz="2400" b="1" dirty="0">
                <a:solidFill>
                  <a:schemeClr val="bg1"/>
                </a:solidFill>
                <a:latin typeface="Candara" panose="020E0502030303020204" pitchFamily="34" charset="0"/>
                <a:ea typeface="Adobe Gothic Std B" panose="020B0800000000000000" pitchFamily="34" charset="-128"/>
              </a:rPr>
              <a:t>4 GW/P</a:t>
            </a:r>
          </a:p>
        </p:txBody>
      </p:sp>
      <p:cxnSp>
        <p:nvCxnSpPr>
          <p:cNvPr id="33" name="Straight Connector 32">
            <a:extLst>
              <a:ext uri="{FF2B5EF4-FFF2-40B4-BE49-F238E27FC236}">
                <a16:creationId xmlns:a16="http://schemas.microsoft.com/office/drawing/2014/main" id="{A9FC282D-8F7B-006A-4E2F-15C44D9C49D4}"/>
              </a:ext>
            </a:extLst>
          </p:cNvPr>
          <p:cNvCxnSpPr/>
          <p:nvPr/>
        </p:nvCxnSpPr>
        <p:spPr>
          <a:xfrm>
            <a:off x="10693807" y="5684453"/>
            <a:ext cx="240759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5BD27C7-EA1B-9E28-98E0-9D2660AABB92}"/>
              </a:ext>
            </a:extLst>
          </p:cNvPr>
          <p:cNvCxnSpPr/>
          <p:nvPr/>
        </p:nvCxnSpPr>
        <p:spPr>
          <a:xfrm>
            <a:off x="10693807" y="6033337"/>
            <a:ext cx="240759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E1ACE78-F254-B53A-4177-886BF5B021CC}"/>
              </a:ext>
            </a:extLst>
          </p:cNvPr>
          <p:cNvSpPr txBox="1"/>
          <p:nvPr/>
        </p:nvSpPr>
        <p:spPr>
          <a:xfrm>
            <a:off x="11755278" y="5699524"/>
            <a:ext cx="1423461" cy="276999"/>
          </a:xfrm>
          <a:prstGeom prst="rect">
            <a:avLst/>
          </a:prstGeom>
          <a:noFill/>
        </p:spPr>
        <p:txBody>
          <a:bodyPr wrap="square" rtlCol="0">
            <a:spAutoFit/>
          </a:bodyPr>
          <a:lstStyle/>
          <a:p>
            <a:r>
              <a:rPr lang="en-GB" sz="1200" b="1" dirty="0">
                <a:latin typeface="Candara" panose="020E0502030303020204" pitchFamily="34" charset="0"/>
                <a:ea typeface="Adobe Gothic Std B" panose="020B0800000000000000" pitchFamily="34" charset="-128"/>
              </a:rPr>
              <a:t>= $ 6 BILLION</a:t>
            </a:r>
          </a:p>
        </p:txBody>
      </p:sp>
      <p:sp>
        <p:nvSpPr>
          <p:cNvPr id="39" name="TextBox 38">
            <a:extLst>
              <a:ext uri="{FF2B5EF4-FFF2-40B4-BE49-F238E27FC236}">
                <a16:creationId xmlns:a16="http://schemas.microsoft.com/office/drawing/2014/main" id="{A02B656E-4CBA-A547-CE27-45B3465DF930}"/>
              </a:ext>
            </a:extLst>
          </p:cNvPr>
          <p:cNvSpPr txBox="1"/>
          <p:nvPr/>
        </p:nvSpPr>
        <p:spPr>
          <a:xfrm>
            <a:off x="10699603" y="4478259"/>
            <a:ext cx="1889273" cy="215444"/>
          </a:xfrm>
          <a:prstGeom prst="rect">
            <a:avLst/>
          </a:prstGeom>
          <a:noFill/>
          <a:ln>
            <a:noFill/>
          </a:ln>
        </p:spPr>
        <p:txBody>
          <a:bodyPr wrap="square">
            <a:spAutoFit/>
          </a:bodyPr>
          <a:lstStyle/>
          <a:p>
            <a:r>
              <a:rPr lang="en-GB" sz="800" b="1" i="1" dirty="0">
                <a:solidFill>
                  <a:schemeClr val="bg1"/>
                </a:solidFill>
                <a:latin typeface="Candara" panose="020E0502030303020204" pitchFamily="34" charset="0"/>
              </a:rPr>
              <a:t>DESALINATED WATER-DEMAND</a:t>
            </a:r>
          </a:p>
        </p:txBody>
      </p:sp>
      <p:sp>
        <p:nvSpPr>
          <p:cNvPr id="40" name="TextBox 39">
            <a:extLst>
              <a:ext uri="{FF2B5EF4-FFF2-40B4-BE49-F238E27FC236}">
                <a16:creationId xmlns:a16="http://schemas.microsoft.com/office/drawing/2014/main" id="{18DDF06E-4D6F-69E7-CC46-7661C9C079E0}"/>
              </a:ext>
            </a:extLst>
          </p:cNvPr>
          <p:cNvSpPr txBox="1"/>
          <p:nvPr/>
        </p:nvSpPr>
        <p:spPr>
          <a:xfrm>
            <a:off x="10699602" y="5091823"/>
            <a:ext cx="1986844" cy="215444"/>
          </a:xfrm>
          <a:prstGeom prst="rect">
            <a:avLst/>
          </a:prstGeom>
          <a:noFill/>
          <a:ln>
            <a:noFill/>
          </a:ln>
        </p:spPr>
        <p:txBody>
          <a:bodyPr wrap="square">
            <a:spAutoFit/>
          </a:bodyPr>
          <a:lstStyle/>
          <a:p>
            <a:r>
              <a:rPr lang="en-GB" sz="800" b="1" i="1" dirty="0">
                <a:solidFill>
                  <a:schemeClr val="bg1"/>
                </a:solidFill>
                <a:latin typeface="Candara" panose="020E0502030303020204" pitchFamily="34" charset="0"/>
              </a:rPr>
              <a:t>GREEN POWER-DEMAND</a:t>
            </a:r>
          </a:p>
        </p:txBody>
      </p:sp>
      <p:sp>
        <p:nvSpPr>
          <p:cNvPr id="42" name="TextBox 41">
            <a:extLst>
              <a:ext uri="{FF2B5EF4-FFF2-40B4-BE49-F238E27FC236}">
                <a16:creationId xmlns:a16="http://schemas.microsoft.com/office/drawing/2014/main" id="{AC4D528E-0DF1-5E39-0012-0EE473109766}"/>
              </a:ext>
            </a:extLst>
          </p:cNvPr>
          <p:cNvSpPr txBox="1"/>
          <p:nvPr/>
        </p:nvSpPr>
        <p:spPr>
          <a:xfrm>
            <a:off x="10658081" y="5722320"/>
            <a:ext cx="1185528" cy="307777"/>
          </a:xfrm>
          <a:prstGeom prst="rect">
            <a:avLst/>
          </a:prstGeom>
          <a:noFill/>
        </p:spPr>
        <p:txBody>
          <a:bodyPr wrap="square" rtlCol="0">
            <a:spAutoFit/>
          </a:bodyPr>
          <a:lstStyle/>
          <a:p>
            <a:r>
              <a:rPr lang="en-GB" sz="700" b="1" dirty="0">
                <a:latin typeface="Candara" panose="020E0502030303020204" pitchFamily="34" charset="0"/>
                <a:ea typeface="Adobe Gothic Std B" panose="020B0800000000000000" pitchFamily="34" charset="-128"/>
              </a:rPr>
              <a:t>MOGHRA-REGION INVESTMENT POTENTIAL</a:t>
            </a:r>
          </a:p>
        </p:txBody>
      </p:sp>
      <p:sp>
        <p:nvSpPr>
          <p:cNvPr id="43" name="Arrow: Down 42">
            <a:extLst>
              <a:ext uri="{FF2B5EF4-FFF2-40B4-BE49-F238E27FC236}">
                <a16:creationId xmlns:a16="http://schemas.microsoft.com/office/drawing/2014/main" id="{5119F010-3AAD-5B8A-BEA0-AFFF92A03C22}"/>
              </a:ext>
            </a:extLst>
          </p:cNvPr>
          <p:cNvSpPr/>
          <p:nvPr/>
        </p:nvSpPr>
        <p:spPr>
          <a:xfrm>
            <a:off x="10802581" y="5624108"/>
            <a:ext cx="526563" cy="128449"/>
          </a:xfrm>
          <a:prstGeom prst="downArrow">
            <a:avLst>
              <a:gd name="adj1" fmla="val 100000"/>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pic>
        <p:nvPicPr>
          <p:cNvPr id="47" name="Picture 46">
            <a:extLst>
              <a:ext uri="{FF2B5EF4-FFF2-40B4-BE49-F238E27FC236}">
                <a16:creationId xmlns:a16="http://schemas.microsoft.com/office/drawing/2014/main" id="{0BDF7934-FD43-2A37-25F9-5F98ED1D85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04662" y="4031028"/>
            <a:ext cx="402490" cy="402490"/>
          </a:xfrm>
          <a:prstGeom prst="rect">
            <a:avLst/>
          </a:prstGeom>
        </p:spPr>
      </p:pic>
      <p:pic>
        <p:nvPicPr>
          <p:cNvPr id="52" name="Picture 51">
            <a:extLst>
              <a:ext uri="{FF2B5EF4-FFF2-40B4-BE49-F238E27FC236}">
                <a16:creationId xmlns:a16="http://schemas.microsoft.com/office/drawing/2014/main" id="{E08678CA-9940-C9C1-99C2-1EEE5253B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4664" y="5180324"/>
            <a:ext cx="377590" cy="377590"/>
          </a:xfrm>
          <a:prstGeom prst="rect">
            <a:avLst/>
          </a:prstGeom>
        </p:spPr>
      </p:pic>
      <p:pic>
        <p:nvPicPr>
          <p:cNvPr id="53" name="Picture 52">
            <a:extLst>
              <a:ext uri="{FF2B5EF4-FFF2-40B4-BE49-F238E27FC236}">
                <a16:creationId xmlns:a16="http://schemas.microsoft.com/office/drawing/2014/main" id="{82797F61-9DC8-2FF2-CE1E-E85CBC2C8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04664" y="4599215"/>
            <a:ext cx="405833" cy="405833"/>
          </a:xfrm>
          <a:prstGeom prst="rect">
            <a:avLst/>
          </a:prstGeom>
        </p:spPr>
      </p:pic>
      <p:cxnSp>
        <p:nvCxnSpPr>
          <p:cNvPr id="54" name="Straight Connector 53">
            <a:extLst>
              <a:ext uri="{FF2B5EF4-FFF2-40B4-BE49-F238E27FC236}">
                <a16:creationId xmlns:a16="http://schemas.microsoft.com/office/drawing/2014/main" id="{4A58DBF3-280D-64D7-AD0C-D53861FF56C8}"/>
              </a:ext>
            </a:extLst>
          </p:cNvPr>
          <p:cNvCxnSpPr>
            <a:cxnSpLocks/>
          </p:cNvCxnSpPr>
          <p:nvPr/>
        </p:nvCxnSpPr>
        <p:spPr>
          <a:xfrm>
            <a:off x="10561395" y="3616988"/>
            <a:ext cx="0" cy="23057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DC654746-9FD0-A479-2506-CDABB724646B}"/>
              </a:ext>
            </a:extLst>
          </p:cNvPr>
          <p:cNvPicPr>
            <a:picLocks noChangeAspect="1"/>
          </p:cNvPicPr>
          <p:nvPr/>
        </p:nvPicPr>
        <p:blipFill>
          <a:blip r:embed="rId5">
            <a:biLevel thresh="75000"/>
            <a:extLst>
              <a:ext uri="{28A0092B-C50C-407E-A947-70E740481C1C}">
                <a14:useLocalDpi xmlns:a14="http://schemas.microsoft.com/office/drawing/2010/main" val="0"/>
              </a:ext>
            </a:extLst>
          </a:blip>
          <a:stretch>
            <a:fillRect/>
          </a:stretch>
        </p:blipFill>
        <p:spPr>
          <a:xfrm flipH="1">
            <a:off x="9235036" y="3890641"/>
            <a:ext cx="464688" cy="404517"/>
          </a:xfrm>
          <a:prstGeom prst="rect">
            <a:avLst/>
          </a:prstGeom>
        </p:spPr>
      </p:pic>
      <p:grpSp>
        <p:nvGrpSpPr>
          <p:cNvPr id="58" name="Group 57">
            <a:extLst>
              <a:ext uri="{FF2B5EF4-FFF2-40B4-BE49-F238E27FC236}">
                <a16:creationId xmlns:a16="http://schemas.microsoft.com/office/drawing/2014/main" id="{EB4BA022-D0BA-BD24-5F3D-8A8C53FA567E}"/>
              </a:ext>
            </a:extLst>
          </p:cNvPr>
          <p:cNvGrpSpPr/>
          <p:nvPr/>
        </p:nvGrpSpPr>
        <p:grpSpPr>
          <a:xfrm>
            <a:off x="8646678" y="4195598"/>
            <a:ext cx="1861758" cy="1711768"/>
            <a:chOff x="412270" y="2489461"/>
            <a:chExt cx="3542616" cy="3257211"/>
          </a:xfrm>
        </p:grpSpPr>
        <p:pic>
          <p:nvPicPr>
            <p:cNvPr id="61" name="Picture 60">
              <a:extLst>
                <a:ext uri="{FF2B5EF4-FFF2-40B4-BE49-F238E27FC236}">
                  <a16:creationId xmlns:a16="http://schemas.microsoft.com/office/drawing/2014/main" id="{24B20548-045B-A974-17FE-B3D7970C67B3}"/>
                </a:ext>
              </a:extLst>
            </p:cNvPr>
            <p:cNvPicPr>
              <a:picLocks noChangeAspect="1"/>
            </p:cNvPicPr>
            <p:nvPr/>
          </p:nvPicPr>
          <p:blipFill>
            <a:blip r:embed="rId6">
              <a:alphaModFix amt="35000"/>
              <a:biLevel thresh="75000"/>
              <a:extLst>
                <a:ext uri="{28A0092B-C50C-407E-A947-70E740481C1C}">
                  <a14:useLocalDpi xmlns:a14="http://schemas.microsoft.com/office/drawing/2010/main" val="0"/>
                </a:ext>
              </a:extLst>
            </a:blip>
            <a:stretch>
              <a:fillRect/>
            </a:stretch>
          </p:blipFill>
          <p:spPr>
            <a:xfrm>
              <a:off x="412270" y="2607180"/>
              <a:ext cx="3542616" cy="3139492"/>
            </a:xfrm>
            <a:prstGeom prst="rect">
              <a:avLst/>
            </a:prstGeom>
          </p:spPr>
        </p:pic>
        <p:pic>
          <p:nvPicPr>
            <p:cNvPr id="62" name="Picture 61">
              <a:extLst>
                <a:ext uri="{FF2B5EF4-FFF2-40B4-BE49-F238E27FC236}">
                  <a16:creationId xmlns:a16="http://schemas.microsoft.com/office/drawing/2014/main" id="{1A3464C1-95CA-4DD7-D177-6A679F4907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754" y="2489461"/>
              <a:ext cx="621513" cy="488924"/>
            </a:xfrm>
            <a:prstGeom prst="rect">
              <a:avLst/>
            </a:prstGeom>
          </p:spPr>
        </p:pic>
        <p:pic>
          <p:nvPicPr>
            <p:cNvPr id="63" name="Picture 62">
              <a:extLst>
                <a:ext uri="{FF2B5EF4-FFF2-40B4-BE49-F238E27FC236}">
                  <a16:creationId xmlns:a16="http://schemas.microsoft.com/office/drawing/2014/main" id="{938D0BA0-470E-5177-F8DB-77A9AEFE07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6464" y="2536936"/>
              <a:ext cx="621513" cy="488924"/>
            </a:xfrm>
            <a:prstGeom prst="rect">
              <a:avLst/>
            </a:prstGeom>
          </p:spPr>
        </p:pic>
        <p:pic>
          <p:nvPicPr>
            <p:cNvPr id="192" name="Picture 191">
              <a:extLst>
                <a:ext uri="{FF2B5EF4-FFF2-40B4-BE49-F238E27FC236}">
                  <a16:creationId xmlns:a16="http://schemas.microsoft.com/office/drawing/2014/main" id="{B040558C-CB15-B95C-8355-760AE0A4DE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838" y="3143579"/>
              <a:ext cx="621513" cy="488924"/>
            </a:xfrm>
            <a:prstGeom prst="rect">
              <a:avLst/>
            </a:prstGeom>
          </p:spPr>
        </p:pic>
        <p:pic>
          <p:nvPicPr>
            <p:cNvPr id="193" name="Picture 192">
              <a:extLst>
                <a:ext uri="{FF2B5EF4-FFF2-40B4-BE49-F238E27FC236}">
                  <a16:creationId xmlns:a16="http://schemas.microsoft.com/office/drawing/2014/main" id="{EB3EBB22-C82F-1DCB-9C85-6B357AB306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3872" y="3731922"/>
              <a:ext cx="621513" cy="488924"/>
            </a:xfrm>
            <a:prstGeom prst="rect">
              <a:avLst/>
            </a:prstGeom>
          </p:spPr>
        </p:pic>
        <p:pic>
          <p:nvPicPr>
            <p:cNvPr id="194" name="Picture 193">
              <a:extLst>
                <a:ext uri="{FF2B5EF4-FFF2-40B4-BE49-F238E27FC236}">
                  <a16:creationId xmlns:a16="http://schemas.microsoft.com/office/drawing/2014/main" id="{55131BD9-97A5-837D-291E-A02EEDD132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707" y="4135214"/>
              <a:ext cx="621513" cy="488924"/>
            </a:xfrm>
            <a:prstGeom prst="rect">
              <a:avLst/>
            </a:prstGeom>
          </p:spPr>
        </p:pic>
        <p:pic>
          <p:nvPicPr>
            <p:cNvPr id="195" name="Picture 194">
              <a:extLst>
                <a:ext uri="{FF2B5EF4-FFF2-40B4-BE49-F238E27FC236}">
                  <a16:creationId xmlns:a16="http://schemas.microsoft.com/office/drawing/2014/main" id="{DBDE18A5-8239-7D0B-1E02-A1E3DDCA78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9813" y="4488023"/>
              <a:ext cx="621513" cy="488924"/>
            </a:xfrm>
            <a:prstGeom prst="rect">
              <a:avLst/>
            </a:prstGeom>
          </p:spPr>
        </p:pic>
        <p:pic>
          <p:nvPicPr>
            <p:cNvPr id="196" name="Picture 195">
              <a:extLst>
                <a:ext uri="{FF2B5EF4-FFF2-40B4-BE49-F238E27FC236}">
                  <a16:creationId xmlns:a16="http://schemas.microsoft.com/office/drawing/2014/main" id="{C320DF74-FA8D-A392-C416-8DFD3513A2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5347" y="4909900"/>
              <a:ext cx="621513" cy="488924"/>
            </a:xfrm>
            <a:prstGeom prst="rect">
              <a:avLst/>
            </a:prstGeom>
          </p:spPr>
        </p:pic>
        <p:pic>
          <p:nvPicPr>
            <p:cNvPr id="197" name="Picture 196">
              <a:extLst>
                <a:ext uri="{FF2B5EF4-FFF2-40B4-BE49-F238E27FC236}">
                  <a16:creationId xmlns:a16="http://schemas.microsoft.com/office/drawing/2014/main" id="{A0BA0CED-AEBC-A615-3852-A5A5EA49D5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8711" y="4984863"/>
              <a:ext cx="621513" cy="488924"/>
            </a:xfrm>
            <a:prstGeom prst="rect">
              <a:avLst/>
            </a:prstGeom>
          </p:spPr>
        </p:pic>
        <p:pic>
          <p:nvPicPr>
            <p:cNvPr id="198" name="Picture 197">
              <a:extLst>
                <a:ext uri="{FF2B5EF4-FFF2-40B4-BE49-F238E27FC236}">
                  <a16:creationId xmlns:a16="http://schemas.microsoft.com/office/drawing/2014/main" id="{2E15D36C-3F20-C863-B137-05A32605D6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30939" y="4615779"/>
              <a:ext cx="621513" cy="488924"/>
            </a:xfrm>
            <a:prstGeom prst="rect">
              <a:avLst/>
            </a:prstGeom>
          </p:spPr>
        </p:pic>
        <p:pic>
          <p:nvPicPr>
            <p:cNvPr id="199" name="Picture 198">
              <a:extLst>
                <a:ext uri="{FF2B5EF4-FFF2-40B4-BE49-F238E27FC236}">
                  <a16:creationId xmlns:a16="http://schemas.microsoft.com/office/drawing/2014/main" id="{8905FB6E-F7E2-B13F-6540-AD03E336CD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0194" y="4896246"/>
              <a:ext cx="621513" cy="488924"/>
            </a:xfrm>
            <a:prstGeom prst="rect">
              <a:avLst/>
            </a:prstGeom>
          </p:spPr>
        </p:pic>
      </p:grpSp>
      <p:sp>
        <p:nvSpPr>
          <p:cNvPr id="200" name="TextBox 199">
            <a:extLst>
              <a:ext uri="{FF2B5EF4-FFF2-40B4-BE49-F238E27FC236}">
                <a16:creationId xmlns:a16="http://schemas.microsoft.com/office/drawing/2014/main" id="{1B4F3405-E197-3A11-A63F-F5130D664A64}"/>
              </a:ext>
            </a:extLst>
          </p:cNvPr>
          <p:cNvSpPr txBox="1"/>
          <p:nvPr/>
        </p:nvSpPr>
        <p:spPr>
          <a:xfrm>
            <a:off x="6243889" y="3701083"/>
            <a:ext cx="4196192" cy="246221"/>
          </a:xfrm>
          <a:prstGeom prst="rect">
            <a:avLst/>
          </a:prstGeom>
          <a:solidFill>
            <a:schemeClr val="tx1">
              <a:alpha val="63000"/>
            </a:schemeClr>
          </a:solidFill>
        </p:spPr>
        <p:txBody>
          <a:bodyPr wrap="square">
            <a:spAutoFit/>
          </a:bodyPr>
          <a:lstStyle/>
          <a:p>
            <a:pPr lvl="0" algn="ctr"/>
            <a:r>
              <a:rPr lang="ar-SA" sz="1000" b="1" dirty="0">
                <a:solidFill>
                  <a:schemeClr val="bg1"/>
                </a:solidFill>
                <a:latin typeface="Candara" panose="020E0502030303020204" pitchFamily="34" charset="0"/>
              </a:rPr>
              <a:t>المناطق المستهدفة في السوق المصري للتوسعات المستقبلية</a:t>
            </a:r>
            <a:endParaRPr lang="en-EG" sz="1000" b="1" dirty="0">
              <a:solidFill>
                <a:schemeClr val="bg1"/>
              </a:solidFill>
              <a:latin typeface="Candara" panose="020E0502030303020204" pitchFamily="34" charset="0"/>
            </a:endParaRPr>
          </a:p>
        </p:txBody>
      </p:sp>
      <p:sp>
        <p:nvSpPr>
          <p:cNvPr id="251" name="Rectangle 250">
            <a:extLst>
              <a:ext uri="{FF2B5EF4-FFF2-40B4-BE49-F238E27FC236}">
                <a16:creationId xmlns:a16="http://schemas.microsoft.com/office/drawing/2014/main" id="{A81C1FD9-9938-200A-DFB2-E5CBA04800BD}"/>
              </a:ext>
            </a:extLst>
          </p:cNvPr>
          <p:cNvSpPr/>
          <p:nvPr/>
        </p:nvSpPr>
        <p:spPr>
          <a:xfrm>
            <a:off x="6243889" y="4153037"/>
            <a:ext cx="768504" cy="409905"/>
          </a:xfrm>
          <a:prstGeom prst="rect">
            <a:avLst/>
          </a:prstGeom>
          <a:solidFill>
            <a:schemeClr val="accent6">
              <a:lumMod val="40000"/>
              <a:lumOff val="6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700" i="1" dirty="0">
              <a:solidFill>
                <a:schemeClr val="bg1"/>
              </a:solidFill>
              <a:latin typeface="Candara" panose="020E0502030303020204" pitchFamily="34" charset="0"/>
              <a:ea typeface="Adobe Gothic Std B" panose="020B0800000000000000" pitchFamily="34" charset="-128"/>
            </a:endParaRPr>
          </a:p>
        </p:txBody>
      </p:sp>
      <p:sp>
        <p:nvSpPr>
          <p:cNvPr id="252" name="Rectangle 251">
            <a:extLst>
              <a:ext uri="{FF2B5EF4-FFF2-40B4-BE49-F238E27FC236}">
                <a16:creationId xmlns:a16="http://schemas.microsoft.com/office/drawing/2014/main" id="{518142DF-F915-DA2E-9621-3E7FC30EB67E}"/>
              </a:ext>
            </a:extLst>
          </p:cNvPr>
          <p:cNvSpPr/>
          <p:nvPr/>
        </p:nvSpPr>
        <p:spPr>
          <a:xfrm>
            <a:off x="7080163" y="4153037"/>
            <a:ext cx="768504" cy="409905"/>
          </a:xfrm>
          <a:prstGeom prst="rect">
            <a:avLst/>
          </a:prstGeom>
          <a:solidFill>
            <a:schemeClr val="accent6">
              <a:lumMod val="40000"/>
              <a:lumOff val="6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700" i="1" dirty="0">
              <a:solidFill>
                <a:schemeClr val="bg1"/>
              </a:solidFill>
              <a:latin typeface="Candara" panose="020E0502030303020204" pitchFamily="34" charset="0"/>
              <a:ea typeface="Adobe Gothic Std B" panose="020B0800000000000000" pitchFamily="34" charset="-128"/>
            </a:endParaRPr>
          </a:p>
        </p:txBody>
      </p:sp>
      <p:sp>
        <p:nvSpPr>
          <p:cNvPr id="253" name="Rectangle 252">
            <a:extLst>
              <a:ext uri="{FF2B5EF4-FFF2-40B4-BE49-F238E27FC236}">
                <a16:creationId xmlns:a16="http://schemas.microsoft.com/office/drawing/2014/main" id="{0223CD09-6714-1714-2063-E5BE6ADD5D1F}"/>
              </a:ext>
            </a:extLst>
          </p:cNvPr>
          <p:cNvSpPr/>
          <p:nvPr/>
        </p:nvSpPr>
        <p:spPr>
          <a:xfrm>
            <a:off x="7916438" y="4153037"/>
            <a:ext cx="768504" cy="409905"/>
          </a:xfrm>
          <a:prstGeom prst="rect">
            <a:avLst/>
          </a:prstGeom>
          <a:solidFill>
            <a:schemeClr val="accent6">
              <a:lumMod val="40000"/>
              <a:lumOff val="6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700" i="1" dirty="0">
              <a:solidFill>
                <a:schemeClr val="bg1"/>
              </a:solidFill>
              <a:latin typeface="Candara" panose="020E0502030303020204" pitchFamily="34" charset="0"/>
              <a:ea typeface="Adobe Gothic Std B" panose="020B0800000000000000" pitchFamily="34" charset="-128"/>
            </a:endParaRPr>
          </a:p>
        </p:txBody>
      </p:sp>
      <p:sp>
        <p:nvSpPr>
          <p:cNvPr id="254" name="Rectangle 253">
            <a:extLst>
              <a:ext uri="{FF2B5EF4-FFF2-40B4-BE49-F238E27FC236}">
                <a16:creationId xmlns:a16="http://schemas.microsoft.com/office/drawing/2014/main" id="{58622302-589B-5C48-CF4A-6F5583F4A150}"/>
              </a:ext>
            </a:extLst>
          </p:cNvPr>
          <p:cNvSpPr/>
          <p:nvPr/>
        </p:nvSpPr>
        <p:spPr>
          <a:xfrm>
            <a:off x="6243889" y="4635112"/>
            <a:ext cx="768504" cy="409905"/>
          </a:xfrm>
          <a:prstGeom prst="rect">
            <a:avLst/>
          </a:prstGeom>
          <a:solidFill>
            <a:schemeClr val="accent6">
              <a:lumMod val="40000"/>
              <a:lumOff val="6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700" i="1" dirty="0">
              <a:solidFill>
                <a:schemeClr val="bg1"/>
              </a:solidFill>
              <a:latin typeface="Candara" panose="020E0502030303020204" pitchFamily="34" charset="0"/>
              <a:ea typeface="Adobe Gothic Std B" panose="020B0800000000000000" pitchFamily="34" charset="-128"/>
            </a:endParaRPr>
          </a:p>
        </p:txBody>
      </p:sp>
      <p:sp>
        <p:nvSpPr>
          <p:cNvPr id="255" name="Rectangle 254">
            <a:extLst>
              <a:ext uri="{FF2B5EF4-FFF2-40B4-BE49-F238E27FC236}">
                <a16:creationId xmlns:a16="http://schemas.microsoft.com/office/drawing/2014/main" id="{F0591BBA-DB20-8B56-D6D5-69ABA333BF0D}"/>
              </a:ext>
            </a:extLst>
          </p:cNvPr>
          <p:cNvSpPr/>
          <p:nvPr/>
        </p:nvSpPr>
        <p:spPr>
          <a:xfrm>
            <a:off x="7080163" y="4635112"/>
            <a:ext cx="768504" cy="409905"/>
          </a:xfrm>
          <a:prstGeom prst="rect">
            <a:avLst/>
          </a:prstGeom>
          <a:solidFill>
            <a:schemeClr val="accent6">
              <a:lumMod val="40000"/>
              <a:lumOff val="6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700" i="1" dirty="0">
              <a:solidFill>
                <a:schemeClr val="bg1"/>
              </a:solidFill>
              <a:latin typeface="Candara" panose="020E0502030303020204" pitchFamily="34" charset="0"/>
              <a:ea typeface="Adobe Gothic Std B" panose="020B0800000000000000" pitchFamily="34" charset="-128"/>
            </a:endParaRPr>
          </a:p>
        </p:txBody>
      </p:sp>
      <p:sp>
        <p:nvSpPr>
          <p:cNvPr id="256" name="Rectangle 255">
            <a:extLst>
              <a:ext uri="{FF2B5EF4-FFF2-40B4-BE49-F238E27FC236}">
                <a16:creationId xmlns:a16="http://schemas.microsoft.com/office/drawing/2014/main" id="{7A5A1542-72C1-C144-128F-063CD748A9DA}"/>
              </a:ext>
            </a:extLst>
          </p:cNvPr>
          <p:cNvSpPr/>
          <p:nvPr/>
        </p:nvSpPr>
        <p:spPr>
          <a:xfrm>
            <a:off x="7916438" y="4635112"/>
            <a:ext cx="768504" cy="409905"/>
          </a:xfrm>
          <a:prstGeom prst="rect">
            <a:avLst/>
          </a:prstGeom>
          <a:solidFill>
            <a:schemeClr val="accent6">
              <a:lumMod val="40000"/>
              <a:lumOff val="6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700" i="1" dirty="0">
              <a:solidFill>
                <a:schemeClr val="bg1"/>
              </a:solidFill>
              <a:latin typeface="Candara" panose="020E0502030303020204" pitchFamily="34" charset="0"/>
              <a:ea typeface="Adobe Gothic Std B" panose="020B0800000000000000" pitchFamily="34" charset="-128"/>
            </a:endParaRPr>
          </a:p>
        </p:txBody>
      </p:sp>
      <p:sp>
        <p:nvSpPr>
          <p:cNvPr id="257" name="Rectangle 256">
            <a:extLst>
              <a:ext uri="{FF2B5EF4-FFF2-40B4-BE49-F238E27FC236}">
                <a16:creationId xmlns:a16="http://schemas.microsoft.com/office/drawing/2014/main" id="{D44AFCB9-86A9-4BA0-5463-850CF8ACB954}"/>
              </a:ext>
            </a:extLst>
          </p:cNvPr>
          <p:cNvSpPr/>
          <p:nvPr/>
        </p:nvSpPr>
        <p:spPr>
          <a:xfrm>
            <a:off x="6243889" y="5130827"/>
            <a:ext cx="768504" cy="409905"/>
          </a:xfrm>
          <a:prstGeom prst="rect">
            <a:avLst/>
          </a:prstGeom>
          <a:solidFill>
            <a:schemeClr val="accent6">
              <a:lumMod val="40000"/>
              <a:lumOff val="6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700" i="1" dirty="0">
              <a:solidFill>
                <a:schemeClr val="bg1"/>
              </a:solidFill>
              <a:latin typeface="Candara" panose="020E0502030303020204" pitchFamily="34" charset="0"/>
              <a:ea typeface="Adobe Gothic Std B" panose="020B0800000000000000" pitchFamily="34" charset="-128"/>
            </a:endParaRPr>
          </a:p>
        </p:txBody>
      </p:sp>
      <p:sp>
        <p:nvSpPr>
          <p:cNvPr id="258" name="Rectangle 257">
            <a:extLst>
              <a:ext uri="{FF2B5EF4-FFF2-40B4-BE49-F238E27FC236}">
                <a16:creationId xmlns:a16="http://schemas.microsoft.com/office/drawing/2014/main" id="{64116B85-3780-78B5-8A42-BD0BF74AACDF}"/>
              </a:ext>
            </a:extLst>
          </p:cNvPr>
          <p:cNvSpPr/>
          <p:nvPr/>
        </p:nvSpPr>
        <p:spPr>
          <a:xfrm>
            <a:off x="7080163" y="5130827"/>
            <a:ext cx="768504" cy="409905"/>
          </a:xfrm>
          <a:prstGeom prst="rect">
            <a:avLst/>
          </a:prstGeom>
          <a:solidFill>
            <a:schemeClr val="accent6">
              <a:lumMod val="40000"/>
              <a:lumOff val="6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700" i="1" dirty="0">
              <a:solidFill>
                <a:schemeClr val="bg1"/>
              </a:solidFill>
              <a:latin typeface="Candara" panose="020E0502030303020204" pitchFamily="34" charset="0"/>
              <a:ea typeface="Adobe Gothic Std B" panose="020B0800000000000000" pitchFamily="34" charset="-128"/>
            </a:endParaRPr>
          </a:p>
        </p:txBody>
      </p:sp>
      <p:sp>
        <p:nvSpPr>
          <p:cNvPr id="259" name="Rectangle 258">
            <a:extLst>
              <a:ext uri="{FF2B5EF4-FFF2-40B4-BE49-F238E27FC236}">
                <a16:creationId xmlns:a16="http://schemas.microsoft.com/office/drawing/2014/main" id="{FFB605EA-C9EE-471B-AFE8-C2195AE918FA}"/>
              </a:ext>
            </a:extLst>
          </p:cNvPr>
          <p:cNvSpPr/>
          <p:nvPr/>
        </p:nvSpPr>
        <p:spPr>
          <a:xfrm>
            <a:off x="7916438" y="5130827"/>
            <a:ext cx="768504" cy="409905"/>
          </a:xfrm>
          <a:prstGeom prst="rect">
            <a:avLst/>
          </a:prstGeom>
          <a:solidFill>
            <a:schemeClr val="accent6">
              <a:lumMod val="40000"/>
              <a:lumOff val="6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700" i="1" dirty="0">
              <a:solidFill>
                <a:schemeClr val="bg1"/>
              </a:solidFill>
              <a:latin typeface="Candara" panose="020E0502030303020204" pitchFamily="34" charset="0"/>
              <a:ea typeface="Adobe Gothic Std B" panose="020B0800000000000000" pitchFamily="34" charset="-128"/>
            </a:endParaRPr>
          </a:p>
        </p:txBody>
      </p:sp>
      <p:sp>
        <p:nvSpPr>
          <p:cNvPr id="260" name="Rectangle 259">
            <a:extLst>
              <a:ext uri="{FF2B5EF4-FFF2-40B4-BE49-F238E27FC236}">
                <a16:creationId xmlns:a16="http://schemas.microsoft.com/office/drawing/2014/main" id="{2E32A9EC-3609-EFE6-DFC0-3081A5B47C06}"/>
              </a:ext>
            </a:extLst>
          </p:cNvPr>
          <p:cNvSpPr/>
          <p:nvPr/>
        </p:nvSpPr>
        <p:spPr>
          <a:xfrm>
            <a:off x="6243889" y="5624928"/>
            <a:ext cx="768504" cy="409905"/>
          </a:xfrm>
          <a:prstGeom prst="rect">
            <a:avLst/>
          </a:prstGeom>
          <a:solidFill>
            <a:schemeClr val="accent6">
              <a:lumMod val="40000"/>
              <a:lumOff val="6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700" i="1" dirty="0">
              <a:solidFill>
                <a:schemeClr val="bg1"/>
              </a:solidFill>
              <a:latin typeface="Candara" panose="020E0502030303020204" pitchFamily="34" charset="0"/>
              <a:ea typeface="Adobe Gothic Std B" panose="020B0800000000000000" pitchFamily="34" charset="-128"/>
            </a:endParaRPr>
          </a:p>
        </p:txBody>
      </p:sp>
      <p:sp>
        <p:nvSpPr>
          <p:cNvPr id="261" name="TextBox 260">
            <a:extLst>
              <a:ext uri="{FF2B5EF4-FFF2-40B4-BE49-F238E27FC236}">
                <a16:creationId xmlns:a16="http://schemas.microsoft.com/office/drawing/2014/main" id="{848C5CF7-EF86-ACDF-5D93-15E030950123}"/>
              </a:ext>
            </a:extLst>
          </p:cNvPr>
          <p:cNvSpPr txBox="1"/>
          <p:nvPr/>
        </p:nvSpPr>
        <p:spPr>
          <a:xfrm>
            <a:off x="6250801" y="4141472"/>
            <a:ext cx="837904" cy="200055"/>
          </a:xfrm>
          <a:prstGeom prst="rect">
            <a:avLst/>
          </a:prstGeom>
          <a:noFill/>
        </p:spPr>
        <p:txBody>
          <a:bodyPr wrap="square" rtlCol="0">
            <a:spAutoFit/>
          </a:bodyPr>
          <a:lstStyle/>
          <a:p>
            <a:r>
              <a:rPr lang="en-GB" sz="700" dirty="0">
                <a:latin typeface="Candara" panose="020E0502030303020204" pitchFamily="34" charset="0"/>
                <a:ea typeface="Adobe Gothic Std B" panose="020B0800000000000000" pitchFamily="34" charset="-128"/>
              </a:rPr>
              <a:t>MOGHRA</a:t>
            </a:r>
          </a:p>
        </p:txBody>
      </p:sp>
      <p:sp>
        <p:nvSpPr>
          <p:cNvPr id="262" name="TextBox 261">
            <a:extLst>
              <a:ext uri="{FF2B5EF4-FFF2-40B4-BE49-F238E27FC236}">
                <a16:creationId xmlns:a16="http://schemas.microsoft.com/office/drawing/2014/main" id="{35660F1D-DB41-8AEF-8DB3-95A7682D1728}"/>
              </a:ext>
            </a:extLst>
          </p:cNvPr>
          <p:cNvSpPr txBox="1"/>
          <p:nvPr/>
        </p:nvSpPr>
        <p:spPr>
          <a:xfrm>
            <a:off x="7104862" y="4141472"/>
            <a:ext cx="767610" cy="307777"/>
          </a:xfrm>
          <a:prstGeom prst="rect">
            <a:avLst/>
          </a:prstGeom>
          <a:noFill/>
        </p:spPr>
        <p:txBody>
          <a:bodyPr wrap="square" rtlCol="0">
            <a:spAutoFit/>
          </a:bodyPr>
          <a:lstStyle/>
          <a:p>
            <a:r>
              <a:rPr lang="en-GB" sz="700" dirty="0">
                <a:latin typeface="Candara" panose="020E0502030303020204" pitchFamily="34" charset="0"/>
                <a:ea typeface="Adobe Gothic Std B" panose="020B0800000000000000" pitchFamily="34" charset="-128"/>
              </a:rPr>
              <a:t>SOUTH EAST QATTARA</a:t>
            </a:r>
          </a:p>
        </p:txBody>
      </p:sp>
      <p:sp>
        <p:nvSpPr>
          <p:cNvPr id="263" name="TextBox 262">
            <a:extLst>
              <a:ext uri="{FF2B5EF4-FFF2-40B4-BE49-F238E27FC236}">
                <a16:creationId xmlns:a16="http://schemas.microsoft.com/office/drawing/2014/main" id="{BE3F4C83-F5A6-83A5-87ED-C7B464AB087C}"/>
              </a:ext>
            </a:extLst>
          </p:cNvPr>
          <p:cNvSpPr txBox="1"/>
          <p:nvPr/>
        </p:nvSpPr>
        <p:spPr>
          <a:xfrm>
            <a:off x="7922955" y="4141472"/>
            <a:ext cx="837904" cy="200055"/>
          </a:xfrm>
          <a:prstGeom prst="rect">
            <a:avLst/>
          </a:prstGeom>
          <a:noFill/>
        </p:spPr>
        <p:txBody>
          <a:bodyPr wrap="square" rtlCol="0">
            <a:spAutoFit/>
          </a:bodyPr>
          <a:lstStyle/>
          <a:p>
            <a:r>
              <a:rPr lang="en-GB" sz="700" dirty="0">
                <a:latin typeface="Candara" panose="020E0502030303020204" pitchFamily="34" charset="0"/>
                <a:ea typeface="Adobe Gothic Std B" panose="020B0800000000000000" pitchFamily="34" charset="-128"/>
              </a:rPr>
              <a:t>EAST-SIWA</a:t>
            </a:r>
          </a:p>
        </p:txBody>
      </p:sp>
      <p:sp>
        <p:nvSpPr>
          <p:cNvPr id="264" name="TextBox 263">
            <a:extLst>
              <a:ext uri="{FF2B5EF4-FFF2-40B4-BE49-F238E27FC236}">
                <a16:creationId xmlns:a16="http://schemas.microsoft.com/office/drawing/2014/main" id="{179C3D4B-8D26-0F5F-FD55-5E28BA9D4F75}"/>
              </a:ext>
            </a:extLst>
          </p:cNvPr>
          <p:cNvSpPr txBox="1"/>
          <p:nvPr/>
        </p:nvSpPr>
        <p:spPr>
          <a:xfrm>
            <a:off x="6250801" y="4613865"/>
            <a:ext cx="837904" cy="200055"/>
          </a:xfrm>
          <a:prstGeom prst="rect">
            <a:avLst/>
          </a:prstGeom>
          <a:noFill/>
        </p:spPr>
        <p:txBody>
          <a:bodyPr wrap="square" rtlCol="0">
            <a:spAutoFit/>
          </a:bodyPr>
          <a:lstStyle/>
          <a:p>
            <a:r>
              <a:rPr lang="en-GB" sz="700" dirty="0">
                <a:latin typeface="Candara" panose="020E0502030303020204" pitchFamily="34" charset="0"/>
                <a:ea typeface="Adobe Gothic Std B" panose="020B0800000000000000" pitchFamily="34" charset="-128"/>
              </a:rPr>
              <a:t>WEST-MENIA</a:t>
            </a:r>
          </a:p>
        </p:txBody>
      </p:sp>
      <p:sp>
        <p:nvSpPr>
          <p:cNvPr id="265" name="TextBox 264">
            <a:extLst>
              <a:ext uri="{FF2B5EF4-FFF2-40B4-BE49-F238E27FC236}">
                <a16:creationId xmlns:a16="http://schemas.microsoft.com/office/drawing/2014/main" id="{6C77938A-5F13-D96B-AFCC-087C022E54AF}"/>
              </a:ext>
            </a:extLst>
          </p:cNvPr>
          <p:cNvSpPr txBox="1"/>
          <p:nvPr/>
        </p:nvSpPr>
        <p:spPr>
          <a:xfrm>
            <a:off x="7104862" y="4613865"/>
            <a:ext cx="837904" cy="200055"/>
          </a:xfrm>
          <a:prstGeom prst="rect">
            <a:avLst/>
          </a:prstGeom>
          <a:noFill/>
        </p:spPr>
        <p:txBody>
          <a:bodyPr wrap="square" rtlCol="0">
            <a:spAutoFit/>
          </a:bodyPr>
          <a:lstStyle/>
          <a:p>
            <a:r>
              <a:rPr lang="en-GB" sz="700" dirty="0">
                <a:latin typeface="Candara" panose="020E0502030303020204" pitchFamily="34" charset="0"/>
                <a:ea typeface="Adobe Gothic Std B" panose="020B0800000000000000" pitchFamily="34" charset="-128"/>
              </a:rPr>
              <a:t>TOSHKA</a:t>
            </a:r>
          </a:p>
        </p:txBody>
      </p:sp>
      <p:sp>
        <p:nvSpPr>
          <p:cNvPr id="266" name="TextBox 265">
            <a:extLst>
              <a:ext uri="{FF2B5EF4-FFF2-40B4-BE49-F238E27FC236}">
                <a16:creationId xmlns:a16="http://schemas.microsoft.com/office/drawing/2014/main" id="{B3553073-58B2-65A9-E059-6F3DB20DDE9F}"/>
              </a:ext>
            </a:extLst>
          </p:cNvPr>
          <p:cNvSpPr txBox="1"/>
          <p:nvPr/>
        </p:nvSpPr>
        <p:spPr>
          <a:xfrm>
            <a:off x="7922955" y="4613866"/>
            <a:ext cx="837904" cy="200055"/>
          </a:xfrm>
          <a:prstGeom prst="rect">
            <a:avLst/>
          </a:prstGeom>
          <a:noFill/>
        </p:spPr>
        <p:txBody>
          <a:bodyPr wrap="square" rtlCol="0">
            <a:spAutoFit/>
          </a:bodyPr>
          <a:lstStyle/>
          <a:p>
            <a:r>
              <a:rPr lang="en-GB" sz="700" dirty="0">
                <a:latin typeface="Candara" panose="020E0502030303020204" pitchFamily="34" charset="0"/>
                <a:ea typeface="Adobe Gothic Std B" panose="020B0800000000000000" pitchFamily="34" charset="-128"/>
              </a:rPr>
              <a:t>TOSHKA-WELLS</a:t>
            </a:r>
          </a:p>
        </p:txBody>
      </p:sp>
      <p:sp>
        <p:nvSpPr>
          <p:cNvPr id="267" name="TextBox 266">
            <a:extLst>
              <a:ext uri="{FF2B5EF4-FFF2-40B4-BE49-F238E27FC236}">
                <a16:creationId xmlns:a16="http://schemas.microsoft.com/office/drawing/2014/main" id="{E30A9A04-9620-10B6-2795-0B43B56C35E1}"/>
              </a:ext>
            </a:extLst>
          </p:cNvPr>
          <p:cNvSpPr txBox="1"/>
          <p:nvPr/>
        </p:nvSpPr>
        <p:spPr>
          <a:xfrm>
            <a:off x="6250801" y="5141525"/>
            <a:ext cx="837904" cy="200055"/>
          </a:xfrm>
          <a:prstGeom prst="rect">
            <a:avLst/>
          </a:prstGeom>
          <a:noFill/>
        </p:spPr>
        <p:txBody>
          <a:bodyPr wrap="square" rtlCol="0">
            <a:spAutoFit/>
          </a:bodyPr>
          <a:lstStyle/>
          <a:p>
            <a:r>
              <a:rPr lang="en-GB" sz="700" dirty="0">
                <a:latin typeface="Candara" panose="020E0502030303020204" pitchFamily="34" charset="0"/>
                <a:ea typeface="Adobe Gothic Std B" panose="020B0800000000000000" pitchFamily="34" charset="-128"/>
              </a:rPr>
              <a:t>OLD-FRAFRA</a:t>
            </a:r>
          </a:p>
        </p:txBody>
      </p:sp>
      <p:sp>
        <p:nvSpPr>
          <p:cNvPr id="268" name="TextBox 267">
            <a:extLst>
              <a:ext uri="{FF2B5EF4-FFF2-40B4-BE49-F238E27FC236}">
                <a16:creationId xmlns:a16="http://schemas.microsoft.com/office/drawing/2014/main" id="{FD6264B7-00C9-BDB6-57F5-A07780421CE8}"/>
              </a:ext>
            </a:extLst>
          </p:cNvPr>
          <p:cNvSpPr txBox="1"/>
          <p:nvPr/>
        </p:nvSpPr>
        <p:spPr>
          <a:xfrm>
            <a:off x="7104862" y="5141526"/>
            <a:ext cx="837904" cy="307777"/>
          </a:xfrm>
          <a:prstGeom prst="rect">
            <a:avLst/>
          </a:prstGeom>
          <a:noFill/>
        </p:spPr>
        <p:txBody>
          <a:bodyPr wrap="square" rtlCol="0">
            <a:spAutoFit/>
          </a:bodyPr>
          <a:lstStyle/>
          <a:p>
            <a:r>
              <a:rPr lang="en-GB" sz="700" dirty="0">
                <a:latin typeface="Candara" panose="020E0502030303020204" pitchFamily="34" charset="0"/>
                <a:ea typeface="Adobe Gothic Std B" panose="020B0800000000000000" pitchFamily="34" charset="-128"/>
              </a:rPr>
              <a:t>OWAYNAAT EAST EXTENSION</a:t>
            </a:r>
          </a:p>
        </p:txBody>
      </p:sp>
      <p:sp>
        <p:nvSpPr>
          <p:cNvPr id="269" name="TextBox 268">
            <a:extLst>
              <a:ext uri="{FF2B5EF4-FFF2-40B4-BE49-F238E27FC236}">
                <a16:creationId xmlns:a16="http://schemas.microsoft.com/office/drawing/2014/main" id="{890612F7-6E97-E47D-B1D5-960BD2B6CFAA}"/>
              </a:ext>
            </a:extLst>
          </p:cNvPr>
          <p:cNvSpPr txBox="1"/>
          <p:nvPr/>
        </p:nvSpPr>
        <p:spPr>
          <a:xfrm>
            <a:off x="7922955" y="5141525"/>
            <a:ext cx="837904" cy="200055"/>
          </a:xfrm>
          <a:prstGeom prst="rect">
            <a:avLst/>
          </a:prstGeom>
          <a:noFill/>
        </p:spPr>
        <p:txBody>
          <a:bodyPr wrap="square" rtlCol="0">
            <a:spAutoFit/>
          </a:bodyPr>
          <a:lstStyle/>
          <a:p>
            <a:r>
              <a:rPr lang="en-GB" sz="700" dirty="0">
                <a:latin typeface="Candara" panose="020E0502030303020204" pitchFamily="34" charset="0"/>
                <a:ea typeface="Adobe Gothic Std B" panose="020B0800000000000000" pitchFamily="34" charset="-128"/>
              </a:rPr>
              <a:t>NEW-FRAFRA</a:t>
            </a:r>
          </a:p>
        </p:txBody>
      </p:sp>
      <p:sp>
        <p:nvSpPr>
          <p:cNvPr id="270" name="TextBox 269">
            <a:extLst>
              <a:ext uri="{FF2B5EF4-FFF2-40B4-BE49-F238E27FC236}">
                <a16:creationId xmlns:a16="http://schemas.microsoft.com/office/drawing/2014/main" id="{7EE1444C-405E-4EE4-663C-79A07422DD37}"/>
              </a:ext>
            </a:extLst>
          </p:cNvPr>
          <p:cNvSpPr txBox="1"/>
          <p:nvPr/>
        </p:nvSpPr>
        <p:spPr>
          <a:xfrm>
            <a:off x="6250801" y="5654910"/>
            <a:ext cx="837904" cy="307777"/>
          </a:xfrm>
          <a:prstGeom prst="rect">
            <a:avLst/>
          </a:prstGeom>
          <a:noFill/>
        </p:spPr>
        <p:txBody>
          <a:bodyPr wrap="square" rtlCol="0">
            <a:spAutoFit/>
          </a:bodyPr>
          <a:lstStyle/>
          <a:p>
            <a:r>
              <a:rPr lang="en-GB" sz="700" dirty="0">
                <a:latin typeface="Candara" panose="020E0502030303020204" pitchFamily="34" charset="0"/>
                <a:ea typeface="Adobe Gothic Std B" panose="020B0800000000000000" pitchFamily="34" charset="-128"/>
              </a:rPr>
              <a:t>EAST-KOM-OMBO ASWAN</a:t>
            </a:r>
          </a:p>
        </p:txBody>
      </p:sp>
      <p:sp>
        <p:nvSpPr>
          <p:cNvPr id="4" name="Rectangle 3">
            <a:extLst>
              <a:ext uri="{FF2B5EF4-FFF2-40B4-BE49-F238E27FC236}">
                <a16:creationId xmlns:a16="http://schemas.microsoft.com/office/drawing/2014/main" id="{164732F0-1DD4-CA60-919E-C94C797230A9}"/>
              </a:ext>
            </a:extLst>
          </p:cNvPr>
          <p:cNvSpPr/>
          <p:nvPr/>
        </p:nvSpPr>
        <p:spPr>
          <a:xfrm>
            <a:off x="6165850" y="6118860"/>
            <a:ext cx="7220256" cy="26905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5" name="TextBox 4">
            <a:extLst>
              <a:ext uri="{FF2B5EF4-FFF2-40B4-BE49-F238E27FC236}">
                <a16:creationId xmlns:a16="http://schemas.microsoft.com/office/drawing/2014/main" id="{6EA4667E-21D5-E69A-53F1-58D3B9514696}"/>
              </a:ext>
            </a:extLst>
          </p:cNvPr>
          <p:cNvSpPr txBox="1"/>
          <p:nvPr/>
        </p:nvSpPr>
        <p:spPr>
          <a:xfrm>
            <a:off x="11051269" y="6152934"/>
            <a:ext cx="2048446" cy="307777"/>
          </a:xfrm>
          <a:prstGeom prst="rect">
            <a:avLst/>
          </a:prstGeom>
          <a:noFill/>
        </p:spPr>
        <p:txBody>
          <a:bodyPr wrap="square" rtlCol="0">
            <a:spAutoFit/>
          </a:bodyPr>
          <a:lstStyle/>
          <a:p>
            <a:pPr algn="r" rtl="1"/>
            <a:r>
              <a:rPr lang="ar-SA" sz="1400" b="1" i="1" dirty="0">
                <a:solidFill>
                  <a:schemeClr val="bg1"/>
                </a:solidFill>
                <a:latin typeface="Montserrat" panose="00000500000000000000" pitchFamily="2" charset="0"/>
              </a:rPr>
              <a:t>شركاء الأعمال</a:t>
            </a:r>
            <a:endParaRPr lang="en-GB" sz="1400" b="1" i="1" dirty="0">
              <a:solidFill>
                <a:schemeClr val="bg1"/>
              </a:solidFill>
              <a:latin typeface="Montserrat" panose="00000500000000000000" pitchFamily="2" charset="0"/>
            </a:endParaRPr>
          </a:p>
        </p:txBody>
      </p:sp>
      <p:sp>
        <p:nvSpPr>
          <p:cNvPr id="248" name="Rectangle 247">
            <a:extLst>
              <a:ext uri="{FF2B5EF4-FFF2-40B4-BE49-F238E27FC236}">
                <a16:creationId xmlns:a16="http://schemas.microsoft.com/office/drawing/2014/main" id="{C68F0E4E-969E-BEFC-F3DF-B600D51D5403}"/>
              </a:ext>
            </a:extLst>
          </p:cNvPr>
          <p:cNvSpPr/>
          <p:nvPr/>
        </p:nvSpPr>
        <p:spPr>
          <a:xfrm>
            <a:off x="1735394" y="5212495"/>
            <a:ext cx="1265237" cy="29298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tx1"/>
                </a:solidFill>
                <a:latin typeface="Candara" panose="020E0502030303020204" pitchFamily="34" charset="0"/>
              </a:rPr>
              <a:t>LEAD-DEVELOPER</a:t>
            </a:r>
          </a:p>
        </p:txBody>
      </p:sp>
      <p:sp>
        <p:nvSpPr>
          <p:cNvPr id="249" name="Rectangle 248">
            <a:extLst>
              <a:ext uri="{FF2B5EF4-FFF2-40B4-BE49-F238E27FC236}">
                <a16:creationId xmlns:a16="http://schemas.microsoft.com/office/drawing/2014/main" id="{A64E296B-D690-423F-ACFE-95E8A4FE659E}"/>
              </a:ext>
            </a:extLst>
          </p:cNvPr>
          <p:cNvSpPr/>
          <p:nvPr/>
        </p:nvSpPr>
        <p:spPr>
          <a:xfrm>
            <a:off x="3118285" y="5212495"/>
            <a:ext cx="1265237" cy="29298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tx1"/>
                </a:solidFill>
                <a:latin typeface="Candara" panose="020E0502030303020204" pitchFamily="34" charset="0"/>
              </a:rPr>
              <a:t>CLEAN-ENERGY TECHNOLOGY PROVIDER</a:t>
            </a:r>
          </a:p>
        </p:txBody>
      </p:sp>
      <p:sp>
        <p:nvSpPr>
          <p:cNvPr id="271" name="Rectangle 270">
            <a:extLst>
              <a:ext uri="{FF2B5EF4-FFF2-40B4-BE49-F238E27FC236}">
                <a16:creationId xmlns:a16="http://schemas.microsoft.com/office/drawing/2014/main" id="{27A7B132-E13E-06CE-A781-6BEE99A2B98C}"/>
              </a:ext>
            </a:extLst>
          </p:cNvPr>
          <p:cNvSpPr/>
          <p:nvPr/>
        </p:nvSpPr>
        <p:spPr>
          <a:xfrm>
            <a:off x="4507812" y="5212495"/>
            <a:ext cx="1265237" cy="29298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tx1"/>
                </a:solidFill>
                <a:latin typeface="Candara" panose="020E0502030303020204" pitchFamily="34" charset="0"/>
              </a:rPr>
              <a:t>WATER-TECHNOLOGY PROVIDER</a:t>
            </a:r>
          </a:p>
        </p:txBody>
      </p:sp>
      <p:cxnSp>
        <p:nvCxnSpPr>
          <p:cNvPr id="272" name="Straight Connector 271">
            <a:extLst>
              <a:ext uri="{FF2B5EF4-FFF2-40B4-BE49-F238E27FC236}">
                <a16:creationId xmlns:a16="http://schemas.microsoft.com/office/drawing/2014/main" id="{192DEF7F-36B8-407A-D11C-4B407F670B45}"/>
              </a:ext>
            </a:extLst>
          </p:cNvPr>
          <p:cNvCxnSpPr>
            <a:cxnSpLocks/>
          </p:cNvCxnSpPr>
          <p:nvPr/>
        </p:nvCxnSpPr>
        <p:spPr>
          <a:xfrm>
            <a:off x="1692388" y="4025190"/>
            <a:ext cx="414317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73" name="Rectangle 272">
            <a:extLst>
              <a:ext uri="{FF2B5EF4-FFF2-40B4-BE49-F238E27FC236}">
                <a16:creationId xmlns:a16="http://schemas.microsoft.com/office/drawing/2014/main" id="{F15BE1C1-4EE9-A301-E5CE-137779FFA021}"/>
              </a:ext>
            </a:extLst>
          </p:cNvPr>
          <p:cNvSpPr/>
          <p:nvPr/>
        </p:nvSpPr>
        <p:spPr>
          <a:xfrm>
            <a:off x="1692429" y="4105469"/>
            <a:ext cx="4143173" cy="3649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4" name="TextBox 273">
            <a:extLst>
              <a:ext uri="{FF2B5EF4-FFF2-40B4-BE49-F238E27FC236}">
                <a16:creationId xmlns:a16="http://schemas.microsoft.com/office/drawing/2014/main" id="{89828818-D92C-99D6-B26B-5102597EA3C6}"/>
              </a:ext>
            </a:extLst>
          </p:cNvPr>
          <p:cNvSpPr txBox="1"/>
          <p:nvPr/>
        </p:nvSpPr>
        <p:spPr>
          <a:xfrm>
            <a:off x="1986747" y="4115378"/>
            <a:ext cx="3892959" cy="307777"/>
          </a:xfrm>
          <a:prstGeom prst="rect">
            <a:avLst/>
          </a:prstGeom>
          <a:noFill/>
        </p:spPr>
        <p:txBody>
          <a:bodyPr wrap="square">
            <a:spAutoFit/>
          </a:bodyPr>
          <a:lstStyle/>
          <a:p>
            <a:r>
              <a:rPr lang="en-GB" sz="1400" b="1" dirty="0">
                <a:solidFill>
                  <a:schemeClr val="bg1"/>
                </a:solidFill>
                <a:latin typeface="Candara" panose="020E0502030303020204" pitchFamily="34" charset="0"/>
              </a:rPr>
              <a:t>DEVELOPMENT PARTNERS</a:t>
            </a:r>
            <a:endParaRPr lang="en-EG" sz="1400" b="1" dirty="0">
              <a:solidFill>
                <a:schemeClr val="bg1"/>
              </a:solidFill>
              <a:latin typeface="Candara" panose="020E0502030303020204" pitchFamily="34" charset="0"/>
            </a:endParaRPr>
          </a:p>
        </p:txBody>
      </p:sp>
      <p:pic>
        <p:nvPicPr>
          <p:cNvPr id="275" name="Picture 274">
            <a:extLst>
              <a:ext uri="{FF2B5EF4-FFF2-40B4-BE49-F238E27FC236}">
                <a16:creationId xmlns:a16="http://schemas.microsoft.com/office/drawing/2014/main" id="{516E4AF6-91E4-B9B5-42AB-4306A3AFAA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0373" y="4824009"/>
            <a:ext cx="1238246" cy="240335"/>
          </a:xfrm>
          <a:prstGeom prst="rect">
            <a:avLst/>
          </a:prstGeom>
        </p:spPr>
      </p:pic>
      <p:pic>
        <p:nvPicPr>
          <p:cNvPr id="276" name="Picture 275">
            <a:extLst>
              <a:ext uri="{FF2B5EF4-FFF2-40B4-BE49-F238E27FC236}">
                <a16:creationId xmlns:a16="http://schemas.microsoft.com/office/drawing/2014/main" id="{5E708C2A-C724-D6AD-EBF5-77250F4CDC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31620" y="4592594"/>
            <a:ext cx="1395149" cy="573793"/>
          </a:xfrm>
          <a:prstGeom prst="rect">
            <a:avLst/>
          </a:prstGeom>
        </p:spPr>
      </p:pic>
      <p:pic>
        <p:nvPicPr>
          <p:cNvPr id="277" name="Picture 276" descr="Logo&#10;&#10;Description automatically generated with medium confidence">
            <a:extLst>
              <a:ext uri="{FF2B5EF4-FFF2-40B4-BE49-F238E27FC236}">
                <a16:creationId xmlns:a16="http://schemas.microsoft.com/office/drawing/2014/main" id="{538EB1CC-7F8B-6A02-AC0B-225C74EB01A5}"/>
              </a:ext>
            </a:extLst>
          </p:cNvPr>
          <p:cNvPicPr>
            <a:picLocks noChangeAspect="1"/>
          </p:cNvPicPr>
          <p:nvPr/>
        </p:nvPicPr>
        <p:blipFill rotWithShape="1">
          <a:blip r:embed="rId10"/>
          <a:srcRect b="12793"/>
          <a:stretch/>
        </p:blipFill>
        <p:spPr>
          <a:xfrm>
            <a:off x="1776334" y="4569921"/>
            <a:ext cx="1257809" cy="526693"/>
          </a:xfrm>
          <a:prstGeom prst="rect">
            <a:avLst/>
          </a:prstGeom>
        </p:spPr>
      </p:pic>
      <p:sp>
        <p:nvSpPr>
          <p:cNvPr id="278" name="Rectangle 277">
            <a:extLst>
              <a:ext uri="{FF2B5EF4-FFF2-40B4-BE49-F238E27FC236}">
                <a16:creationId xmlns:a16="http://schemas.microsoft.com/office/drawing/2014/main" id="{03FB35A9-DBC5-DC7F-CFEA-727B6894712A}"/>
              </a:ext>
            </a:extLst>
          </p:cNvPr>
          <p:cNvSpPr/>
          <p:nvPr/>
        </p:nvSpPr>
        <p:spPr>
          <a:xfrm>
            <a:off x="1692388" y="4549576"/>
            <a:ext cx="1354015" cy="1186534"/>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9" name="Rectangle 278">
            <a:extLst>
              <a:ext uri="{FF2B5EF4-FFF2-40B4-BE49-F238E27FC236}">
                <a16:creationId xmlns:a16="http://schemas.microsoft.com/office/drawing/2014/main" id="{98F8D204-AC9A-B066-ADE1-7BD4EFE99767}"/>
              </a:ext>
            </a:extLst>
          </p:cNvPr>
          <p:cNvSpPr/>
          <p:nvPr/>
        </p:nvSpPr>
        <p:spPr>
          <a:xfrm>
            <a:off x="3098222" y="4549576"/>
            <a:ext cx="1310454" cy="1186534"/>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0" name="Rectangle 279">
            <a:extLst>
              <a:ext uri="{FF2B5EF4-FFF2-40B4-BE49-F238E27FC236}">
                <a16:creationId xmlns:a16="http://schemas.microsoft.com/office/drawing/2014/main" id="{199FB327-98BD-71A5-1D7C-2356C1D9DEEA}"/>
              </a:ext>
            </a:extLst>
          </p:cNvPr>
          <p:cNvSpPr/>
          <p:nvPr/>
        </p:nvSpPr>
        <p:spPr>
          <a:xfrm>
            <a:off x="4460494" y="4549576"/>
            <a:ext cx="1366274" cy="1186534"/>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81" name="Picture 280">
            <a:extLst>
              <a:ext uri="{FF2B5EF4-FFF2-40B4-BE49-F238E27FC236}">
                <a16:creationId xmlns:a16="http://schemas.microsoft.com/office/drawing/2014/main" id="{2DEE0BAC-4220-75DE-52F8-2D50730BEF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43416" y="5531284"/>
            <a:ext cx="241212" cy="160808"/>
          </a:xfrm>
          <a:prstGeom prst="rect">
            <a:avLst/>
          </a:prstGeom>
        </p:spPr>
      </p:pic>
      <p:pic>
        <p:nvPicPr>
          <p:cNvPr id="282" name="Picture 281">
            <a:extLst>
              <a:ext uri="{FF2B5EF4-FFF2-40B4-BE49-F238E27FC236}">
                <a16:creationId xmlns:a16="http://schemas.microsoft.com/office/drawing/2014/main" id="{8827BFE7-B81B-8CF0-628A-C21A80E974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08777" y="5531284"/>
            <a:ext cx="257293" cy="160808"/>
          </a:xfrm>
          <a:prstGeom prst="rect">
            <a:avLst/>
          </a:prstGeom>
        </p:spPr>
      </p:pic>
      <p:pic>
        <p:nvPicPr>
          <p:cNvPr id="283" name="Graphic 282">
            <a:extLst>
              <a:ext uri="{FF2B5EF4-FFF2-40B4-BE49-F238E27FC236}">
                <a16:creationId xmlns:a16="http://schemas.microsoft.com/office/drawing/2014/main" id="{9722209C-AF90-6198-BA74-1F5D4D05E53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473166" y="5531285"/>
            <a:ext cx="257292" cy="160808"/>
          </a:xfrm>
          <a:prstGeom prst="rect">
            <a:avLst/>
          </a:prstGeom>
        </p:spPr>
      </p:pic>
      <p:sp>
        <p:nvSpPr>
          <p:cNvPr id="284" name="TextBox 283">
            <a:extLst>
              <a:ext uri="{FF2B5EF4-FFF2-40B4-BE49-F238E27FC236}">
                <a16:creationId xmlns:a16="http://schemas.microsoft.com/office/drawing/2014/main" id="{81EB56E8-6315-BEDB-DD8B-008C7E2EA351}"/>
              </a:ext>
            </a:extLst>
          </p:cNvPr>
          <p:cNvSpPr txBox="1"/>
          <p:nvPr/>
        </p:nvSpPr>
        <p:spPr>
          <a:xfrm>
            <a:off x="2168210" y="5503967"/>
            <a:ext cx="459440" cy="200055"/>
          </a:xfrm>
          <a:prstGeom prst="rect">
            <a:avLst/>
          </a:prstGeom>
          <a:noFill/>
        </p:spPr>
        <p:txBody>
          <a:bodyPr wrap="square">
            <a:spAutoFit/>
          </a:bodyPr>
          <a:lstStyle/>
          <a:p>
            <a:pPr algn="ctr"/>
            <a:r>
              <a:rPr lang="en-US" sz="700" b="1" dirty="0">
                <a:latin typeface="Candara" panose="020E0502030303020204" pitchFamily="34" charset="0"/>
              </a:rPr>
              <a:t>EGYPT</a:t>
            </a:r>
          </a:p>
        </p:txBody>
      </p:sp>
      <p:sp>
        <p:nvSpPr>
          <p:cNvPr id="285" name="TextBox 284">
            <a:extLst>
              <a:ext uri="{FF2B5EF4-FFF2-40B4-BE49-F238E27FC236}">
                <a16:creationId xmlns:a16="http://schemas.microsoft.com/office/drawing/2014/main" id="{05E98F5D-8659-CDFE-FB61-E3BB526FDDA0}"/>
              </a:ext>
            </a:extLst>
          </p:cNvPr>
          <p:cNvSpPr txBox="1"/>
          <p:nvPr/>
        </p:nvSpPr>
        <p:spPr>
          <a:xfrm>
            <a:off x="3430563" y="5503966"/>
            <a:ext cx="768173" cy="200055"/>
          </a:xfrm>
          <a:prstGeom prst="rect">
            <a:avLst/>
          </a:prstGeom>
          <a:noFill/>
        </p:spPr>
        <p:txBody>
          <a:bodyPr wrap="square">
            <a:spAutoFit/>
          </a:bodyPr>
          <a:lstStyle/>
          <a:p>
            <a:pPr algn="ctr"/>
            <a:r>
              <a:rPr lang="en-US" sz="700" b="1" dirty="0">
                <a:latin typeface="Candara" panose="020E0502030303020204" pitchFamily="34" charset="0"/>
              </a:rPr>
              <a:t>SWEDEN</a:t>
            </a:r>
          </a:p>
        </p:txBody>
      </p:sp>
      <p:sp>
        <p:nvSpPr>
          <p:cNvPr id="286" name="TextBox 285">
            <a:extLst>
              <a:ext uri="{FF2B5EF4-FFF2-40B4-BE49-F238E27FC236}">
                <a16:creationId xmlns:a16="http://schemas.microsoft.com/office/drawing/2014/main" id="{8F630786-1999-45E0-32EA-13C554DDFDB1}"/>
              </a:ext>
            </a:extLst>
          </p:cNvPr>
          <p:cNvSpPr txBox="1"/>
          <p:nvPr/>
        </p:nvSpPr>
        <p:spPr>
          <a:xfrm>
            <a:off x="4751435" y="5503966"/>
            <a:ext cx="768173" cy="200055"/>
          </a:xfrm>
          <a:prstGeom prst="rect">
            <a:avLst/>
          </a:prstGeom>
          <a:noFill/>
        </p:spPr>
        <p:txBody>
          <a:bodyPr wrap="square">
            <a:spAutoFit/>
          </a:bodyPr>
          <a:lstStyle/>
          <a:p>
            <a:pPr algn="ctr"/>
            <a:r>
              <a:rPr lang="en-US" sz="700" b="1" dirty="0">
                <a:latin typeface="Candara" panose="020E0502030303020204" pitchFamily="34" charset="0"/>
              </a:rPr>
              <a:t>FRANCE</a:t>
            </a:r>
          </a:p>
        </p:txBody>
      </p:sp>
      <p:sp>
        <p:nvSpPr>
          <p:cNvPr id="287" name="Rectangle 286">
            <a:extLst>
              <a:ext uri="{FF2B5EF4-FFF2-40B4-BE49-F238E27FC236}">
                <a16:creationId xmlns:a16="http://schemas.microsoft.com/office/drawing/2014/main" id="{CCDAF6E4-B971-7218-69E3-EDF9632686A8}"/>
              </a:ext>
            </a:extLst>
          </p:cNvPr>
          <p:cNvSpPr/>
          <p:nvPr/>
        </p:nvSpPr>
        <p:spPr>
          <a:xfrm>
            <a:off x="1692429" y="5779871"/>
            <a:ext cx="4143173" cy="3649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8" name="TextBox 287">
            <a:extLst>
              <a:ext uri="{FF2B5EF4-FFF2-40B4-BE49-F238E27FC236}">
                <a16:creationId xmlns:a16="http://schemas.microsoft.com/office/drawing/2014/main" id="{086D24E5-3F9E-8667-AA40-A4CC91CB8944}"/>
              </a:ext>
            </a:extLst>
          </p:cNvPr>
          <p:cNvSpPr txBox="1"/>
          <p:nvPr/>
        </p:nvSpPr>
        <p:spPr>
          <a:xfrm>
            <a:off x="1986747" y="5789778"/>
            <a:ext cx="3840023" cy="276999"/>
          </a:xfrm>
          <a:prstGeom prst="rect">
            <a:avLst/>
          </a:prstGeom>
          <a:noFill/>
        </p:spPr>
        <p:txBody>
          <a:bodyPr wrap="square">
            <a:spAutoFit/>
          </a:bodyPr>
          <a:lstStyle/>
          <a:p>
            <a:r>
              <a:rPr lang="en-GB" sz="1200" b="1" i="1" dirty="0">
                <a:solidFill>
                  <a:schemeClr val="bg1"/>
                </a:solidFill>
                <a:latin typeface="Candara" panose="020E0502030303020204" pitchFamily="34" charset="0"/>
              </a:rPr>
              <a:t>AGRO OFF-TAKE PARTNERS</a:t>
            </a:r>
            <a:endParaRPr lang="en-EG" sz="1200" b="1" i="1" dirty="0">
              <a:solidFill>
                <a:schemeClr val="bg1"/>
              </a:solidFill>
              <a:latin typeface="Candara" panose="020E0502030303020204" pitchFamily="34" charset="0"/>
            </a:endParaRPr>
          </a:p>
        </p:txBody>
      </p:sp>
      <p:sp>
        <p:nvSpPr>
          <p:cNvPr id="289" name="Rectangle 288">
            <a:extLst>
              <a:ext uri="{FF2B5EF4-FFF2-40B4-BE49-F238E27FC236}">
                <a16:creationId xmlns:a16="http://schemas.microsoft.com/office/drawing/2014/main" id="{A404BDFA-26E0-761E-A235-E55BB612BE11}"/>
              </a:ext>
            </a:extLst>
          </p:cNvPr>
          <p:cNvSpPr/>
          <p:nvPr/>
        </p:nvSpPr>
        <p:spPr>
          <a:xfrm>
            <a:off x="1692388" y="6203112"/>
            <a:ext cx="2335671" cy="79130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0" name="Rectangle 289">
            <a:extLst>
              <a:ext uri="{FF2B5EF4-FFF2-40B4-BE49-F238E27FC236}">
                <a16:creationId xmlns:a16="http://schemas.microsoft.com/office/drawing/2014/main" id="{14A8A446-175F-A6E3-50FC-591E028A14DC}"/>
              </a:ext>
            </a:extLst>
          </p:cNvPr>
          <p:cNvSpPr/>
          <p:nvPr/>
        </p:nvSpPr>
        <p:spPr>
          <a:xfrm>
            <a:off x="1692429" y="7042561"/>
            <a:ext cx="4143173" cy="3649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1" name="TextBox 290">
            <a:extLst>
              <a:ext uri="{FF2B5EF4-FFF2-40B4-BE49-F238E27FC236}">
                <a16:creationId xmlns:a16="http://schemas.microsoft.com/office/drawing/2014/main" id="{6B8D0381-155B-5FA6-5D50-4B5B34924F12}"/>
              </a:ext>
            </a:extLst>
          </p:cNvPr>
          <p:cNvSpPr txBox="1"/>
          <p:nvPr/>
        </p:nvSpPr>
        <p:spPr>
          <a:xfrm>
            <a:off x="1986747" y="7052469"/>
            <a:ext cx="3892959" cy="276999"/>
          </a:xfrm>
          <a:prstGeom prst="rect">
            <a:avLst/>
          </a:prstGeom>
          <a:noFill/>
        </p:spPr>
        <p:txBody>
          <a:bodyPr wrap="square">
            <a:spAutoFit/>
          </a:bodyPr>
          <a:lstStyle/>
          <a:p>
            <a:r>
              <a:rPr lang="en-GB" sz="1200" b="1" i="1" dirty="0">
                <a:solidFill>
                  <a:schemeClr val="bg1"/>
                </a:solidFill>
                <a:latin typeface="Candara" panose="020E0502030303020204" pitchFamily="34" charset="0"/>
              </a:rPr>
              <a:t>SUSTAINABILITY CONSULTANCY PARTNERS</a:t>
            </a:r>
          </a:p>
        </p:txBody>
      </p:sp>
      <p:sp>
        <p:nvSpPr>
          <p:cNvPr id="292" name="Rectangle 291">
            <a:extLst>
              <a:ext uri="{FF2B5EF4-FFF2-40B4-BE49-F238E27FC236}">
                <a16:creationId xmlns:a16="http://schemas.microsoft.com/office/drawing/2014/main" id="{114AB702-778A-FC60-B221-7FE0210038EC}"/>
              </a:ext>
            </a:extLst>
          </p:cNvPr>
          <p:cNvSpPr/>
          <p:nvPr/>
        </p:nvSpPr>
        <p:spPr>
          <a:xfrm>
            <a:off x="1692387" y="7465802"/>
            <a:ext cx="2041835" cy="81782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3" name="Rectangle 292">
            <a:extLst>
              <a:ext uri="{FF2B5EF4-FFF2-40B4-BE49-F238E27FC236}">
                <a16:creationId xmlns:a16="http://schemas.microsoft.com/office/drawing/2014/main" id="{224AA150-D36F-B73D-4306-FFD5754100AB}"/>
              </a:ext>
            </a:extLst>
          </p:cNvPr>
          <p:cNvSpPr/>
          <p:nvPr/>
        </p:nvSpPr>
        <p:spPr>
          <a:xfrm>
            <a:off x="3790084" y="7465802"/>
            <a:ext cx="2036684" cy="81782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94" name="Picture 293">
            <a:extLst>
              <a:ext uri="{FF2B5EF4-FFF2-40B4-BE49-F238E27FC236}">
                <a16:creationId xmlns:a16="http://schemas.microsoft.com/office/drawing/2014/main" id="{5ADBE173-2DD0-FEAA-AD83-F80805B42AC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62429" y="7501970"/>
            <a:ext cx="762479" cy="756252"/>
          </a:xfrm>
          <a:prstGeom prst="rect">
            <a:avLst/>
          </a:prstGeom>
        </p:spPr>
      </p:pic>
      <p:pic>
        <p:nvPicPr>
          <p:cNvPr id="295" name="Picture 294">
            <a:extLst>
              <a:ext uri="{FF2B5EF4-FFF2-40B4-BE49-F238E27FC236}">
                <a16:creationId xmlns:a16="http://schemas.microsoft.com/office/drawing/2014/main" id="{97788BA6-3F95-BE5E-3130-011C21B3B0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82727" y="7858822"/>
            <a:ext cx="757525" cy="226752"/>
          </a:xfrm>
          <a:prstGeom prst="rect">
            <a:avLst/>
          </a:prstGeom>
        </p:spPr>
      </p:pic>
      <p:pic>
        <p:nvPicPr>
          <p:cNvPr id="296" name="Picture 295">
            <a:extLst>
              <a:ext uri="{FF2B5EF4-FFF2-40B4-BE49-F238E27FC236}">
                <a16:creationId xmlns:a16="http://schemas.microsoft.com/office/drawing/2014/main" id="{C650E976-593B-DB2C-F2B2-53BA760F5076}"/>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78263" y="6199479"/>
            <a:ext cx="894332" cy="797022"/>
          </a:xfrm>
          <a:prstGeom prst="rect">
            <a:avLst/>
          </a:prstGeom>
        </p:spPr>
      </p:pic>
      <p:sp>
        <p:nvSpPr>
          <p:cNvPr id="297" name="Rectangle 296">
            <a:extLst>
              <a:ext uri="{FF2B5EF4-FFF2-40B4-BE49-F238E27FC236}">
                <a16:creationId xmlns:a16="http://schemas.microsoft.com/office/drawing/2014/main" id="{539A39B6-0CF2-49F7-D5FB-8BA519386B5E}"/>
              </a:ext>
            </a:extLst>
          </p:cNvPr>
          <p:cNvSpPr/>
          <p:nvPr/>
        </p:nvSpPr>
        <p:spPr>
          <a:xfrm>
            <a:off x="2567894" y="6421655"/>
            <a:ext cx="1519355" cy="375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700" i="1" dirty="0">
                <a:solidFill>
                  <a:schemeClr val="tx1"/>
                </a:solidFill>
                <a:latin typeface="Candara" panose="020E0502030303020204" pitchFamily="34" charset="0"/>
              </a:rPr>
              <a:t>The number one potato exporter in Egypt, that accounts for more than</a:t>
            </a:r>
            <a:r>
              <a:rPr lang="en-US" sz="700" i="1" dirty="0">
                <a:solidFill>
                  <a:schemeClr val="tx1"/>
                </a:solidFill>
                <a:latin typeface="Candara" panose="020E0502030303020204" pitchFamily="34" charset="0"/>
              </a:rPr>
              <a:t> 30% of the export market, owning and operating 158 K acres of land</a:t>
            </a:r>
            <a:endParaRPr lang="en-GB" sz="700" i="1" dirty="0">
              <a:solidFill>
                <a:schemeClr val="tx1"/>
              </a:solidFill>
              <a:latin typeface="Candara" panose="020E0502030303020204" pitchFamily="34" charset="0"/>
            </a:endParaRPr>
          </a:p>
        </p:txBody>
      </p:sp>
      <p:sp>
        <p:nvSpPr>
          <p:cNvPr id="298" name="Rectangle 297">
            <a:extLst>
              <a:ext uri="{FF2B5EF4-FFF2-40B4-BE49-F238E27FC236}">
                <a16:creationId xmlns:a16="http://schemas.microsoft.com/office/drawing/2014/main" id="{00E8161B-5504-AF24-5254-36E4C5D5B1F3}"/>
              </a:ext>
            </a:extLst>
          </p:cNvPr>
          <p:cNvSpPr/>
          <p:nvPr/>
        </p:nvSpPr>
        <p:spPr>
          <a:xfrm>
            <a:off x="4078525" y="6203112"/>
            <a:ext cx="1757038" cy="79130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9" name="Picture 298">
            <a:extLst>
              <a:ext uri="{FF2B5EF4-FFF2-40B4-BE49-F238E27FC236}">
                <a16:creationId xmlns:a16="http://schemas.microsoft.com/office/drawing/2014/main" id="{12934A54-F1EE-DABC-59FF-1E1384D359EE}"/>
              </a:ext>
            </a:extLst>
          </p:cNvPr>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9472" y="7595855"/>
            <a:ext cx="2280233" cy="157577"/>
          </a:xfrm>
          <a:prstGeom prst="rect">
            <a:avLst/>
          </a:prstGeom>
        </p:spPr>
      </p:pic>
      <p:sp>
        <p:nvSpPr>
          <p:cNvPr id="300" name="Rectangle 299">
            <a:extLst>
              <a:ext uri="{FF2B5EF4-FFF2-40B4-BE49-F238E27FC236}">
                <a16:creationId xmlns:a16="http://schemas.microsoft.com/office/drawing/2014/main" id="{9829F860-C001-5D83-4A54-95EBB8105E43}"/>
              </a:ext>
            </a:extLst>
          </p:cNvPr>
          <p:cNvSpPr/>
          <p:nvPr/>
        </p:nvSpPr>
        <p:spPr>
          <a:xfrm>
            <a:off x="4512972" y="6421655"/>
            <a:ext cx="944443" cy="375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i="1" dirty="0">
                <a:solidFill>
                  <a:schemeClr val="tx1"/>
                </a:solidFill>
                <a:latin typeface="Candara" panose="020E0502030303020204" pitchFamily="34" charset="0"/>
              </a:rPr>
              <a:t>TBD</a:t>
            </a:r>
          </a:p>
        </p:txBody>
      </p:sp>
      <p:pic>
        <p:nvPicPr>
          <p:cNvPr id="305" name="Picture 304">
            <a:extLst>
              <a:ext uri="{FF2B5EF4-FFF2-40B4-BE49-F238E27FC236}">
                <a16:creationId xmlns:a16="http://schemas.microsoft.com/office/drawing/2014/main" id="{237BB9B7-557B-E8F9-12AD-E6026A50E6F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499212" y="6653923"/>
            <a:ext cx="1421600" cy="490790"/>
          </a:xfrm>
          <a:prstGeom prst="rect">
            <a:avLst/>
          </a:prstGeom>
        </p:spPr>
      </p:pic>
      <p:sp>
        <p:nvSpPr>
          <p:cNvPr id="307" name="Rectangle 306">
            <a:extLst>
              <a:ext uri="{FF2B5EF4-FFF2-40B4-BE49-F238E27FC236}">
                <a16:creationId xmlns:a16="http://schemas.microsoft.com/office/drawing/2014/main" id="{30B894DF-0687-4858-10E5-AC73E77F4C3D}"/>
              </a:ext>
            </a:extLst>
          </p:cNvPr>
          <p:cNvSpPr/>
          <p:nvPr/>
        </p:nvSpPr>
        <p:spPr>
          <a:xfrm>
            <a:off x="11304404" y="6633368"/>
            <a:ext cx="2036684" cy="55309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9" name="Picture 308">
            <a:extLst>
              <a:ext uri="{FF2B5EF4-FFF2-40B4-BE49-F238E27FC236}">
                <a16:creationId xmlns:a16="http://schemas.microsoft.com/office/drawing/2014/main" id="{F0A35594-C159-AE0F-2344-F58E3B914A08}"/>
              </a:ext>
            </a:extLst>
          </p:cNvPr>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96476" y="6836179"/>
            <a:ext cx="1249534" cy="610124"/>
          </a:xfrm>
          <a:prstGeom prst="rect">
            <a:avLst/>
          </a:prstGeom>
        </p:spPr>
      </p:pic>
      <p:sp>
        <p:nvSpPr>
          <p:cNvPr id="311" name="TextBox 310">
            <a:extLst>
              <a:ext uri="{FF2B5EF4-FFF2-40B4-BE49-F238E27FC236}">
                <a16:creationId xmlns:a16="http://schemas.microsoft.com/office/drawing/2014/main" id="{48E485A0-4D80-0C9F-46CD-9FC348195341}"/>
              </a:ext>
            </a:extLst>
          </p:cNvPr>
          <p:cNvSpPr txBox="1"/>
          <p:nvPr/>
        </p:nvSpPr>
        <p:spPr>
          <a:xfrm>
            <a:off x="11298393" y="6390706"/>
            <a:ext cx="2048446" cy="21005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200" dirty="0"/>
              <a:t>Finance partner</a:t>
            </a:r>
          </a:p>
        </p:txBody>
      </p:sp>
      <p:sp>
        <p:nvSpPr>
          <p:cNvPr id="312" name="Rectangle 311">
            <a:extLst>
              <a:ext uri="{FF2B5EF4-FFF2-40B4-BE49-F238E27FC236}">
                <a16:creationId xmlns:a16="http://schemas.microsoft.com/office/drawing/2014/main" id="{6D292B68-96BD-E453-9355-42252D878CF6}"/>
              </a:ext>
            </a:extLst>
          </p:cNvPr>
          <p:cNvSpPr/>
          <p:nvPr/>
        </p:nvSpPr>
        <p:spPr>
          <a:xfrm>
            <a:off x="6315701" y="6842485"/>
            <a:ext cx="1356919" cy="55309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3" name="Rectangle 312">
            <a:extLst>
              <a:ext uri="{FF2B5EF4-FFF2-40B4-BE49-F238E27FC236}">
                <a16:creationId xmlns:a16="http://schemas.microsoft.com/office/drawing/2014/main" id="{0FC04BA7-8118-BD31-95EC-E90AEC84BF5B}"/>
              </a:ext>
            </a:extLst>
          </p:cNvPr>
          <p:cNvSpPr/>
          <p:nvPr/>
        </p:nvSpPr>
        <p:spPr>
          <a:xfrm>
            <a:off x="7726471" y="6842485"/>
            <a:ext cx="1321510" cy="55309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4" name="Rectangle 313">
            <a:extLst>
              <a:ext uri="{FF2B5EF4-FFF2-40B4-BE49-F238E27FC236}">
                <a16:creationId xmlns:a16="http://schemas.microsoft.com/office/drawing/2014/main" id="{305FD7CD-8847-2B47-0B94-FF7A1D827EFB}"/>
              </a:ext>
            </a:extLst>
          </p:cNvPr>
          <p:cNvSpPr/>
          <p:nvPr/>
        </p:nvSpPr>
        <p:spPr>
          <a:xfrm>
            <a:off x="9101834" y="6842485"/>
            <a:ext cx="1357041" cy="55309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5" name="Picture 314">
            <a:extLst>
              <a:ext uri="{FF2B5EF4-FFF2-40B4-BE49-F238E27FC236}">
                <a16:creationId xmlns:a16="http://schemas.microsoft.com/office/drawing/2014/main" id="{F1501FDE-AD88-E59A-FE91-D7AE8A39AD2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192902" y="6886238"/>
            <a:ext cx="458468" cy="458468"/>
          </a:xfrm>
          <a:prstGeom prst="rect">
            <a:avLst/>
          </a:prstGeom>
        </p:spPr>
      </p:pic>
      <p:pic>
        <p:nvPicPr>
          <p:cNvPr id="316" name="Picture 315">
            <a:extLst>
              <a:ext uri="{FF2B5EF4-FFF2-40B4-BE49-F238E27FC236}">
                <a16:creationId xmlns:a16="http://schemas.microsoft.com/office/drawing/2014/main" id="{9565FF69-CDA1-D840-7FCD-F5F9CB7890BB}"/>
              </a:ext>
            </a:extLst>
          </p:cNvPr>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4062" y="6757831"/>
            <a:ext cx="1165472" cy="699284"/>
          </a:xfrm>
          <a:prstGeom prst="rect">
            <a:avLst/>
          </a:prstGeom>
        </p:spPr>
      </p:pic>
      <p:pic>
        <p:nvPicPr>
          <p:cNvPr id="319" name="Picture 318">
            <a:extLst>
              <a:ext uri="{FF2B5EF4-FFF2-40B4-BE49-F238E27FC236}">
                <a16:creationId xmlns:a16="http://schemas.microsoft.com/office/drawing/2014/main" id="{6A67F855-DBDD-312C-5E9F-C0257D41AD54}"/>
              </a:ext>
            </a:extLst>
          </p:cNvPr>
          <p:cNvPicPr>
            <a:picLocks noChangeAspect="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32007" y="7523324"/>
            <a:ext cx="1248989" cy="727567"/>
          </a:xfrm>
          <a:prstGeom prst="rect">
            <a:avLst/>
          </a:prstGeom>
        </p:spPr>
      </p:pic>
      <p:pic>
        <p:nvPicPr>
          <p:cNvPr id="320" name="Picture 319">
            <a:extLst>
              <a:ext uri="{FF2B5EF4-FFF2-40B4-BE49-F238E27FC236}">
                <a16:creationId xmlns:a16="http://schemas.microsoft.com/office/drawing/2014/main" id="{E28D1867-35E9-049F-EB11-1E84A85B1754}"/>
              </a:ext>
            </a:extLst>
          </p:cNvPr>
          <p:cNvPicPr>
            <a:picLocks noChangeAspect="1"/>
          </p:cNvPicPr>
          <p:nvPr/>
        </p:nvPicPr>
        <p:blipFill>
          <a:blip r:embed="rId2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2117444" y="7482288"/>
            <a:ext cx="1158766" cy="737749"/>
          </a:xfrm>
          <a:prstGeom prst="rect">
            <a:avLst/>
          </a:prstGeom>
        </p:spPr>
      </p:pic>
      <p:sp>
        <p:nvSpPr>
          <p:cNvPr id="324" name="Rectangle 323">
            <a:extLst>
              <a:ext uri="{FF2B5EF4-FFF2-40B4-BE49-F238E27FC236}">
                <a16:creationId xmlns:a16="http://schemas.microsoft.com/office/drawing/2014/main" id="{D03A0743-7325-2BB0-82BA-FB2DF6C7C349}"/>
              </a:ext>
            </a:extLst>
          </p:cNvPr>
          <p:cNvSpPr/>
          <p:nvPr/>
        </p:nvSpPr>
        <p:spPr>
          <a:xfrm>
            <a:off x="10785435" y="8217810"/>
            <a:ext cx="1317467" cy="375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i="1" dirty="0">
                <a:solidFill>
                  <a:schemeClr val="tx1"/>
                </a:solidFill>
                <a:latin typeface="Candara" panose="020E0502030303020204" pitchFamily="34" charset="0"/>
              </a:rPr>
              <a:t>New-Valley Governorate</a:t>
            </a:r>
          </a:p>
        </p:txBody>
      </p:sp>
      <p:sp>
        <p:nvSpPr>
          <p:cNvPr id="325" name="Rectangle 324">
            <a:extLst>
              <a:ext uri="{FF2B5EF4-FFF2-40B4-BE49-F238E27FC236}">
                <a16:creationId xmlns:a16="http://schemas.microsoft.com/office/drawing/2014/main" id="{BA6862BA-E67B-F2C9-A3DF-65E02E9AB954}"/>
              </a:ext>
            </a:extLst>
          </p:cNvPr>
          <p:cNvSpPr/>
          <p:nvPr/>
        </p:nvSpPr>
        <p:spPr>
          <a:xfrm>
            <a:off x="12035944" y="8170022"/>
            <a:ext cx="1317467" cy="375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i="1" dirty="0">
                <a:solidFill>
                  <a:schemeClr val="tx1"/>
                </a:solidFill>
                <a:latin typeface="Candara" panose="020E0502030303020204" pitchFamily="34" charset="0"/>
              </a:rPr>
              <a:t>Egyptian Countryside Development Company</a:t>
            </a:r>
          </a:p>
        </p:txBody>
      </p:sp>
      <p:sp>
        <p:nvSpPr>
          <p:cNvPr id="327" name="Rectangle 326">
            <a:extLst>
              <a:ext uri="{FF2B5EF4-FFF2-40B4-BE49-F238E27FC236}">
                <a16:creationId xmlns:a16="http://schemas.microsoft.com/office/drawing/2014/main" id="{E7B3E1C3-72C3-A69F-C61C-80658A304E25}"/>
              </a:ext>
            </a:extLst>
          </p:cNvPr>
          <p:cNvSpPr/>
          <p:nvPr/>
        </p:nvSpPr>
        <p:spPr>
          <a:xfrm>
            <a:off x="12080995" y="7450445"/>
            <a:ext cx="1248988" cy="103798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8" name="Rectangle 327">
            <a:extLst>
              <a:ext uri="{FF2B5EF4-FFF2-40B4-BE49-F238E27FC236}">
                <a16:creationId xmlns:a16="http://schemas.microsoft.com/office/drawing/2014/main" id="{4470F0F3-E9A3-1ABA-1CD3-7C205181F160}"/>
              </a:ext>
            </a:extLst>
          </p:cNvPr>
          <p:cNvSpPr/>
          <p:nvPr/>
        </p:nvSpPr>
        <p:spPr>
          <a:xfrm>
            <a:off x="10752576" y="7450445"/>
            <a:ext cx="1248988" cy="103798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9" name="TextBox 328">
            <a:extLst>
              <a:ext uri="{FF2B5EF4-FFF2-40B4-BE49-F238E27FC236}">
                <a16:creationId xmlns:a16="http://schemas.microsoft.com/office/drawing/2014/main" id="{0C50FA43-26F6-172F-E604-7BD285359097}"/>
              </a:ext>
            </a:extLst>
          </p:cNvPr>
          <p:cNvSpPr txBox="1"/>
          <p:nvPr/>
        </p:nvSpPr>
        <p:spPr>
          <a:xfrm>
            <a:off x="1463675" y="8534717"/>
            <a:ext cx="622504" cy="261610"/>
          </a:xfrm>
          <a:prstGeom prst="rect">
            <a:avLst/>
          </a:prstGeom>
          <a:noFill/>
        </p:spPr>
        <p:txBody>
          <a:bodyPr wrap="square" rtlCol="0">
            <a:spAutoFit/>
          </a:bodyPr>
          <a:lstStyle/>
          <a:p>
            <a:r>
              <a:rPr lang="ar-SA" sz="1100" dirty="0"/>
              <a:t>5</a:t>
            </a:r>
            <a:endParaRPr lang="en-GB" sz="1100" dirty="0"/>
          </a:p>
        </p:txBody>
      </p:sp>
      <p:sp>
        <p:nvSpPr>
          <p:cNvPr id="331" name="Rectangle 330">
            <a:extLst>
              <a:ext uri="{FF2B5EF4-FFF2-40B4-BE49-F238E27FC236}">
                <a16:creationId xmlns:a16="http://schemas.microsoft.com/office/drawing/2014/main" id="{B41D682D-5570-B12C-1A27-28BC73852C27}"/>
              </a:ext>
            </a:extLst>
          </p:cNvPr>
          <p:cNvSpPr/>
          <p:nvPr/>
        </p:nvSpPr>
        <p:spPr>
          <a:xfrm>
            <a:off x="6932881" y="7607066"/>
            <a:ext cx="1321510" cy="55309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2" name="Rectangle 331">
            <a:extLst>
              <a:ext uri="{FF2B5EF4-FFF2-40B4-BE49-F238E27FC236}">
                <a16:creationId xmlns:a16="http://schemas.microsoft.com/office/drawing/2014/main" id="{D8A7C280-CD36-4030-E01A-B3399ED52828}"/>
              </a:ext>
            </a:extLst>
          </p:cNvPr>
          <p:cNvSpPr/>
          <p:nvPr/>
        </p:nvSpPr>
        <p:spPr>
          <a:xfrm>
            <a:off x="8308244" y="7607066"/>
            <a:ext cx="1321510" cy="55309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3" name="Picture 332">
            <a:extLst>
              <a:ext uri="{FF2B5EF4-FFF2-40B4-BE49-F238E27FC236}">
                <a16:creationId xmlns:a16="http://schemas.microsoft.com/office/drawing/2014/main" id="{D0107AA1-F55B-C4F0-5D63-2D51B085B262}"/>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269346" y="7623709"/>
            <a:ext cx="712135" cy="505616"/>
          </a:xfrm>
          <a:prstGeom prst="rect">
            <a:avLst/>
          </a:prstGeom>
        </p:spPr>
      </p:pic>
      <p:pic>
        <p:nvPicPr>
          <p:cNvPr id="334" name="Picture 333">
            <a:extLst>
              <a:ext uri="{FF2B5EF4-FFF2-40B4-BE49-F238E27FC236}">
                <a16:creationId xmlns:a16="http://schemas.microsoft.com/office/drawing/2014/main" id="{DA9F714F-E491-A708-02AE-3A026857AFA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423863" y="7647775"/>
            <a:ext cx="1062879" cy="429520"/>
          </a:xfrm>
          <a:prstGeom prst="rect">
            <a:avLst/>
          </a:prstGeom>
        </p:spPr>
      </p:pic>
      <p:sp>
        <p:nvSpPr>
          <p:cNvPr id="335" name="Rectangle 334">
            <a:extLst>
              <a:ext uri="{FF2B5EF4-FFF2-40B4-BE49-F238E27FC236}">
                <a16:creationId xmlns:a16="http://schemas.microsoft.com/office/drawing/2014/main" id="{5723663D-AD9B-B390-E8DB-BB23A38FC7DE}"/>
              </a:ext>
            </a:extLst>
          </p:cNvPr>
          <p:cNvSpPr/>
          <p:nvPr/>
        </p:nvSpPr>
        <p:spPr>
          <a:xfrm>
            <a:off x="1864023" y="3301300"/>
            <a:ext cx="3679756" cy="26905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336" name="TextBox 335">
            <a:extLst>
              <a:ext uri="{FF2B5EF4-FFF2-40B4-BE49-F238E27FC236}">
                <a16:creationId xmlns:a16="http://schemas.microsoft.com/office/drawing/2014/main" id="{C749E140-8F60-1281-7D2E-480BAB41AF2C}"/>
              </a:ext>
            </a:extLst>
          </p:cNvPr>
          <p:cNvSpPr txBox="1"/>
          <p:nvPr/>
        </p:nvSpPr>
        <p:spPr>
          <a:xfrm>
            <a:off x="3408968" y="3326912"/>
            <a:ext cx="2048446" cy="307777"/>
          </a:xfrm>
          <a:prstGeom prst="rect">
            <a:avLst/>
          </a:prstGeom>
          <a:noFill/>
        </p:spPr>
        <p:txBody>
          <a:bodyPr wrap="square" rtlCol="0">
            <a:spAutoFit/>
          </a:bodyPr>
          <a:lstStyle/>
          <a:p>
            <a:pPr algn="r" rtl="1"/>
            <a:r>
              <a:rPr lang="ar-SA" sz="1400" b="1" i="1" dirty="0">
                <a:solidFill>
                  <a:schemeClr val="bg1"/>
                </a:solidFill>
                <a:latin typeface="Montserrat" panose="00000500000000000000" pitchFamily="2" charset="0"/>
              </a:rPr>
              <a:t>شركاء الأعمال</a:t>
            </a:r>
            <a:endParaRPr lang="en-GB" sz="1400" b="1" i="1" dirty="0">
              <a:solidFill>
                <a:schemeClr val="bg1"/>
              </a:solidFill>
              <a:latin typeface="Montserrat" panose="00000500000000000000" pitchFamily="2" charset="0"/>
            </a:endParaRPr>
          </a:p>
        </p:txBody>
      </p:sp>
      <p:sp>
        <p:nvSpPr>
          <p:cNvPr id="337" name="TextBox 336">
            <a:extLst>
              <a:ext uri="{FF2B5EF4-FFF2-40B4-BE49-F238E27FC236}">
                <a16:creationId xmlns:a16="http://schemas.microsoft.com/office/drawing/2014/main" id="{3353D472-2EF3-6232-DBDE-FCBDBCBFB2F2}"/>
              </a:ext>
            </a:extLst>
          </p:cNvPr>
          <p:cNvSpPr txBox="1"/>
          <p:nvPr/>
        </p:nvSpPr>
        <p:spPr>
          <a:xfrm>
            <a:off x="10752576" y="7243777"/>
            <a:ext cx="2613358" cy="16964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200" dirty="0"/>
              <a:t>Strategic partners</a:t>
            </a:r>
          </a:p>
        </p:txBody>
      </p:sp>
      <p:sp>
        <p:nvSpPr>
          <p:cNvPr id="338" name="TextBox 337">
            <a:extLst>
              <a:ext uri="{FF2B5EF4-FFF2-40B4-BE49-F238E27FC236}">
                <a16:creationId xmlns:a16="http://schemas.microsoft.com/office/drawing/2014/main" id="{7E3D07AC-0E0B-D588-C865-AA221018D17C}"/>
              </a:ext>
            </a:extLst>
          </p:cNvPr>
          <p:cNvSpPr txBox="1"/>
          <p:nvPr/>
        </p:nvSpPr>
        <p:spPr>
          <a:xfrm>
            <a:off x="6315699" y="6441504"/>
            <a:ext cx="4245696" cy="21393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200" dirty="0"/>
              <a:t>Technology partners</a:t>
            </a:r>
          </a:p>
        </p:txBody>
      </p:sp>
      <p:sp>
        <p:nvSpPr>
          <p:cNvPr id="7" name="Rectangle 6">
            <a:extLst>
              <a:ext uri="{FF2B5EF4-FFF2-40B4-BE49-F238E27FC236}">
                <a16:creationId xmlns:a16="http://schemas.microsoft.com/office/drawing/2014/main" id="{3727A1E9-6320-D38C-A5CE-5CD89C12646E}"/>
              </a:ext>
            </a:extLst>
          </p:cNvPr>
          <p:cNvSpPr/>
          <p:nvPr/>
        </p:nvSpPr>
        <p:spPr>
          <a:xfrm>
            <a:off x="8749728" y="1916907"/>
            <a:ext cx="4913167" cy="97351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AE8CE92E-AF24-B165-1AE9-D64E17298CB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064116" y="2013594"/>
            <a:ext cx="1359269" cy="720669"/>
          </a:xfrm>
          <a:prstGeom prst="rect">
            <a:avLst/>
          </a:prstGeom>
        </p:spPr>
      </p:pic>
      <p:sp>
        <p:nvSpPr>
          <p:cNvPr id="10" name="TextBox 9">
            <a:extLst>
              <a:ext uri="{FF2B5EF4-FFF2-40B4-BE49-F238E27FC236}">
                <a16:creationId xmlns:a16="http://schemas.microsoft.com/office/drawing/2014/main" id="{937DFECA-A15C-6F99-13AE-5E1CD67FBE0A}"/>
              </a:ext>
            </a:extLst>
          </p:cNvPr>
          <p:cNvSpPr txBox="1"/>
          <p:nvPr/>
        </p:nvSpPr>
        <p:spPr>
          <a:xfrm>
            <a:off x="9307577" y="2175480"/>
            <a:ext cx="4245907" cy="843051"/>
          </a:xfrm>
          <a:prstGeom prst="rect">
            <a:avLst/>
          </a:prstGeom>
          <a:noFill/>
        </p:spPr>
        <p:txBody>
          <a:bodyPr wrap="square">
            <a:spAutoFit/>
          </a:bodyPr>
          <a:lstStyle/>
          <a:p>
            <a:pPr algn="r" rtl="1"/>
            <a:r>
              <a:rPr lang="ar-SA" b="1" i="1" dirty="0">
                <a:solidFill>
                  <a:schemeClr val="bg1"/>
                </a:solidFill>
                <a:latin typeface="Montserrat" panose="00000500000000000000" pitchFamily="2" charset="0"/>
              </a:rPr>
              <a:t>قدرة المشروع علي التوسع, الخطط المستقبلية, وشركاء النجاح في المشروع</a:t>
            </a:r>
            <a:endParaRPr lang="en-GB" b="1" i="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70804237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828</TotalTime>
  <Words>1984</Words>
  <Application>Microsoft Office PowerPoint</Application>
  <PresentationFormat>Custom</PresentationFormat>
  <Paragraphs>236</Paragraphs>
  <Slides>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vt:i4>
      </vt:variant>
    </vt:vector>
  </HeadingPairs>
  <TitlesOfParts>
    <vt:vector size="15" baseType="lpstr">
      <vt:lpstr>(A) Arslan Wessam A</vt:lpstr>
      <vt:lpstr>Adobe Naskh Medium</vt:lpstr>
      <vt:lpstr>Arabic Typesetting</vt:lpstr>
      <vt:lpstr>Arial</vt:lpstr>
      <vt:lpstr>Calibri</vt:lpstr>
      <vt:lpstr>Calibri Light</vt:lpstr>
      <vt:lpstr>Candara</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Recap</dc:title>
  <dc:creator>engazaat</dc:creator>
  <cp:lastModifiedBy>Mohamed Elmelegy</cp:lastModifiedBy>
  <cp:revision>51</cp:revision>
  <cp:lastPrinted>2022-10-03T14:32:35Z</cp:lastPrinted>
  <dcterms:created xsi:type="dcterms:W3CDTF">2022-09-20T15:39:58Z</dcterms:created>
  <dcterms:modified xsi:type="dcterms:W3CDTF">2022-10-22T01:10:13Z</dcterms:modified>
</cp:coreProperties>
</file>