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5119350" cy="10691813"/>
  <p:notesSz cx="6858000" cy="9144000"/>
  <p:embeddedFontLst>
    <p:embeddedFont>
      <p:font typeface="Arial Narrow" panose="020B0606020202030204" pitchFamily="3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implified Arabic" panose="02020603050405020304" pitchFamily="18" charset="-78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4763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B2VFaNZ44PNz4uP7I6Lqi6La8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5D642F-0666-4735-B54B-B2A15D4665CD}">
  <a:tblStyle styleId="{B35D642F-0666-4735-B54B-B2A15D4665C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445" y="53"/>
      </p:cViewPr>
      <p:guideLst>
        <p:guide orient="horz" pos="3368"/>
        <p:guide pos="47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755968" y="428169"/>
            <a:ext cx="13607415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755968" y="2494759"/>
            <a:ext cx="13607415" cy="705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 txBox="1">
            <a:spLocks noGrp="1"/>
          </p:cNvSpPr>
          <p:nvPr>
            <p:ph type="title"/>
          </p:nvPr>
        </p:nvSpPr>
        <p:spPr>
          <a:xfrm>
            <a:off x="755968" y="428169"/>
            <a:ext cx="13607415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 rot="5400000">
            <a:off x="4031624" y="-780897"/>
            <a:ext cx="7056102" cy="136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 txBox="1">
            <a:spLocks noGrp="1"/>
          </p:cNvSpPr>
          <p:nvPr>
            <p:ph type="title"/>
          </p:nvPr>
        </p:nvSpPr>
        <p:spPr>
          <a:xfrm rot="5400000">
            <a:off x="8101110" y="3288589"/>
            <a:ext cx="9122690" cy="340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body" idx="1"/>
          </p:nvPr>
        </p:nvSpPr>
        <p:spPr>
          <a:xfrm rot="5400000">
            <a:off x="1171409" y="12730"/>
            <a:ext cx="9122690" cy="995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ctrTitle"/>
          </p:nvPr>
        </p:nvSpPr>
        <p:spPr>
          <a:xfrm>
            <a:off x="1133952" y="3321394"/>
            <a:ext cx="12851447" cy="229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ubTitle" idx="1"/>
          </p:nvPr>
        </p:nvSpPr>
        <p:spPr>
          <a:xfrm>
            <a:off x="2267903" y="6058694"/>
            <a:ext cx="10583545" cy="273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1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1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1194326" y="6870483"/>
            <a:ext cx="12851447" cy="212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1194326" y="4531648"/>
            <a:ext cx="12851447" cy="233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r" rtl="1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755968" y="428169"/>
            <a:ext cx="13607415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755968" y="2494759"/>
            <a:ext cx="6677713" cy="705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2"/>
          </p:nvPr>
        </p:nvSpPr>
        <p:spPr>
          <a:xfrm>
            <a:off x="7685669" y="2494759"/>
            <a:ext cx="6677713" cy="705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title"/>
          </p:nvPr>
        </p:nvSpPr>
        <p:spPr>
          <a:xfrm>
            <a:off x="755968" y="428169"/>
            <a:ext cx="13607415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1"/>
          </p:nvPr>
        </p:nvSpPr>
        <p:spPr>
          <a:xfrm>
            <a:off x="755968" y="2393285"/>
            <a:ext cx="6680339" cy="99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2"/>
          </p:nvPr>
        </p:nvSpPr>
        <p:spPr>
          <a:xfrm>
            <a:off x="755968" y="3390691"/>
            <a:ext cx="6680339" cy="616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3"/>
          </p:nvPr>
        </p:nvSpPr>
        <p:spPr>
          <a:xfrm>
            <a:off x="7680421" y="2393285"/>
            <a:ext cx="6682963" cy="99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4"/>
          </p:nvPr>
        </p:nvSpPr>
        <p:spPr>
          <a:xfrm>
            <a:off x="7680421" y="3390691"/>
            <a:ext cx="6682963" cy="616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title"/>
          </p:nvPr>
        </p:nvSpPr>
        <p:spPr>
          <a:xfrm>
            <a:off x="755968" y="428169"/>
            <a:ext cx="13607415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755970" y="425693"/>
            <a:ext cx="4974162" cy="181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body" idx="1"/>
          </p:nvPr>
        </p:nvSpPr>
        <p:spPr>
          <a:xfrm>
            <a:off x="5911247" y="425695"/>
            <a:ext cx="8452137" cy="912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2"/>
          </p:nvPr>
        </p:nvSpPr>
        <p:spPr>
          <a:xfrm>
            <a:off x="755970" y="2237363"/>
            <a:ext cx="4974162" cy="731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 txBox="1">
            <a:spLocks noGrp="1"/>
          </p:cNvSpPr>
          <p:nvPr>
            <p:ph type="title"/>
          </p:nvPr>
        </p:nvSpPr>
        <p:spPr>
          <a:xfrm>
            <a:off x="2963498" y="7484269"/>
            <a:ext cx="9071610" cy="88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>
            <a:spLocks noGrp="1"/>
          </p:cNvSpPr>
          <p:nvPr>
            <p:ph type="pic" idx="2"/>
          </p:nvPr>
        </p:nvSpPr>
        <p:spPr>
          <a:xfrm>
            <a:off x="2963498" y="955333"/>
            <a:ext cx="9071610" cy="6415088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5"/>
          <p:cNvSpPr txBox="1">
            <a:spLocks noGrp="1"/>
          </p:cNvSpPr>
          <p:nvPr>
            <p:ph type="body" idx="1"/>
          </p:nvPr>
        </p:nvSpPr>
        <p:spPr>
          <a:xfrm>
            <a:off x="2963498" y="8367830"/>
            <a:ext cx="9071610" cy="125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sldNum" idx="12"/>
          </p:nvPr>
        </p:nvSpPr>
        <p:spPr>
          <a:xfrm>
            <a:off x="10835534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3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755968" y="428169"/>
            <a:ext cx="13607415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755968" y="2494759"/>
            <a:ext cx="13607415" cy="705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755968" y="9909729"/>
            <a:ext cx="3527849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5165779" y="9909729"/>
            <a:ext cx="478779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D3C39D-8358-B798-9C93-2FC61741E08C}"/>
              </a:ext>
            </a:extLst>
          </p:cNvPr>
          <p:cNvSpPr txBox="1"/>
          <p:nvPr/>
        </p:nvSpPr>
        <p:spPr>
          <a:xfrm>
            <a:off x="2682240" y="9204960"/>
            <a:ext cx="298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Round 2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2023 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74DC-7755-FC43-82AA-6C43D2462BD2}"/>
              </a:ext>
            </a:extLst>
          </p:cNvPr>
          <p:cNvSpPr txBox="1">
            <a:spLocks/>
          </p:cNvSpPr>
          <p:nvPr/>
        </p:nvSpPr>
        <p:spPr>
          <a:xfrm>
            <a:off x="6813755" y="3008672"/>
            <a:ext cx="6822600" cy="64597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FFA900"/>
                </a:solidFill>
                <a:latin typeface="Hacen Liner XXL" panose="02000000000000000000" pitchFamily="2" charset="-78"/>
                <a:ea typeface="+mj-ea"/>
                <a:cs typeface="Hacen Liner XXL" panose="02000000000000000000" pitchFamily="2" charset="-78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ar-EG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اسم المشروع: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مشروع توسعات ضواغط دهشور رقم 5 و6</a:t>
            </a:r>
            <a:r>
              <a:rPr lang="ar-E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EG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200000"/>
              </a:lnSpc>
            </a:pPr>
            <a:r>
              <a:rPr lang="ar-EG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المحافظة: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محافظة الجيزة.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200000"/>
              </a:lnSpc>
            </a:pPr>
            <a:r>
              <a:rPr lang="ar-EG" sz="36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الفئة: </a:t>
            </a:r>
            <a:r>
              <a:rPr lang="ar-EG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فئة المشروعات كبيرة الحجم. </a:t>
            </a:r>
            <a:endParaRPr lang="ar-EG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200000"/>
              </a:lnSpc>
            </a:pPr>
            <a:r>
              <a:rPr lang="ar-EG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القطاع: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البترول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والثروة المعدنية. </a:t>
            </a:r>
            <a:endParaRPr lang="en-GB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68597-4AB8-D938-5E9C-052D84FE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26" y="3008672"/>
            <a:ext cx="4999576" cy="645979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3386-4513-2560-8B65-20F6BCC69AE6}"/>
              </a:ext>
            </a:extLst>
          </p:cNvPr>
          <p:cNvSpPr txBox="1">
            <a:spLocks/>
          </p:cNvSpPr>
          <p:nvPr/>
        </p:nvSpPr>
        <p:spPr>
          <a:xfrm>
            <a:off x="5619134" y="2794065"/>
            <a:ext cx="8088589" cy="63957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FFA900"/>
                </a:solidFill>
                <a:latin typeface="Hacen Liner XXL" panose="02000000000000000000" pitchFamily="2" charset="-78"/>
                <a:ea typeface="+mj-ea"/>
                <a:cs typeface="Hacen Liner XXL" panose="02000000000000000000" pitchFamily="2" charset="-78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ar-EG" sz="2000" b="1" u="sng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نبذة عن المشروع: </a:t>
            </a:r>
          </a:p>
          <a:p>
            <a:pPr marL="457200" indent="-457200" algn="justLow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يهدف مشروع توسعات ضواغط دهشور رقم 5 و6 إلى زيادة سعة محطة الضواغط من 980 الى 1630 مليون قدم مكعب يومياً  وذلك من خلال إضافة وحدتين جديتين الي الاربع وحدات الموجودة حالياً.</a:t>
            </a:r>
          </a:p>
          <a:p>
            <a:pPr marL="457200" indent="-457200" algn="justLow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كما سيتم رفع كفاءة إستخدام الطاقة وذلك عن طريق تركيب خمس وحدات استرجاع للحرارة المفقودة للتوربينات الغازية وإستخدامها في توليد الطاقة الكهربائية. </a:t>
            </a:r>
          </a:p>
          <a:p>
            <a:pPr marL="457200" indent="-457200" algn="justLow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سيتم تشغيل الوحدة السادسة بالكهرباء المولدة من تكنولوجيا إسترجاع الحرارة  المفقودة.</a:t>
            </a:r>
          </a:p>
          <a:p>
            <a:pPr marL="457200" indent="-457200" algn="justLow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يعمل المشروع على تلبية المتطلبات المتزايدة للقطاعات الصناعية وقطاع الكهرباء من الغاز الطبيعي بصعيد مصر مما يساهم في تحقيق خطة الدولة لتنمية منطقة الصعيد.</a:t>
            </a:r>
          </a:p>
          <a:p>
            <a:pPr marL="342900" indent="-342900" algn="justLow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ينتج المشروع أكبر كمية كهرباء في العالم باستخدام هذه التقنية ، كما سيقوم بتشغيل جميع مرافق المحطة مما سيجعل محطة ضواغط دهشور مكتفية ذاتياً من الكهرباء.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FC6ED-F951-20E1-DF57-4437328D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0875" y="2920181"/>
            <a:ext cx="4190251" cy="62696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CB6A-0989-08FD-D498-DA74F4D61F47}"/>
              </a:ext>
            </a:extLst>
          </p:cNvPr>
          <p:cNvSpPr txBox="1">
            <a:spLocks/>
          </p:cNvSpPr>
          <p:nvPr/>
        </p:nvSpPr>
        <p:spPr>
          <a:xfrm>
            <a:off x="1017638" y="2648425"/>
            <a:ext cx="13096567" cy="67020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FFA900"/>
                </a:solidFill>
                <a:latin typeface="Hacen Liner XXL" panose="02000000000000000000" pitchFamily="2" charset="-78"/>
                <a:ea typeface="+mj-ea"/>
                <a:cs typeface="Hacen Liner XXL" panose="02000000000000000000" pitchFamily="2" charset="-78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ar-EG" sz="3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الأثر التنموي للمشروع:</a:t>
            </a:r>
            <a:b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معيار المكون الاخضر : يزيد المشروع  قدرة ضغط المحطة بنسبة 25% بدون استهلاك اي كميات وقود اضافية. كما يوف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 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كمية من الغاز الطبيعي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تقدر ب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حوالي 65  مليون متر مكعب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 192 الف ميجاوات ساعة من الكهرباء و 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زال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ة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١٢٠ الف طن ثاني 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كسيد الكر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بون سنوياً .</a:t>
            </a:r>
          </a:p>
          <a:p>
            <a:pPr algn="r" rtl="1">
              <a:lnSpc>
                <a:spcPct val="200000"/>
              </a:lnSpc>
            </a:pP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معيار المكون التكنولوجي الذكي : استخدام تكنولوجيا جديدة لتوليد </a:t>
            </a:r>
            <a:r>
              <a:rPr lang="ar-EG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الكهرباء من الحرارة المهدرة الناتجة عن توربينات الغاز المستخدمة لضغط </a:t>
            </a: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الغاز الطبيعي.</a:t>
            </a:r>
          </a:p>
          <a:p>
            <a:pPr algn="r">
              <a:lnSpc>
                <a:spcPct val="150000"/>
              </a:lnSpc>
            </a:pPr>
            <a:r>
              <a:rPr lang="ar-EG" sz="3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أهمية المشروع:</a:t>
            </a:r>
            <a:endParaRPr lang="en-US" sz="3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يُعد المشروع الأول من نوعه في الشرق الأوسط حيث يستغل الحرارة الناتجة عن خمسة  قطارات توربينات غازية .</a:t>
            </a: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يمكن لمشروع  استرجاع الحرارة المفقودة  أن يعمل منفصلاً تماماً عن شبكة الكهرباء ولا يحتاج إلى الماء، ولذلك فهو مناسب تماماً للتطبيق في المناطق ذات الندرة المائية.</a:t>
            </a: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يعمل المشروع على دعم الشبكة القومية للغاز الطبيعي، وفي الوقت ذاته تحقيق خفض مؤثر في انبعاثات ثاني أكسيد الكربون .</a:t>
            </a: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EG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توطين تكنولوجيا إسترجاع الحرارة المفقودة مع قابلية تكرار المشروع بالعديد من التطبيقات الصناعية .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7914A-E805-E658-F64F-89D069C7F9BD}"/>
              </a:ext>
            </a:extLst>
          </p:cNvPr>
          <p:cNvSpPr/>
          <p:nvPr/>
        </p:nvSpPr>
        <p:spPr>
          <a:xfrm>
            <a:off x="6140347" y="4453354"/>
            <a:ext cx="260039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  <a:spcAft>
                <a:spcPts val="1200"/>
              </a:spcAft>
            </a:pPr>
            <a:r>
              <a:rPr lang="ar-EG" sz="8000" b="1" dirty="0"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abuhijlah" pitchFamily="2" charset="-78"/>
              </a:rPr>
              <a:t>شكــــراً</a:t>
            </a:r>
            <a:endParaRPr lang="ar-EG" sz="7200" b="1" dirty="0"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  <a:ea typeface="SimSun" panose="02010600030101010101" pitchFamily="2" charset="-122"/>
              <a:cs typeface="abuhijlah" pitchFamily="2" charset="-78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321</Words>
  <Application>Microsoft Office PowerPoint</Application>
  <PresentationFormat>Custom</PresentationFormat>
  <Paragraphs>20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Simplified Arabic</vt:lpstr>
      <vt:lpstr>Arial Narrow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Nezar Sami</dc:creator>
  <cp:lastModifiedBy>A2243</cp:lastModifiedBy>
  <cp:revision>9</cp:revision>
  <dcterms:created xsi:type="dcterms:W3CDTF">2022-10-27T10:55:14Z</dcterms:created>
  <dcterms:modified xsi:type="dcterms:W3CDTF">2023-11-05T17:32:04Z</dcterms:modified>
</cp:coreProperties>
</file>