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1" r:id="rId6"/>
    <p:sldId id="263" r:id="rId7"/>
  </p:sldIdLst>
  <p:sldSz cx="15119350"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jXPT8ngQDSFL8lQJHzcaYvLYKjf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0"/>
  </p:normalViewPr>
  <p:slideViewPr>
    <p:cSldViewPr snapToGrid="0">
      <p:cViewPr>
        <p:scale>
          <a:sx n="66" d="100"/>
          <a:sy n="66" d="100"/>
        </p:scale>
        <p:origin x="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 Target="slides/slide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97"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9" name="Google Shape;89;p2: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61597ee159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 name="Google Shape;96;g161597ee159_0_7: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61597ee159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3" name="Google Shape;103;g161597ee159_0_14: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61597ee159_0_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2" name="Google Shape;132;g161597ee159_0_37: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1889919" y="1749795"/>
            <a:ext cx="11339513" cy="3722335"/>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744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889919" y="5615678"/>
            <a:ext cx="11339513" cy="2581379"/>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240"/>
              </a:spcBef>
              <a:spcAft>
                <a:spcPts val="0"/>
              </a:spcAft>
              <a:buClr>
                <a:schemeClr val="dk1"/>
              </a:buClr>
              <a:buSzPts val="2400"/>
              <a:buNone/>
              <a:defRPr sz="2976"/>
            </a:lvl1pPr>
            <a:lvl2pPr lvl="1" algn="ctr">
              <a:lnSpc>
                <a:spcPct val="90000"/>
              </a:lnSpc>
              <a:spcBef>
                <a:spcPts val="620"/>
              </a:spcBef>
              <a:spcAft>
                <a:spcPts val="0"/>
              </a:spcAft>
              <a:buClr>
                <a:schemeClr val="dk1"/>
              </a:buClr>
              <a:buSzPts val="2000"/>
              <a:buNone/>
              <a:defRPr sz="2480"/>
            </a:lvl2pPr>
            <a:lvl3pPr lvl="2" algn="ctr">
              <a:lnSpc>
                <a:spcPct val="90000"/>
              </a:lnSpc>
              <a:spcBef>
                <a:spcPts val="620"/>
              </a:spcBef>
              <a:spcAft>
                <a:spcPts val="0"/>
              </a:spcAft>
              <a:buClr>
                <a:schemeClr val="dk1"/>
              </a:buClr>
              <a:buSzPts val="1800"/>
              <a:buNone/>
              <a:defRPr sz="2232"/>
            </a:lvl3pPr>
            <a:lvl4pPr lvl="3" algn="ctr">
              <a:lnSpc>
                <a:spcPct val="90000"/>
              </a:lnSpc>
              <a:spcBef>
                <a:spcPts val="620"/>
              </a:spcBef>
              <a:spcAft>
                <a:spcPts val="0"/>
              </a:spcAft>
              <a:buClr>
                <a:schemeClr val="dk1"/>
              </a:buClr>
              <a:buSzPts val="1600"/>
              <a:buNone/>
              <a:defRPr sz="1984"/>
            </a:lvl4pPr>
            <a:lvl5pPr lvl="4" algn="ctr">
              <a:lnSpc>
                <a:spcPct val="90000"/>
              </a:lnSpc>
              <a:spcBef>
                <a:spcPts val="620"/>
              </a:spcBef>
              <a:spcAft>
                <a:spcPts val="0"/>
              </a:spcAft>
              <a:buClr>
                <a:schemeClr val="dk1"/>
              </a:buClr>
              <a:buSzPts val="1600"/>
              <a:buNone/>
              <a:defRPr sz="1984"/>
            </a:lvl5pPr>
            <a:lvl6pPr lvl="5" algn="ctr">
              <a:lnSpc>
                <a:spcPct val="90000"/>
              </a:lnSpc>
              <a:spcBef>
                <a:spcPts val="620"/>
              </a:spcBef>
              <a:spcAft>
                <a:spcPts val="0"/>
              </a:spcAft>
              <a:buClr>
                <a:schemeClr val="dk1"/>
              </a:buClr>
              <a:buSzPts val="1600"/>
              <a:buNone/>
              <a:defRPr sz="1984"/>
            </a:lvl6pPr>
            <a:lvl7pPr lvl="6" algn="ctr">
              <a:lnSpc>
                <a:spcPct val="90000"/>
              </a:lnSpc>
              <a:spcBef>
                <a:spcPts val="620"/>
              </a:spcBef>
              <a:spcAft>
                <a:spcPts val="0"/>
              </a:spcAft>
              <a:buClr>
                <a:schemeClr val="dk1"/>
              </a:buClr>
              <a:buSzPts val="1600"/>
              <a:buNone/>
              <a:defRPr sz="1984"/>
            </a:lvl7pPr>
            <a:lvl8pPr lvl="7" algn="ctr">
              <a:lnSpc>
                <a:spcPct val="90000"/>
              </a:lnSpc>
              <a:spcBef>
                <a:spcPts val="620"/>
              </a:spcBef>
              <a:spcAft>
                <a:spcPts val="0"/>
              </a:spcAft>
              <a:buClr>
                <a:schemeClr val="dk1"/>
              </a:buClr>
              <a:buSzPts val="1600"/>
              <a:buNone/>
              <a:defRPr sz="1984"/>
            </a:lvl8pPr>
            <a:lvl9pPr lvl="8" algn="ctr">
              <a:lnSpc>
                <a:spcPct val="90000"/>
              </a:lnSpc>
              <a:spcBef>
                <a:spcPts val="620"/>
              </a:spcBef>
              <a:spcAft>
                <a:spcPts val="0"/>
              </a:spcAft>
              <a:buClr>
                <a:schemeClr val="dk1"/>
              </a:buClr>
              <a:buSzPts val="1600"/>
              <a:buNone/>
              <a:defRPr sz="1984"/>
            </a:lvl9pPr>
          </a:lstStyle>
          <a:p>
            <a:endParaRPr/>
          </a:p>
        </p:txBody>
      </p:sp>
      <p:sp>
        <p:nvSpPr>
          <p:cNvPr id="14" name="Google Shape;14;p5"/>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919431" y="3469594"/>
            <a:ext cx="9060817" cy="326011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304716" y="303980"/>
            <a:ext cx="9060817" cy="9591338"/>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1039456" y="2846200"/>
            <a:ext cx="13040439" cy="6783857"/>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1031581" y="2665530"/>
            <a:ext cx="13040439" cy="444749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744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1031581" y="7155102"/>
            <a:ext cx="13040439" cy="2338833"/>
          </a:xfrm>
          <a:prstGeom prst="rect">
            <a:avLst/>
          </a:prstGeom>
          <a:noFill/>
          <a:ln>
            <a:noFill/>
          </a:ln>
        </p:spPr>
        <p:txBody>
          <a:bodyPr spcFirstLastPara="1" wrap="square" lIns="91425" tIns="45700" rIns="91425" bIns="45700" anchor="t" anchorCtr="0">
            <a:normAutofit/>
          </a:bodyPr>
          <a:lstStyle>
            <a:lvl1pPr marL="566974" lvl="0" indent="-283487" algn="l">
              <a:lnSpc>
                <a:spcPct val="90000"/>
              </a:lnSpc>
              <a:spcBef>
                <a:spcPts val="1240"/>
              </a:spcBef>
              <a:spcAft>
                <a:spcPts val="0"/>
              </a:spcAft>
              <a:buClr>
                <a:srgbClr val="888888"/>
              </a:buClr>
              <a:buSzPts val="2400"/>
              <a:buNone/>
              <a:defRPr sz="2976">
                <a:solidFill>
                  <a:srgbClr val="888888"/>
                </a:solidFill>
              </a:defRPr>
            </a:lvl1pPr>
            <a:lvl2pPr marL="1133947" lvl="1" indent="-283487" algn="l">
              <a:lnSpc>
                <a:spcPct val="90000"/>
              </a:lnSpc>
              <a:spcBef>
                <a:spcPts val="620"/>
              </a:spcBef>
              <a:spcAft>
                <a:spcPts val="0"/>
              </a:spcAft>
              <a:buClr>
                <a:srgbClr val="888888"/>
              </a:buClr>
              <a:buSzPts val="2000"/>
              <a:buNone/>
              <a:defRPr sz="2480">
                <a:solidFill>
                  <a:srgbClr val="888888"/>
                </a:solidFill>
              </a:defRPr>
            </a:lvl2pPr>
            <a:lvl3pPr marL="1700921" lvl="2" indent="-283487" algn="l">
              <a:lnSpc>
                <a:spcPct val="90000"/>
              </a:lnSpc>
              <a:spcBef>
                <a:spcPts val="620"/>
              </a:spcBef>
              <a:spcAft>
                <a:spcPts val="0"/>
              </a:spcAft>
              <a:buClr>
                <a:srgbClr val="888888"/>
              </a:buClr>
              <a:buSzPts val="1800"/>
              <a:buNone/>
              <a:defRPr sz="2232">
                <a:solidFill>
                  <a:srgbClr val="888888"/>
                </a:solidFill>
              </a:defRPr>
            </a:lvl3pPr>
            <a:lvl4pPr marL="2267895" lvl="3" indent="-283487" algn="l">
              <a:lnSpc>
                <a:spcPct val="90000"/>
              </a:lnSpc>
              <a:spcBef>
                <a:spcPts val="620"/>
              </a:spcBef>
              <a:spcAft>
                <a:spcPts val="0"/>
              </a:spcAft>
              <a:buClr>
                <a:srgbClr val="888888"/>
              </a:buClr>
              <a:buSzPts val="1600"/>
              <a:buNone/>
              <a:defRPr sz="1984">
                <a:solidFill>
                  <a:srgbClr val="888888"/>
                </a:solidFill>
              </a:defRPr>
            </a:lvl4pPr>
            <a:lvl5pPr marL="2834869" lvl="4" indent="-283487" algn="l">
              <a:lnSpc>
                <a:spcPct val="90000"/>
              </a:lnSpc>
              <a:spcBef>
                <a:spcPts val="620"/>
              </a:spcBef>
              <a:spcAft>
                <a:spcPts val="0"/>
              </a:spcAft>
              <a:buClr>
                <a:srgbClr val="888888"/>
              </a:buClr>
              <a:buSzPts val="1600"/>
              <a:buNone/>
              <a:defRPr sz="1984">
                <a:solidFill>
                  <a:srgbClr val="888888"/>
                </a:solidFill>
              </a:defRPr>
            </a:lvl5pPr>
            <a:lvl6pPr marL="3401842" lvl="5" indent="-283487" algn="l">
              <a:lnSpc>
                <a:spcPct val="90000"/>
              </a:lnSpc>
              <a:spcBef>
                <a:spcPts val="620"/>
              </a:spcBef>
              <a:spcAft>
                <a:spcPts val="0"/>
              </a:spcAft>
              <a:buClr>
                <a:srgbClr val="888888"/>
              </a:buClr>
              <a:buSzPts val="1600"/>
              <a:buNone/>
              <a:defRPr sz="1984">
                <a:solidFill>
                  <a:srgbClr val="888888"/>
                </a:solidFill>
              </a:defRPr>
            </a:lvl6pPr>
            <a:lvl7pPr marL="3968816" lvl="6" indent="-283487" algn="l">
              <a:lnSpc>
                <a:spcPct val="90000"/>
              </a:lnSpc>
              <a:spcBef>
                <a:spcPts val="620"/>
              </a:spcBef>
              <a:spcAft>
                <a:spcPts val="0"/>
              </a:spcAft>
              <a:buClr>
                <a:srgbClr val="888888"/>
              </a:buClr>
              <a:buSzPts val="1600"/>
              <a:buNone/>
              <a:defRPr sz="1984">
                <a:solidFill>
                  <a:srgbClr val="888888"/>
                </a:solidFill>
              </a:defRPr>
            </a:lvl7pPr>
            <a:lvl8pPr marL="4535790" lvl="7" indent="-283487" algn="l">
              <a:lnSpc>
                <a:spcPct val="90000"/>
              </a:lnSpc>
              <a:spcBef>
                <a:spcPts val="620"/>
              </a:spcBef>
              <a:spcAft>
                <a:spcPts val="0"/>
              </a:spcAft>
              <a:buClr>
                <a:srgbClr val="888888"/>
              </a:buClr>
              <a:buSzPts val="1600"/>
              <a:buNone/>
              <a:defRPr sz="1984">
                <a:solidFill>
                  <a:srgbClr val="888888"/>
                </a:solidFill>
              </a:defRPr>
            </a:lvl8pPr>
            <a:lvl9pPr marL="5102763" lvl="8" indent="-283487" algn="l">
              <a:lnSpc>
                <a:spcPct val="90000"/>
              </a:lnSpc>
              <a:spcBef>
                <a:spcPts val="620"/>
              </a:spcBef>
              <a:spcAft>
                <a:spcPts val="0"/>
              </a:spcAft>
              <a:buClr>
                <a:srgbClr val="888888"/>
              </a:buClr>
              <a:buSzPts val="1600"/>
              <a:buNone/>
              <a:defRPr sz="1984">
                <a:solidFill>
                  <a:srgbClr val="888888"/>
                </a:solidFill>
              </a:defRPr>
            </a:lvl9pPr>
          </a:lstStyle>
          <a:p>
            <a:endParaRPr/>
          </a:p>
        </p:txBody>
      </p:sp>
      <p:sp>
        <p:nvSpPr>
          <p:cNvPr id="26" name="Google Shape;26;p7"/>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1039455" y="2846200"/>
            <a:ext cx="6425724" cy="6783857"/>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7654171" y="2846200"/>
            <a:ext cx="6425724" cy="6783857"/>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1041425"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1041425" y="2620980"/>
            <a:ext cx="6396193" cy="1284502"/>
          </a:xfrm>
          <a:prstGeom prst="rect">
            <a:avLst/>
          </a:prstGeom>
          <a:noFill/>
          <a:ln>
            <a:noFill/>
          </a:ln>
        </p:spPr>
        <p:txBody>
          <a:bodyPr spcFirstLastPara="1" wrap="square" lIns="91425" tIns="45700" rIns="91425" bIns="45700" anchor="b" anchorCtr="0">
            <a:normAutofit/>
          </a:bodyPr>
          <a:lstStyle>
            <a:lvl1pPr marL="566974" lvl="0" indent="-283487" algn="l">
              <a:lnSpc>
                <a:spcPct val="90000"/>
              </a:lnSpc>
              <a:spcBef>
                <a:spcPts val="1240"/>
              </a:spcBef>
              <a:spcAft>
                <a:spcPts val="0"/>
              </a:spcAft>
              <a:buClr>
                <a:schemeClr val="dk1"/>
              </a:buClr>
              <a:buSzPts val="2400"/>
              <a:buNone/>
              <a:defRPr sz="2976" b="1"/>
            </a:lvl1pPr>
            <a:lvl2pPr marL="1133947" lvl="1" indent="-283487" algn="l">
              <a:lnSpc>
                <a:spcPct val="90000"/>
              </a:lnSpc>
              <a:spcBef>
                <a:spcPts val="620"/>
              </a:spcBef>
              <a:spcAft>
                <a:spcPts val="0"/>
              </a:spcAft>
              <a:buClr>
                <a:schemeClr val="dk1"/>
              </a:buClr>
              <a:buSzPts val="2000"/>
              <a:buNone/>
              <a:defRPr sz="2480" b="1"/>
            </a:lvl2pPr>
            <a:lvl3pPr marL="1700921" lvl="2" indent="-283487" algn="l">
              <a:lnSpc>
                <a:spcPct val="90000"/>
              </a:lnSpc>
              <a:spcBef>
                <a:spcPts val="620"/>
              </a:spcBef>
              <a:spcAft>
                <a:spcPts val="0"/>
              </a:spcAft>
              <a:buClr>
                <a:schemeClr val="dk1"/>
              </a:buClr>
              <a:buSzPts val="1800"/>
              <a:buNone/>
              <a:defRPr sz="2232" b="1"/>
            </a:lvl3pPr>
            <a:lvl4pPr marL="2267895" lvl="3" indent="-283487" algn="l">
              <a:lnSpc>
                <a:spcPct val="90000"/>
              </a:lnSpc>
              <a:spcBef>
                <a:spcPts val="620"/>
              </a:spcBef>
              <a:spcAft>
                <a:spcPts val="0"/>
              </a:spcAft>
              <a:buClr>
                <a:schemeClr val="dk1"/>
              </a:buClr>
              <a:buSzPts val="1600"/>
              <a:buNone/>
              <a:defRPr sz="1984" b="1"/>
            </a:lvl4pPr>
            <a:lvl5pPr marL="2834869" lvl="4" indent="-283487" algn="l">
              <a:lnSpc>
                <a:spcPct val="90000"/>
              </a:lnSpc>
              <a:spcBef>
                <a:spcPts val="620"/>
              </a:spcBef>
              <a:spcAft>
                <a:spcPts val="0"/>
              </a:spcAft>
              <a:buClr>
                <a:schemeClr val="dk1"/>
              </a:buClr>
              <a:buSzPts val="1600"/>
              <a:buNone/>
              <a:defRPr sz="1984" b="1"/>
            </a:lvl5pPr>
            <a:lvl6pPr marL="3401842" lvl="5" indent="-283487" algn="l">
              <a:lnSpc>
                <a:spcPct val="90000"/>
              </a:lnSpc>
              <a:spcBef>
                <a:spcPts val="620"/>
              </a:spcBef>
              <a:spcAft>
                <a:spcPts val="0"/>
              </a:spcAft>
              <a:buClr>
                <a:schemeClr val="dk1"/>
              </a:buClr>
              <a:buSzPts val="1600"/>
              <a:buNone/>
              <a:defRPr sz="1984" b="1"/>
            </a:lvl6pPr>
            <a:lvl7pPr marL="3968816" lvl="6" indent="-283487" algn="l">
              <a:lnSpc>
                <a:spcPct val="90000"/>
              </a:lnSpc>
              <a:spcBef>
                <a:spcPts val="620"/>
              </a:spcBef>
              <a:spcAft>
                <a:spcPts val="0"/>
              </a:spcAft>
              <a:buClr>
                <a:schemeClr val="dk1"/>
              </a:buClr>
              <a:buSzPts val="1600"/>
              <a:buNone/>
              <a:defRPr sz="1984" b="1"/>
            </a:lvl7pPr>
            <a:lvl8pPr marL="4535790" lvl="7" indent="-283487" algn="l">
              <a:lnSpc>
                <a:spcPct val="90000"/>
              </a:lnSpc>
              <a:spcBef>
                <a:spcPts val="620"/>
              </a:spcBef>
              <a:spcAft>
                <a:spcPts val="0"/>
              </a:spcAft>
              <a:buClr>
                <a:schemeClr val="dk1"/>
              </a:buClr>
              <a:buSzPts val="1600"/>
              <a:buNone/>
              <a:defRPr sz="1984" b="1"/>
            </a:lvl8pPr>
            <a:lvl9pPr marL="5102763" lvl="8" indent="-283487" algn="l">
              <a:lnSpc>
                <a:spcPct val="90000"/>
              </a:lnSpc>
              <a:spcBef>
                <a:spcPts val="620"/>
              </a:spcBef>
              <a:spcAft>
                <a:spcPts val="0"/>
              </a:spcAft>
              <a:buClr>
                <a:schemeClr val="dk1"/>
              </a:buClr>
              <a:buSzPts val="1600"/>
              <a:buNone/>
              <a:defRPr sz="1984" b="1"/>
            </a:lvl9pPr>
          </a:lstStyle>
          <a:p>
            <a:endParaRPr/>
          </a:p>
        </p:txBody>
      </p:sp>
      <p:sp>
        <p:nvSpPr>
          <p:cNvPr id="39" name="Google Shape;39;p9"/>
          <p:cNvSpPr txBox="1">
            <a:spLocks noGrp="1"/>
          </p:cNvSpPr>
          <p:nvPr>
            <p:ph type="body" idx="2"/>
          </p:nvPr>
        </p:nvSpPr>
        <p:spPr>
          <a:xfrm>
            <a:off x="1041425" y="3905482"/>
            <a:ext cx="6396193" cy="5744375"/>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7654171" y="2620980"/>
            <a:ext cx="6427693" cy="1284502"/>
          </a:xfrm>
          <a:prstGeom prst="rect">
            <a:avLst/>
          </a:prstGeom>
          <a:noFill/>
          <a:ln>
            <a:noFill/>
          </a:ln>
        </p:spPr>
        <p:txBody>
          <a:bodyPr spcFirstLastPara="1" wrap="square" lIns="91425" tIns="45700" rIns="91425" bIns="45700" anchor="b" anchorCtr="0">
            <a:normAutofit/>
          </a:bodyPr>
          <a:lstStyle>
            <a:lvl1pPr marL="566974" lvl="0" indent="-283487" algn="l">
              <a:lnSpc>
                <a:spcPct val="90000"/>
              </a:lnSpc>
              <a:spcBef>
                <a:spcPts val="1240"/>
              </a:spcBef>
              <a:spcAft>
                <a:spcPts val="0"/>
              </a:spcAft>
              <a:buClr>
                <a:schemeClr val="dk1"/>
              </a:buClr>
              <a:buSzPts val="2400"/>
              <a:buNone/>
              <a:defRPr sz="2976" b="1"/>
            </a:lvl1pPr>
            <a:lvl2pPr marL="1133947" lvl="1" indent="-283487" algn="l">
              <a:lnSpc>
                <a:spcPct val="90000"/>
              </a:lnSpc>
              <a:spcBef>
                <a:spcPts val="620"/>
              </a:spcBef>
              <a:spcAft>
                <a:spcPts val="0"/>
              </a:spcAft>
              <a:buClr>
                <a:schemeClr val="dk1"/>
              </a:buClr>
              <a:buSzPts val="2000"/>
              <a:buNone/>
              <a:defRPr sz="2480" b="1"/>
            </a:lvl2pPr>
            <a:lvl3pPr marL="1700921" lvl="2" indent="-283487" algn="l">
              <a:lnSpc>
                <a:spcPct val="90000"/>
              </a:lnSpc>
              <a:spcBef>
                <a:spcPts val="620"/>
              </a:spcBef>
              <a:spcAft>
                <a:spcPts val="0"/>
              </a:spcAft>
              <a:buClr>
                <a:schemeClr val="dk1"/>
              </a:buClr>
              <a:buSzPts val="1800"/>
              <a:buNone/>
              <a:defRPr sz="2232" b="1"/>
            </a:lvl3pPr>
            <a:lvl4pPr marL="2267895" lvl="3" indent="-283487" algn="l">
              <a:lnSpc>
                <a:spcPct val="90000"/>
              </a:lnSpc>
              <a:spcBef>
                <a:spcPts val="620"/>
              </a:spcBef>
              <a:spcAft>
                <a:spcPts val="0"/>
              </a:spcAft>
              <a:buClr>
                <a:schemeClr val="dk1"/>
              </a:buClr>
              <a:buSzPts val="1600"/>
              <a:buNone/>
              <a:defRPr sz="1984" b="1"/>
            </a:lvl4pPr>
            <a:lvl5pPr marL="2834869" lvl="4" indent="-283487" algn="l">
              <a:lnSpc>
                <a:spcPct val="90000"/>
              </a:lnSpc>
              <a:spcBef>
                <a:spcPts val="620"/>
              </a:spcBef>
              <a:spcAft>
                <a:spcPts val="0"/>
              </a:spcAft>
              <a:buClr>
                <a:schemeClr val="dk1"/>
              </a:buClr>
              <a:buSzPts val="1600"/>
              <a:buNone/>
              <a:defRPr sz="1984" b="1"/>
            </a:lvl5pPr>
            <a:lvl6pPr marL="3401842" lvl="5" indent="-283487" algn="l">
              <a:lnSpc>
                <a:spcPct val="90000"/>
              </a:lnSpc>
              <a:spcBef>
                <a:spcPts val="620"/>
              </a:spcBef>
              <a:spcAft>
                <a:spcPts val="0"/>
              </a:spcAft>
              <a:buClr>
                <a:schemeClr val="dk1"/>
              </a:buClr>
              <a:buSzPts val="1600"/>
              <a:buNone/>
              <a:defRPr sz="1984" b="1"/>
            </a:lvl6pPr>
            <a:lvl7pPr marL="3968816" lvl="6" indent="-283487" algn="l">
              <a:lnSpc>
                <a:spcPct val="90000"/>
              </a:lnSpc>
              <a:spcBef>
                <a:spcPts val="620"/>
              </a:spcBef>
              <a:spcAft>
                <a:spcPts val="0"/>
              </a:spcAft>
              <a:buClr>
                <a:schemeClr val="dk1"/>
              </a:buClr>
              <a:buSzPts val="1600"/>
              <a:buNone/>
              <a:defRPr sz="1984" b="1"/>
            </a:lvl7pPr>
            <a:lvl8pPr marL="4535790" lvl="7" indent="-283487" algn="l">
              <a:lnSpc>
                <a:spcPct val="90000"/>
              </a:lnSpc>
              <a:spcBef>
                <a:spcPts val="620"/>
              </a:spcBef>
              <a:spcAft>
                <a:spcPts val="0"/>
              </a:spcAft>
              <a:buClr>
                <a:schemeClr val="dk1"/>
              </a:buClr>
              <a:buSzPts val="1600"/>
              <a:buNone/>
              <a:defRPr sz="1984" b="1"/>
            </a:lvl8pPr>
            <a:lvl9pPr marL="5102763" lvl="8" indent="-283487" algn="l">
              <a:lnSpc>
                <a:spcPct val="90000"/>
              </a:lnSpc>
              <a:spcBef>
                <a:spcPts val="620"/>
              </a:spcBef>
              <a:spcAft>
                <a:spcPts val="0"/>
              </a:spcAft>
              <a:buClr>
                <a:schemeClr val="dk1"/>
              </a:buClr>
              <a:buSzPts val="1600"/>
              <a:buNone/>
              <a:defRPr sz="1984" b="1"/>
            </a:lvl9pPr>
          </a:lstStyle>
          <a:p>
            <a:endParaRPr/>
          </a:p>
        </p:txBody>
      </p:sp>
      <p:sp>
        <p:nvSpPr>
          <p:cNvPr id="41" name="Google Shape;41;p9"/>
          <p:cNvSpPr txBox="1">
            <a:spLocks noGrp="1"/>
          </p:cNvSpPr>
          <p:nvPr>
            <p:ph type="body" idx="4"/>
          </p:nvPr>
        </p:nvSpPr>
        <p:spPr>
          <a:xfrm>
            <a:off x="7654171" y="3905482"/>
            <a:ext cx="6427693" cy="5744375"/>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1041425" y="712788"/>
            <a:ext cx="4876383" cy="24947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96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6427693" y="1539424"/>
            <a:ext cx="7654171" cy="7598117"/>
          </a:xfrm>
          <a:prstGeom prst="rect">
            <a:avLst/>
          </a:prstGeom>
          <a:noFill/>
          <a:ln>
            <a:noFill/>
          </a:ln>
        </p:spPr>
        <p:txBody>
          <a:bodyPr spcFirstLastPara="1" wrap="square" lIns="91425" tIns="45700" rIns="91425" bIns="45700" anchor="t" anchorCtr="0">
            <a:normAutofit/>
          </a:bodyPr>
          <a:lstStyle>
            <a:lvl1pPr marL="566974" lvl="0" indent="-535475" algn="l">
              <a:lnSpc>
                <a:spcPct val="90000"/>
              </a:lnSpc>
              <a:spcBef>
                <a:spcPts val="1240"/>
              </a:spcBef>
              <a:spcAft>
                <a:spcPts val="0"/>
              </a:spcAft>
              <a:buClr>
                <a:schemeClr val="dk1"/>
              </a:buClr>
              <a:buSzPts val="3200"/>
              <a:buChar char="•"/>
              <a:defRPr sz="3968"/>
            </a:lvl1pPr>
            <a:lvl2pPr marL="1133947" lvl="1" indent="-503977" algn="l">
              <a:lnSpc>
                <a:spcPct val="90000"/>
              </a:lnSpc>
              <a:spcBef>
                <a:spcPts val="620"/>
              </a:spcBef>
              <a:spcAft>
                <a:spcPts val="0"/>
              </a:spcAft>
              <a:buClr>
                <a:schemeClr val="dk1"/>
              </a:buClr>
              <a:buSzPts val="2800"/>
              <a:buChar char="•"/>
              <a:defRPr sz="3472"/>
            </a:lvl2pPr>
            <a:lvl3pPr marL="1700921" lvl="2" indent="-472478" algn="l">
              <a:lnSpc>
                <a:spcPct val="90000"/>
              </a:lnSpc>
              <a:spcBef>
                <a:spcPts val="620"/>
              </a:spcBef>
              <a:spcAft>
                <a:spcPts val="0"/>
              </a:spcAft>
              <a:buClr>
                <a:schemeClr val="dk1"/>
              </a:buClr>
              <a:buSzPts val="2400"/>
              <a:buChar char="•"/>
              <a:defRPr sz="2976"/>
            </a:lvl3pPr>
            <a:lvl4pPr marL="2267895" lvl="3" indent="-440980" algn="l">
              <a:lnSpc>
                <a:spcPct val="90000"/>
              </a:lnSpc>
              <a:spcBef>
                <a:spcPts val="620"/>
              </a:spcBef>
              <a:spcAft>
                <a:spcPts val="0"/>
              </a:spcAft>
              <a:buClr>
                <a:schemeClr val="dk1"/>
              </a:buClr>
              <a:buSzPts val="2000"/>
              <a:buChar char="•"/>
              <a:defRPr sz="2480"/>
            </a:lvl4pPr>
            <a:lvl5pPr marL="2834869" lvl="4" indent="-440980" algn="l">
              <a:lnSpc>
                <a:spcPct val="90000"/>
              </a:lnSpc>
              <a:spcBef>
                <a:spcPts val="620"/>
              </a:spcBef>
              <a:spcAft>
                <a:spcPts val="0"/>
              </a:spcAft>
              <a:buClr>
                <a:schemeClr val="dk1"/>
              </a:buClr>
              <a:buSzPts val="2000"/>
              <a:buChar char="•"/>
              <a:defRPr sz="2480"/>
            </a:lvl5pPr>
            <a:lvl6pPr marL="3401842" lvl="5" indent="-440980" algn="l">
              <a:lnSpc>
                <a:spcPct val="90000"/>
              </a:lnSpc>
              <a:spcBef>
                <a:spcPts val="620"/>
              </a:spcBef>
              <a:spcAft>
                <a:spcPts val="0"/>
              </a:spcAft>
              <a:buClr>
                <a:schemeClr val="dk1"/>
              </a:buClr>
              <a:buSzPts val="2000"/>
              <a:buChar char="•"/>
              <a:defRPr sz="2480"/>
            </a:lvl6pPr>
            <a:lvl7pPr marL="3968816" lvl="6" indent="-440980" algn="l">
              <a:lnSpc>
                <a:spcPct val="90000"/>
              </a:lnSpc>
              <a:spcBef>
                <a:spcPts val="620"/>
              </a:spcBef>
              <a:spcAft>
                <a:spcPts val="0"/>
              </a:spcAft>
              <a:buClr>
                <a:schemeClr val="dk1"/>
              </a:buClr>
              <a:buSzPts val="2000"/>
              <a:buChar char="•"/>
              <a:defRPr sz="2480"/>
            </a:lvl7pPr>
            <a:lvl8pPr marL="4535790" lvl="7" indent="-440980" algn="l">
              <a:lnSpc>
                <a:spcPct val="90000"/>
              </a:lnSpc>
              <a:spcBef>
                <a:spcPts val="620"/>
              </a:spcBef>
              <a:spcAft>
                <a:spcPts val="0"/>
              </a:spcAft>
              <a:buClr>
                <a:schemeClr val="dk1"/>
              </a:buClr>
              <a:buSzPts val="2000"/>
              <a:buChar char="•"/>
              <a:defRPr sz="2480"/>
            </a:lvl8pPr>
            <a:lvl9pPr marL="5102763" lvl="8" indent="-440980" algn="l">
              <a:lnSpc>
                <a:spcPct val="90000"/>
              </a:lnSpc>
              <a:spcBef>
                <a:spcPts val="620"/>
              </a:spcBef>
              <a:spcAft>
                <a:spcPts val="0"/>
              </a:spcAft>
              <a:buClr>
                <a:schemeClr val="dk1"/>
              </a:buClr>
              <a:buSzPts val="2000"/>
              <a:buChar char="•"/>
              <a:defRPr sz="2480"/>
            </a:lvl9pPr>
          </a:lstStyle>
          <a:p>
            <a:endParaRPr/>
          </a:p>
        </p:txBody>
      </p:sp>
      <p:sp>
        <p:nvSpPr>
          <p:cNvPr id="57" name="Google Shape;57;p12"/>
          <p:cNvSpPr txBox="1">
            <a:spLocks noGrp="1"/>
          </p:cNvSpPr>
          <p:nvPr>
            <p:ph type="body" idx="2"/>
          </p:nvPr>
        </p:nvSpPr>
        <p:spPr>
          <a:xfrm>
            <a:off x="1041425" y="3207544"/>
            <a:ext cx="4876383" cy="5942372"/>
          </a:xfrm>
          <a:prstGeom prst="rect">
            <a:avLst/>
          </a:prstGeom>
          <a:noFill/>
          <a:ln>
            <a:noFill/>
          </a:ln>
        </p:spPr>
        <p:txBody>
          <a:bodyPr spcFirstLastPara="1" wrap="square" lIns="91425" tIns="45700" rIns="91425" bIns="45700" anchor="t" anchorCtr="0">
            <a:normAutofit/>
          </a:bodyPr>
          <a:lstStyle>
            <a:lvl1pPr marL="566974" lvl="0" indent="-283487" algn="l">
              <a:lnSpc>
                <a:spcPct val="90000"/>
              </a:lnSpc>
              <a:spcBef>
                <a:spcPts val="1240"/>
              </a:spcBef>
              <a:spcAft>
                <a:spcPts val="0"/>
              </a:spcAft>
              <a:buClr>
                <a:schemeClr val="dk1"/>
              </a:buClr>
              <a:buSzPts val="1600"/>
              <a:buNone/>
              <a:defRPr sz="1984"/>
            </a:lvl1pPr>
            <a:lvl2pPr marL="1133947" lvl="1" indent="-283487" algn="l">
              <a:lnSpc>
                <a:spcPct val="90000"/>
              </a:lnSpc>
              <a:spcBef>
                <a:spcPts val="620"/>
              </a:spcBef>
              <a:spcAft>
                <a:spcPts val="0"/>
              </a:spcAft>
              <a:buClr>
                <a:schemeClr val="dk1"/>
              </a:buClr>
              <a:buSzPts val="1400"/>
              <a:buNone/>
              <a:defRPr sz="1736"/>
            </a:lvl2pPr>
            <a:lvl3pPr marL="1700921" lvl="2" indent="-283487" algn="l">
              <a:lnSpc>
                <a:spcPct val="90000"/>
              </a:lnSpc>
              <a:spcBef>
                <a:spcPts val="620"/>
              </a:spcBef>
              <a:spcAft>
                <a:spcPts val="0"/>
              </a:spcAft>
              <a:buClr>
                <a:schemeClr val="dk1"/>
              </a:buClr>
              <a:buSzPts val="1200"/>
              <a:buNone/>
              <a:defRPr sz="1488"/>
            </a:lvl3pPr>
            <a:lvl4pPr marL="2267895" lvl="3" indent="-283487" algn="l">
              <a:lnSpc>
                <a:spcPct val="90000"/>
              </a:lnSpc>
              <a:spcBef>
                <a:spcPts val="620"/>
              </a:spcBef>
              <a:spcAft>
                <a:spcPts val="0"/>
              </a:spcAft>
              <a:buClr>
                <a:schemeClr val="dk1"/>
              </a:buClr>
              <a:buSzPts val="1000"/>
              <a:buNone/>
              <a:defRPr sz="1240"/>
            </a:lvl4pPr>
            <a:lvl5pPr marL="2834869" lvl="4" indent="-283487" algn="l">
              <a:lnSpc>
                <a:spcPct val="90000"/>
              </a:lnSpc>
              <a:spcBef>
                <a:spcPts val="620"/>
              </a:spcBef>
              <a:spcAft>
                <a:spcPts val="0"/>
              </a:spcAft>
              <a:buClr>
                <a:schemeClr val="dk1"/>
              </a:buClr>
              <a:buSzPts val="1000"/>
              <a:buNone/>
              <a:defRPr sz="1240"/>
            </a:lvl5pPr>
            <a:lvl6pPr marL="3401842" lvl="5" indent="-283487" algn="l">
              <a:lnSpc>
                <a:spcPct val="90000"/>
              </a:lnSpc>
              <a:spcBef>
                <a:spcPts val="620"/>
              </a:spcBef>
              <a:spcAft>
                <a:spcPts val="0"/>
              </a:spcAft>
              <a:buClr>
                <a:schemeClr val="dk1"/>
              </a:buClr>
              <a:buSzPts val="1000"/>
              <a:buNone/>
              <a:defRPr sz="1240"/>
            </a:lvl6pPr>
            <a:lvl7pPr marL="3968816" lvl="6" indent="-283487" algn="l">
              <a:lnSpc>
                <a:spcPct val="90000"/>
              </a:lnSpc>
              <a:spcBef>
                <a:spcPts val="620"/>
              </a:spcBef>
              <a:spcAft>
                <a:spcPts val="0"/>
              </a:spcAft>
              <a:buClr>
                <a:schemeClr val="dk1"/>
              </a:buClr>
              <a:buSzPts val="1000"/>
              <a:buNone/>
              <a:defRPr sz="1240"/>
            </a:lvl7pPr>
            <a:lvl8pPr marL="4535790" lvl="7" indent="-283487" algn="l">
              <a:lnSpc>
                <a:spcPct val="90000"/>
              </a:lnSpc>
              <a:spcBef>
                <a:spcPts val="620"/>
              </a:spcBef>
              <a:spcAft>
                <a:spcPts val="0"/>
              </a:spcAft>
              <a:buClr>
                <a:schemeClr val="dk1"/>
              </a:buClr>
              <a:buSzPts val="1000"/>
              <a:buNone/>
              <a:defRPr sz="1240"/>
            </a:lvl8pPr>
            <a:lvl9pPr marL="5102763" lvl="8" indent="-283487" algn="l">
              <a:lnSpc>
                <a:spcPct val="90000"/>
              </a:lnSpc>
              <a:spcBef>
                <a:spcPts val="620"/>
              </a:spcBef>
              <a:spcAft>
                <a:spcPts val="0"/>
              </a:spcAft>
              <a:buClr>
                <a:schemeClr val="dk1"/>
              </a:buClr>
              <a:buSzPts val="1000"/>
              <a:buNone/>
              <a:defRPr sz="1240"/>
            </a:lvl9pPr>
          </a:lstStyle>
          <a:p>
            <a:endParaRPr/>
          </a:p>
        </p:txBody>
      </p:sp>
      <p:sp>
        <p:nvSpPr>
          <p:cNvPr id="58" name="Google Shape;58;p12"/>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1041425" y="712788"/>
            <a:ext cx="4876383" cy="24947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96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
          <p:cNvSpPr>
            <a:spLocks noGrp="1"/>
          </p:cNvSpPr>
          <p:nvPr>
            <p:ph type="pic" idx="2"/>
          </p:nvPr>
        </p:nvSpPr>
        <p:spPr>
          <a:xfrm>
            <a:off x="6427693" y="1539424"/>
            <a:ext cx="7654171" cy="7598117"/>
          </a:xfrm>
          <a:prstGeom prst="rect">
            <a:avLst/>
          </a:prstGeom>
          <a:noFill/>
          <a:ln>
            <a:noFill/>
          </a:ln>
        </p:spPr>
      </p:sp>
      <p:sp>
        <p:nvSpPr>
          <p:cNvPr id="64" name="Google Shape;64;p13"/>
          <p:cNvSpPr txBox="1">
            <a:spLocks noGrp="1"/>
          </p:cNvSpPr>
          <p:nvPr>
            <p:ph type="body" idx="1"/>
          </p:nvPr>
        </p:nvSpPr>
        <p:spPr>
          <a:xfrm>
            <a:off x="1041425" y="3207544"/>
            <a:ext cx="4876383" cy="5942372"/>
          </a:xfrm>
          <a:prstGeom prst="rect">
            <a:avLst/>
          </a:prstGeom>
          <a:noFill/>
          <a:ln>
            <a:noFill/>
          </a:ln>
        </p:spPr>
        <p:txBody>
          <a:bodyPr spcFirstLastPara="1" wrap="square" lIns="91425" tIns="45700" rIns="91425" bIns="45700" anchor="t" anchorCtr="0">
            <a:normAutofit/>
          </a:bodyPr>
          <a:lstStyle>
            <a:lvl1pPr marL="566974" lvl="0" indent="-283487" algn="l">
              <a:lnSpc>
                <a:spcPct val="90000"/>
              </a:lnSpc>
              <a:spcBef>
                <a:spcPts val="1240"/>
              </a:spcBef>
              <a:spcAft>
                <a:spcPts val="0"/>
              </a:spcAft>
              <a:buClr>
                <a:schemeClr val="dk1"/>
              </a:buClr>
              <a:buSzPts val="1600"/>
              <a:buNone/>
              <a:defRPr sz="1984"/>
            </a:lvl1pPr>
            <a:lvl2pPr marL="1133947" lvl="1" indent="-283487" algn="l">
              <a:lnSpc>
                <a:spcPct val="90000"/>
              </a:lnSpc>
              <a:spcBef>
                <a:spcPts val="620"/>
              </a:spcBef>
              <a:spcAft>
                <a:spcPts val="0"/>
              </a:spcAft>
              <a:buClr>
                <a:schemeClr val="dk1"/>
              </a:buClr>
              <a:buSzPts val="1400"/>
              <a:buNone/>
              <a:defRPr sz="1736"/>
            </a:lvl2pPr>
            <a:lvl3pPr marL="1700921" lvl="2" indent="-283487" algn="l">
              <a:lnSpc>
                <a:spcPct val="90000"/>
              </a:lnSpc>
              <a:spcBef>
                <a:spcPts val="620"/>
              </a:spcBef>
              <a:spcAft>
                <a:spcPts val="0"/>
              </a:spcAft>
              <a:buClr>
                <a:schemeClr val="dk1"/>
              </a:buClr>
              <a:buSzPts val="1200"/>
              <a:buNone/>
              <a:defRPr sz="1488"/>
            </a:lvl3pPr>
            <a:lvl4pPr marL="2267895" lvl="3" indent="-283487" algn="l">
              <a:lnSpc>
                <a:spcPct val="90000"/>
              </a:lnSpc>
              <a:spcBef>
                <a:spcPts val="620"/>
              </a:spcBef>
              <a:spcAft>
                <a:spcPts val="0"/>
              </a:spcAft>
              <a:buClr>
                <a:schemeClr val="dk1"/>
              </a:buClr>
              <a:buSzPts val="1000"/>
              <a:buNone/>
              <a:defRPr sz="1240"/>
            </a:lvl4pPr>
            <a:lvl5pPr marL="2834869" lvl="4" indent="-283487" algn="l">
              <a:lnSpc>
                <a:spcPct val="90000"/>
              </a:lnSpc>
              <a:spcBef>
                <a:spcPts val="620"/>
              </a:spcBef>
              <a:spcAft>
                <a:spcPts val="0"/>
              </a:spcAft>
              <a:buClr>
                <a:schemeClr val="dk1"/>
              </a:buClr>
              <a:buSzPts val="1000"/>
              <a:buNone/>
              <a:defRPr sz="1240"/>
            </a:lvl5pPr>
            <a:lvl6pPr marL="3401842" lvl="5" indent="-283487" algn="l">
              <a:lnSpc>
                <a:spcPct val="90000"/>
              </a:lnSpc>
              <a:spcBef>
                <a:spcPts val="620"/>
              </a:spcBef>
              <a:spcAft>
                <a:spcPts val="0"/>
              </a:spcAft>
              <a:buClr>
                <a:schemeClr val="dk1"/>
              </a:buClr>
              <a:buSzPts val="1000"/>
              <a:buNone/>
              <a:defRPr sz="1240"/>
            </a:lvl6pPr>
            <a:lvl7pPr marL="3968816" lvl="6" indent="-283487" algn="l">
              <a:lnSpc>
                <a:spcPct val="90000"/>
              </a:lnSpc>
              <a:spcBef>
                <a:spcPts val="620"/>
              </a:spcBef>
              <a:spcAft>
                <a:spcPts val="0"/>
              </a:spcAft>
              <a:buClr>
                <a:schemeClr val="dk1"/>
              </a:buClr>
              <a:buSzPts val="1000"/>
              <a:buNone/>
              <a:defRPr sz="1240"/>
            </a:lvl7pPr>
            <a:lvl8pPr marL="4535790" lvl="7" indent="-283487" algn="l">
              <a:lnSpc>
                <a:spcPct val="90000"/>
              </a:lnSpc>
              <a:spcBef>
                <a:spcPts val="620"/>
              </a:spcBef>
              <a:spcAft>
                <a:spcPts val="0"/>
              </a:spcAft>
              <a:buClr>
                <a:schemeClr val="dk1"/>
              </a:buClr>
              <a:buSzPts val="1000"/>
              <a:buNone/>
              <a:defRPr sz="1240"/>
            </a:lvl8pPr>
            <a:lvl9pPr marL="5102763" lvl="8" indent="-283487" algn="l">
              <a:lnSpc>
                <a:spcPct val="90000"/>
              </a:lnSpc>
              <a:spcBef>
                <a:spcPts val="620"/>
              </a:spcBef>
              <a:spcAft>
                <a:spcPts val="0"/>
              </a:spcAft>
              <a:buClr>
                <a:schemeClr val="dk1"/>
              </a:buClr>
              <a:buSzPts val="1000"/>
              <a:buNone/>
              <a:defRPr sz="1240"/>
            </a:lvl9pPr>
          </a:lstStyle>
          <a:p>
            <a:endParaRPr/>
          </a:p>
        </p:txBody>
      </p:sp>
      <p:sp>
        <p:nvSpPr>
          <p:cNvPr id="65" name="Google Shape;65;p13"/>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4167747" y="-282091"/>
            <a:ext cx="6783857" cy="13040439"/>
          </a:xfrm>
          <a:prstGeom prst="rect">
            <a:avLst/>
          </a:prstGeom>
          <a:noFill/>
          <a:ln>
            <a:noFill/>
          </a:ln>
        </p:spPr>
        <p:txBody>
          <a:bodyPr spcFirstLastPara="1" wrap="square" lIns="91425" tIns="45700" rIns="91425" bIns="45700" anchor="t" anchorCtr="0">
            <a:normAutofit/>
          </a:bodyPr>
          <a:lstStyle>
            <a:lvl1pPr marL="566974" lvl="0" indent="-425230" algn="l">
              <a:lnSpc>
                <a:spcPct val="90000"/>
              </a:lnSpc>
              <a:spcBef>
                <a:spcPts val="1240"/>
              </a:spcBef>
              <a:spcAft>
                <a:spcPts val="0"/>
              </a:spcAft>
              <a:buClr>
                <a:schemeClr val="dk1"/>
              </a:buClr>
              <a:buSzPts val="1800"/>
              <a:buChar char="•"/>
              <a:defRPr/>
            </a:lvl1pPr>
            <a:lvl2pPr marL="1133947" lvl="1" indent="-425230" algn="l">
              <a:lnSpc>
                <a:spcPct val="90000"/>
              </a:lnSpc>
              <a:spcBef>
                <a:spcPts val="620"/>
              </a:spcBef>
              <a:spcAft>
                <a:spcPts val="0"/>
              </a:spcAft>
              <a:buClr>
                <a:schemeClr val="dk1"/>
              </a:buClr>
              <a:buSzPts val="1800"/>
              <a:buChar char="•"/>
              <a:defRPr/>
            </a:lvl2pPr>
            <a:lvl3pPr marL="1700921" lvl="2" indent="-425230" algn="l">
              <a:lnSpc>
                <a:spcPct val="90000"/>
              </a:lnSpc>
              <a:spcBef>
                <a:spcPts val="620"/>
              </a:spcBef>
              <a:spcAft>
                <a:spcPts val="0"/>
              </a:spcAft>
              <a:buClr>
                <a:schemeClr val="dk1"/>
              </a:buClr>
              <a:buSzPts val="1800"/>
              <a:buChar char="•"/>
              <a:defRPr/>
            </a:lvl3pPr>
            <a:lvl4pPr marL="2267895" lvl="3" indent="-425230" algn="l">
              <a:lnSpc>
                <a:spcPct val="90000"/>
              </a:lnSpc>
              <a:spcBef>
                <a:spcPts val="620"/>
              </a:spcBef>
              <a:spcAft>
                <a:spcPts val="0"/>
              </a:spcAft>
              <a:buClr>
                <a:schemeClr val="dk1"/>
              </a:buClr>
              <a:buSzPts val="1800"/>
              <a:buChar char="•"/>
              <a:defRPr/>
            </a:lvl4pPr>
            <a:lvl5pPr marL="2834869" lvl="4" indent="-425230" algn="l">
              <a:lnSpc>
                <a:spcPct val="90000"/>
              </a:lnSpc>
              <a:spcBef>
                <a:spcPts val="620"/>
              </a:spcBef>
              <a:spcAft>
                <a:spcPts val="0"/>
              </a:spcAft>
              <a:buClr>
                <a:schemeClr val="dk1"/>
              </a:buClr>
              <a:buSzPts val="1800"/>
              <a:buChar char="•"/>
              <a:defRPr/>
            </a:lvl5pPr>
            <a:lvl6pPr marL="3401842" lvl="5" indent="-425230" algn="l">
              <a:lnSpc>
                <a:spcPct val="90000"/>
              </a:lnSpc>
              <a:spcBef>
                <a:spcPts val="620"/>
              </a:spcBef>
              <a:spcAft>
                <a:spcPts val="0"/>
              </a:spcAft>
              <a:buClr>
                <a:schemeClr val="dk1"/>
              </a:buClr>
              <a:buSzPts val="1800"/>
              <a:buChar char="•"/>
              <a:defRPr/>
            </a:lvl6pPr>
            <a:lvl7pPr marL="3968816" lvl="6" indent="-425230" algn="l">
              <a:lnSpc>
                <a:spcPct val="90000"/>
              </a:lnSpc>
              <a:spcBef>
                <a:spcPts val="620"/>
              </a:spcBef>
              <a:spcAft>
                <a:spcPts val="0"/>
              </a:spcAft>
              <a:buClr>
                <a:schemeClr val="dk1"/>
              </a:buClr>
              <a:buSzPts val="1800"/>
              <a:buChar char="•"/>
              <a:defRPr/>
            </a:lvl7pPr>
            <a:lvl8pPr marL="4535790" lvl="7" indent="-425230" algn="l">
              <a:lnSpc>
                <a:spcPct val="90000"/>
              </a:lnSpc>
              <a:spcBef>
                <a:spcPts val="620"/>
              </a:spcBef>
              <a:spcAft>
                <a:spcPts val="0"/>
              </a:spcAft>
              <a:buClr>
                <a:schemeClr val="dk1"/>
              </a:buClr>
              <a:buSzPts val="1800"/>
              <a:buChar char="•"/>
              <a:defRPr/>
            </a:lvl8pPr>
            <a:lvl9pPr marL="5102763" lvl="8" indent="-425230" algn="l">
              <a:lnSpc>
                <a:spcPct val="90000"/>
              </a:lnSpc>
              <a:spcBef>
                <a:spcPts val="62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1039456" y="569241"/>
            <a:ext cx="13040439" cy="206659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1039456" y="2846200"/>
            <a:ext cx="13040439" cy="6783857"/>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1039455" y="9909727"/>
            <a:ext cx="3401854" cy="569240"/>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48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5008285" y="9909727"/>
            <a:ext cx="5102781" cy="56924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8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232"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10678041" y="9909727"/>
            <a:ext cx="3401854" cy="569240"/>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200"/>
              <a:buFont typeface="Arial"/>
              <a:buNone/>
              <a:defRPr sz="1488" b="0" i="0" u="none" strike="noStrike" cap="none">
                <a:solidFill>
                  <a:srgbClr val="888888"/>
                </a:solidFill>
                <a:latin typeface="Calibri"/>
                <a:ea typeface="Calibri"/>
                <a:cs typeface="Calibri"/>
                <a:sym typeface="Calibri"/>
              </a:defRPr>
            </a:lvl9pPr>
          </a:lstStyle>
          <a:p>
            <a:fld id="{00000000-1234-1234-1234-123412341234}" type="slidenum">
              <a:rPr lang="ar-EG" smtClean="0"/>
              <a:pPr/>
              <a:t>‹#›</a:t>
            </a:fld>
            <a:endParaRPr lang="ar-EG"/>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36"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
          <p:cNvSpPr txBox="1">
            <a:spLocks noGrp="1"/>
          </p:cNvSpPr>
          <p:nvPr>
            <p:ph type="ctrTitle"/>
          </p:nvPr>
        </p:nvSpPr>
        <p:spPr>
          <a:xfrm>
            <a:off x="1889919" y="3176118"/>
            <a:ext cx="11339513" cy="2960873"/>
          </a:xfrm>
          <a:prstGeom prst="rect">
            <a:avLst/>
          </a:prstGeom>
          <a:noFill/>
          <a:ln>
            <a:noFill/>
          </a:ln>
        </p:spPr>
        <p:txBody>
          <a:bodyPr spcFirstLastPara="1" wrap="square" lIns="113377" tIns="56673" rIns="113377" bIns="56673" anchor="b" anchorCtr="0">
            <a:normAutofit/>
          </a:bodyPr>
          <a:lstStyle/>
          <a:p>
            <a:r>
              <a:rPr lang="ar-EG"/>
              <a:t>نموذج لعرض المشروعات المتأهلة على مستوى المحافظات</a:t>
            </a:r>
            <a:endParaRPr/>
          </a:p>
        </p:txBody>
      </p:sp>
      <p:sp>
        <p:nvSpPr>
          <p:cNvPr id="86" name="Google Shape;86;p1"/>
          <p:cNvSpPr txBox="1">
            <a:spLocks noGrp="1"/>
          </p:cNvSpPr>
          <p:nvPr>
            <p:ph type="subTitle" idx="1"/>
          </p:nvPr>
        </p:nvSpPr>
        <p:spPr>
          <a:xfrm>
            <a:off x="1889919" y="6251174"/>
            <a:ext cx="11339513" cy="2053317"/>
          </a:xfrm>
          <a:prstGeom prst="rect">
            <a:avLst/>
          </a:prstGeom>
          <a:noFill/>
          <a:ln>
            <a:noFill/>
          </a:ln>
        </p:spPr>
        <p:txBody>
          <a:bodyPr spcFirstLastPara="1" wrap="square" lIns="113377" tIns="56673" rIns="113377" bIns="56673" anchor="t" anchorCtr="0">
            <a:normAutofit/>
          </a:bodyPr>
          <a:lstStyle/>
          <a:p>
            <a:pPr marL="0" indent="0">
              <a:spcBef>
                <a:spcPts val="0"/>
              </a:spcBef>
            </a:pPr>
            <a:r>
              <a:rPr lang="ar-EG"/>
              <a:t>المبادرة الوطنية للمشروعات الخضراء الذكية</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2"/>
          <p:cNvSpPr txBox="1"/>
          <p:nvPr/>
        </p:nvSpPr>
        <p:spPr>
          <a:xfrm>
            <a:off x="897712" y="2349691"/>
            <a:ext cx="13040439" cy="1643836"/>
          </a:xfrm>
          <a:prstGeom prst="rect">
            <a:avLst/>
          </a:prstGeom>
          <a:noFill/>
          <a:ln>
            <a:noFill/>
          </a:ln>
        </p:spPr>
        <p:txBody>
          <a:bodyPr spcFirstLastPara="1" wrap="square" lIns="113377" tIns="56673" rIns="113377" bIns="56673" anchor="ctr" anchorCtr="0">
            <a:normAutofit/>
          </a:bodyPr>
          <a:lstStyle/>
          <a:p>
            <a:pPr algn="r" rtl="1">
              <a:lnSpc>
                <a:spcPct val="90000"/>
              </a:lnSpc>
              <a:buSzPts val="4400"/>
            </a:pPr>
            <a:r>
              <a:rPr lang="ar-EG" sz="3472" dirty="0">
                <a:latin typeface="Calibri"/>
                <a:ea typeface="Calibri"/>
                <a:cs typeface="Calibri"/>
                <a:sym typeface="Calibri"/>
              </a:rPr>
              <a:t>مقدمة</a:t>
            </a:r>
            <a:endParaRPr sz="3472" dirty="0">
              <a:latin typeface="Calibri"/>
              <a:ea typeface="Calibri"/>
              <a:cs typeface="Calibri"/>
              <a:sym typeface="Calibri"/>
            </a:endParaRPr>
          </a:p>
        </p:txBody>
      </p:sp>
      <p:sp>
        <p:nvSpPr>
          <p:cNvPr id="93" name="Google Shape;93;p2"/>
          <p:cNvSpPr txBox="1"/>
          <p:nvPr/>
        </p:nvSpPr>
        <p:spPr>
          <a:xfrm>
            <a:off x="1181199" y="3171608"/>
            <a:ext cx="13040439" cy="5395941"/>
          </a:xfrm>
          <a:prstGeom prst="rect">
            <a:avLst/>
          </a:prstGeom>
          <a:noFill/>
          <a:ln>
            <a:noFill/>
          </a:ln>
        </p:spPr>
        <p:txBody>
          <a:bodyPr spcFirstLastPara="1" wrap="square" lIns="113377" tIns="56673" rIns="113377" bIns="56673" anchor="t" anchorCtr="0">
            <a:normAutofit/>
          </a:bodyPr>
          <a:lstStyle/>
          <a:p>
            <a:pPr algn="r" rtl="1">
              <a:lnSpc>
                <a:spcPct val="115000"/>
              </a:lnSpc>
              <a:spcBef>
                <a:spcPts val="1488"/>
              </a:spcBef>
              <a:buSzPct val="100000"/>
            </a:pPr>
            <a:endParaRPr sz="1736" b="1" dirty="0">
              <a:solidFill>
                <a:srgbClr val="C00000"/>
              </a:solidFill>
            </a:endParaRPr>
          </a:p>
          <a:p>
            <a:pPr marL="566974" indent="-481470" algn="just" rtl="1">
              <a:lnSpc>
                <a:spcPct val="115000"/>
              </a:lnSpc>
              <a:spcBef>
                <a:spcPts val="1488"/>
              </a:spcBef>
              <a:buSzPct val="175946"/>
              <a:buFont typeface="Arial"/>
              <a:buChar char="•"/>
            </a:pPr>
            <a:r>
              <a:rPr lang="ar-EG" sz="2232" b="1" dirty="0">
                <a:solidFill>
                  <a:schemeClr val="dk1"/>
                </a:solidFill>
              </a:rPr>
              <a:t>تعتبر مصر بشكل خاص، وقارة أفريقيا بشكل عام، من أكثر المناطق تضرراً من التغيرات المناخية، وأكثرها عُرضة لتداعيات أزمة الاحتباس الحراري التي يواجهها العالم، رغم أن حجم الانبعاثات فى أفريقيا كلها لا يتعدى ٤ أو ٥٪ من انبعاثات العالم، لكنها تعاني من التصحر وندرة المياه، وارتفاع درجة حرارة الأرض ما سيتسبب فى التأثير السلبى على عدة قطاعات.</a:t>
            </a:r>
            <a:endParaRPr sz="2232" b="1" dirty="0">
              <a:solidFill>
                <a:schemeClr val="dk1"/>
              </a:solidFill>
            </a:endParaRPr>
          </a:p>
          <a:p>
            <a:pPr marL="566974" indent="-481470" algn="just" rtl="1">
              <a:lnSpc>
                <a:spcPct val="115000"/>
              </a:lnSpc>
              <a:buSzPct val="175946"/>
              <a:buFont typeface="Arial"/>
              <a:buChar char="•"/>
            </a:pPr>
            <a:r>
              <a:rPr lang="ar-EG" sz="2232" b="1" dirty="0">
                <a:solidFill>
                  <a:schemeClr val="dk1"/>
                </a:solidFill>
              </a:rPr>
              <a:t>في مصر كما في باقي القارة الأفريقية، أغلب أراضيها تقع في مساحات صحراوية وشبه جافة، ما يجعلها من أكثر الدول تضررًا من التأثيرات السلبية للتقلبات المناخية.</a:t>
            </a:r>
            <a:endParaRPr sz="2232" b="1" dirty="0">
              <a:solidFill>
                <a:schemeClr val="dk1"/>
              </a:solidFill>
            </a:endParaRPr>
          </a:p>
          <a:p>
            <a:pPr marL="566974" indent="-481470" algn="just" rtl="1">
              <a:lnSpc>
                <a:spcPct val="115000"/>
              </a:lnSpc>
              <a:buSzPct val="175946"/>
              <a:buFont typeface="Arial"/>
              <a:buChar char="•"/>
            </a:pPr>
            <a:r>
              <a:rPr lang="ar-EG" sz="2232" b="1" dirty="0">
                <a:solidFill>
                  <a:schemeClr val="dk1"/>
                </a:solidFill>
              </a:rPr>
              <a:t>وهو ما بدأت مؤشراته في الظهور بوضوح في أغسطس ٢٠٢١، حيث شهدت مصر خلال الصيف الماضي طقس غير مستقر، وارتفاعًا غير مسبوق في درجات الحرارة منذ ٥ سنوات، وسجلت درجة الحرارة ارتفاعًا بمتوسط (٣-٤) درجات مئوية فوق المعدلات الطبيعية.</a:t>
            </a:r>
            <a:endParaRPr sz="2232" b="1" dirty="0">
              <a:solidFill>
                <a:schemeClr val="dk1"/>
              </a:solidFill>
            </a:endParaRPr>
          </a:p>
          <a:p>
            <a:pPr marL="566974" indent="-396011" algn="just" rtl="1">
              <a:lnSpc>
                <a:spcPct val="115000"/>
              </a:lnSpc>
              <a:buClr>
                <a:schemeClr val="dk1"/>
              </a:buClr>
              <a:buSzPct val="100000"/>
              <a:buFont typeface="Arial"/>
              <a:buChar char="•"/>
            </a:pPr>
            <a:r>
              <a:rPr lang="ar-EG" sz="2232" b="1" dirty="0">
                <a:solidFill>
                  <a:schemeClr val="dk1"/>
                </a:solidFill>
              </a:rPr>
              <a:t>وفقا للتقرير الذي قدمته الحكومة المصرية، ممثلة في وزارة البيئة، عام ٢٠١٨، إلى اتفاقية الأمم المتحدة الإطارية لتغير المناخ ، يعد القطاع الزراعي ثاني أكبر مصدر لـ انبعاثات الكربون في مصر، حيث أنتج ٣٢ مليون طن من مكافئ ثاني أكسيد الكربون في عام ٢٠١٦، وهو ما يمثل ١٠،٢٪ من إجمالي الانبعاثات.</a:t>
            </a:r>
            <a:endParaRPr sz="2232" b="1" dirty="0">
              <a:solidFill>
                <a:schemeClr val="dk1"/>
              </a:solidFill>
            </a:endParaRPr>
          </a:p>
          <a:p>
            <a:pPr marL="566974" algn="just" rtl="1">
              <a:lnSpc>
                <a:spcPct val="115000"/>
              </a:lnSpc>
              <a:spcBef>
                <a:spcPts val="1488"/>
              </a:spcBef>
              <a:buSzPct val="100000"/>
            </a:pPr>
            <a:endParaRPr sz="2232" b="1" dirty="0">
              <a:solidFill>
                <a:schemeClr val="dk1"/>
              </a:solidFill>
            </a:endParaRPr>
          </a:p>
          <a:p>
            <a:pPr algn="r" rtl="1">
              <a:lnSpc>
                <a:spcPct val="90000"/>
              </a:lnSpc>
              <a:spcBef>
                <a:spcPts val="1488"/>
              </a:spcBef>
              <a:buSzPct val="100000"/>
            </a:pPr>
            <a:endParaRPr sz="3472" dirty="0">
              <a:latin typeface="Calibri"/>
              <a:ea typeface="Calibri"/>
              <a:cs typeface="Calibri"/>
              <a:sym typeface="Calibri"/>
            </a:endParaRPr>
          </a:p>
          <a:p>
            <a:pPr marL="566974" algn="r" rtl="1">
              <a:lnSpc>
                <a:spcPct val="90000"/>
              </a:lnSpc>
              <a:spcBef>
                <a:spcPts val="1240"/>
              </a:spcBef>
              <a:buSzPct val="100000"/>
            </a:pPr>
            <a:endParaRPr sz="3472" dirty="0">
              <a:latin typeface="Calibri"/>
              <a:ea typeface="Calibri"/>
              <a:cs typeface="Calibri"/>
              <a:sym typeface="Calibri"/>
            </a:endParaRPr>
          </a:p>
          <a:p>
            <a:pPr algn="r" rtl="1">
              <a:lnSpc>
                <a:spcPct val="90000"/>
              </a:lnSpc>
              <a:spcBef>
                <a:spcPts val="1240"/>
              </a:spcBef>
              <a:buSzPct val="100000"/>
            </a:pPr>
            <a:endParaRPr sz="3472" dirty="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g161597ee159_0_7"/>
          <p:cNvSpPr txBox="1"/>
          <p:nvPr/>
        </p:nvSpPr>
        <p:spPr>
          <a:xfrm>
            <a:off x="1039456" y="2237062"/>
            <a:ext cx="13040439" cy="1018331"/>
          </a:xfrm>
          <a:prstGeom prst="rect">
            <a:avLst/>
          </a:prstGeom>
          <a:noFill/>
          <a:ln>
            <a:noFill/>
          </a:ln>
        </p:spPr>
        <p:txBody>
          <a:bodyPr spcFirstLastPara="1" wrap="square" lIns="113377" tIns="56673" rIns="113377" bIns="56673" anchor="ctr" anchorCtr="0">
            <a:normAutofit/>
          </a:bodyPr>
          <a:lstStyle/>
          <a:p>
            <a:pPr algn="r" rtl="1">
              <a:lnSpc>
                <a:spcPct val="90000"/>
              </a:lnSpc>
              <a:buClr>
                <a:schemeClr val="dk1"/>
              </a:buClr>
              <a:buSzPts val="2800"/>
            </a:pPr>
            <a:r>
              <a:rPr lang="ar-EG" sz="3472" dirty="0">
                <a:solidFill>
                  <a:schemeClr val="dk1"/>
                </a:solidFill>
                <a:latin typeface="Calibri"/>
                <a:ea typeface="Calibri"/>
                <a:cs typeface="Calibri"/>
                <a:sym typeface="Calibri"/>
              </a:rPr>
              <a:t>مقدم المشروع</a:t>
            </a:r>
            <a:r>
              <a:rPr lang="en-US" sz="3472" dirty="0">
                <a:solidFill>
                  <a:schemeClr val="dk1"/>
                </a:solidFill>
                <a:latin typeface="Calibri"/>
                <a:ea typeface="Calibri"/>
                <a:cs typeface="Calibri"/>
                <a:sym typeface="Calibri"/>
              </a:rPr>
              <a:t>:</a:t>
            </a:r>
            <a:r>
              <a:rPr lang="ar-EG" sz="3472" dirty="0">
                <a:solidFill>
                  <a:schemeClr val="dk1"/>
                </a:solidFill>
                <a:latin typeface="Calibri"/>
                <a:ea typeface="Calibri"/>
                <a:cs typeface="Calibri"/>
                <a:sym typeface="Calibri"/>
              </a:rPr>
              <a:t> </a:t>
            </a:r>
            <a:endParaRPr sz="5456" dirty="0">
              <a:latin typeface="Calibri"/>
              <a:ea typeface="Calibri"/>
              <a:cs typeface="Calibri"/>
              <a:sym typeface="Calibri"/>
            </a:endParaRPr>
          </a:p>
        </p:txBody>
      </p:sp>
      <p:sp>
        <p:nvSpPr>
          <p:cNvPr id="100" name="Google Shape;100;g161597ee159_0_7"/>
          <p:cNvSpPr txBox="1"/>
          <p:nvPr/>
        </p:nvSpPr>
        <p:spPr>
          <a:xfrm>
            <a:off x="1559183" y="3112008"/>
            <a:ext cx="13040439" cy="6016783"/>
          </a:xfrm>
          <a:prstGeom prst="rect">
            <a:avLst/>
          </a:prstGeom>
          <a:noFill/>
          <a:ln>
            <a:noFill/>
          </a:ln>
        </p:spPr>
        <p:txBody>
          <a:bodyPr spcFirstLastPara="1" wrap="square" lIns="113377" tIns="56673" rIns="113377" bIns="56673" anchor="t" anchorCtr="0">
            <a:noAutofit/>
          </a:bodyPr>
          <a:lstStyle/>
          <a:p>
            <a:pPr marL="566974" algn="r" rtl="1">
              <a:lnSpc>
                <a:spcPct val="90000"/>
              </a:lnSpc>
            </a:pPr>
            <a:r>
              <a:rPr lang="ar-EG" sz="2232" b="1" dirty="0">
                <a:solidFill>
                  <a:schemeClr val="tx1"/>
                </a:solidFill>
                <a:latin typeface="+mn-lt"/>
                <a:ea typeface="Calibri"/>
                <a:cs typeface="Calibri"/>
                <a:sym typeface="Calibri"/>
              </a:rPr>
              <a:t>جامعة هليوبوليس للتنمية المستدامة</a:t>
            </a:r>
          </a:p>
          <a:p>
            <a:pPr marL="566974" algn="r" rtl="1">
              <a:lnSpc>
                <a:spcPct val="90000"/>
              </a:lnSpc>
            </a:pPr>
            <a:r>
              <a:rPr lang="ar-EG" sz="2232" dirty="0">
                <a:solidFill>
                  <a:schemeClr val="tx1"/>
                </a:solidFill>
                <a:latin typeface="+mn-lt"/>
              </a:rPr>
              <a:t>جامعة هليوبوليس للتنمية المستدامة هي جامعة مصرية غير ربحية، تُعد أول جامعة في الشرق الأوسط تتخذ التنمية المستدامة مبدأً استرشاديًا شاملاً لها. تعمل جامعة هليوبوليس للتنمية المستدامة على العملية المجتمعية لدى الطلبة والمجتمع عبر اسلوب تدريس يجمع بين التعلم والبحث العلمي والممارسة، مع احتياجات المجتمع المصري ومواجهة التحديات الحالية والمستقبلية والمشاكل الملحة والمساهمة في تحقيق التنمية المستدامة من خلال مفاهيم الابتكار، والتعاون، والتكنولوجيا.</a:t>
            </a:r>
            <a:endParaRPr lang="ar-EG" sz="2232" dirty="0">
              <a:solidFill>
                <a:schemeClr val="tx1"/>
              </a:solidFill>
              <a:latin typeface="+mn-lt"/>
              <a:ea typeface="Calibri"/>
              <a:cs typeface="Calibri"/>
              <a:sym typeface="Calibri"/>
            </a:endParaRPr>
          </a:p>
          <a:p>
            <a:pPr marL="566974" algn="r" rtl="1">
              <a:lnSpc>
                <a:spcPct val="90000"/>
              </a:lnSpc>
            </a:pPr>
            <a:endParaRPr lang="ar-EG" sz="1984" dirty="0">
              <a:solidFill>
                <a:schemeClr val="tx1"/>
              </a:solidFill>
              <a:latin typeface="+mn-lt"/>
              <a:ea typeface="Calibri"/>
              <a:cs typeface="Calibri"/>
              <a:sym typeface="Calibri"/>
            </a:endParaRPr>
          </a:p>
          <a:p>
            <a:pPr marL="566974" algn="r" rtl="1">
              <a:lnSpc>
                <a:spcPct val="90000"/>
              </a:lnSpc>
            </a:pPr>
            <a:r>
              <a:rPr lang="ar-EG" sz="2232" b="1" dirty="0">
                <a:solidFill>
                  <a:schemeClr val="tx1"/>
                </a:solidFill>
                <a:latin typeface="+mn-lt"/>
                <a:ea typeface="Calibri"/>
                <a:cs typeface="Calibri"/>
                <a:sym typeface="Calibri"/>
              </a:rPr>
              <a:t>الجمعيه المصريه للزراعه الحيويه.</a:t>
            </a:r>
          </a:p>
          <a:p>
            <a:pPr marL="566974" algn="r" rtl="1">
              <a:lnSpc>
                <a:spcPct val="90000"/>
              </a:lnSpc>
            </a:pPr>
            <a:r>
              <a:rPr lang="ar-EG" sz="1984" dirty="0">
                <a:solidFill>
                  <a:schemeClr val="tx1"/>
                </a:solidFill>
                <a:latin typeface="+mn-lt"/>
                <a:ea typeface="Calibri"/>
                <a:cs typeface="Calibri"/>
                <a:sym typeface="Calibri"/>
              </a:rPr>
              <a:t>هي أكبر جمعية للزراعة العضويه والحيوية في مصر. تضم اكثر من ثلاث الالف مزارع مصرى يتبعون احدث اساليب الزرراعيه الحيويه و الزراعات الاورجنك الخاليه من المبيدات. تقدم الجمعيه خدمات كثيره للمزارعين من ارشادات و متابعه و تدريب</a:t>
            </a:r>
          </a:p>
          <a:p>
            <a:pPr marL="566974" algn="r" rtl="1">
              <a:lnSpc>
                <a:spcPct val="90000"/>
              </a:lnSpc>
            </a:pPr>
            <a:endParaRPr sz="1984" dirty="0">
              <a:solidFill>
                <a:schemeClr val="tx1"/>
              </a:solidFill>
              <a:latin typeface="+mn-lt"/>
              <a:ea typeface="Calibri"/>
              <a:cs typeface="Calibri"/>
              <a:sym typeface="Calibri"/>
            </a:endParaRPr>
          </a:p>
          <a:p>
            <a:pPr marL="283487" indent="-283487" algn="r" rtl="1">
              <a:lnSpc>
                <a:spcPct val="90000"/>
              </a:lnSpc>
              <a:buSzPts val="2800"/>
              <a:buFont typeface="Calibri"/>
              <a:buChar char="•"/>
            </a:pPr>
            <a:r>
              <a:rPr lang="ar-EG" sz="1984" b="1" dirty="0">
                <a:solidFill>
                  <a:schemeClr val="tx1"/>
                </a:solidFill>
                <a:latin typeface="+mn-lt"/>
                <a:ea typeface="Calibri"/>
                <a:cs typeface="Calibri"/>
                <a:sym typeface="Calibri"/>
              </a:rPr>
              <a:t>ا. حلمى ابراهيم أبو العيش</a:t>
            </a:r>
            <a:endParaRPr sz="1984" dirty="0">
              <a:solidFill>
                <a:schemeClr val="tx1"/>
              </a:solidFill>
              <a:latin typeface="+mn-lt"/>
              <a:ea typeface="Calibri"/>
              <a:cs typeface="Calibri"/>
              <a:sym typeface="Calibri"/>
            </a:endParaRPr>
          </a:p>
          <a:p>
            <a:pPr algn="r" rtl="1">
              <a:lnSpc>
                <a:spcPct val="90000"/>
              </a:lnSpc>
              <a:buSzPts val="1900"/>
            </a:pPr>
            <a:r>
              <a:rPr lang="ar-EG" sz="1984" dirty="0">
                <a:solidFill>
                  <a:schemeClr val="tx1"/>
                </a:solidFill>
                <a:latin typeface="+mn-lt"/>
                <a:ea typeface="Calibri"/>
                <a:cs typeface="Calibri"/>
                <a:sym typeface="Calibri"/>
              </a:rPr>
              <a:t>     رئيس مجلس أمناء جامعة هليوبوليس و المدير التنفيذي لشركة سيكم</a:t>
            </a:r>
          </a:p>
          <a:p>
            <a:pPr algn="r" rtl="1">
              <a:lnSpc>
                <a:spcPct val="90000"/>
              </a:lnSpc>
              <a:buSzPts val="1900"/>
            </a:pPr>
            <a:r>
              <a:rPr lang="ar-EG" sz="1984" dirty="0">
                <a:solidFill>
                  <a:schemeClr val="tx1"/>
                </a:solidFill>
                <a:latin typeface="+mn-lt"/>
                <a:cs typeface="Calibri"/>
                <a:sym typeface="Calibri"/>
              </a:rPr>
              <a:t>     خبره 40 عاما فى مجال الزراعه العضويه و مشاريع الاستزراع و الغابات و تخضير الصحراء</a:t>
            </a:r>
          </a:p>
          <a:p>
            <a:pPr algn="r" rtl="1">
              <a:lnSpc>
                <a:spcPct val="90000"/>
              </a:lnSpc>
              <a:buSzPts val="1900"/>
            </a:pPr>
            <a:endParaRPr sz="1984" dirty="0">
              <a:solidFill>
                <a:schemeClr val="tx1"/>
              </a:solidFill>
              <a:latin typeface="+mn-lt"/>
              <a:cs typeface="Calibri"/>
              <a:sym typeface="Calibri"/>
            </a:endParaRPr>
          </a:p>
          <a:p>
            <a:pPr marL="283487" indent="-283487" algn="r" rtl="1">
              <a:lnSpc>
                <a:spcPct val="90000"/>
              </a:lnSpc>
              <a:buSzPts val="2800"/>
              <a:buFont typeface="Arial"/>
              <a:buChar char="•"/>
            </a:pPr>
            <a:r>
              <a:rPr lang="ar-EG" sz="1984" b="1" dirty="0">
                <a:solidFill>
                  <a:schemeClr val="tx1"/>
                </a:solidFill>
                <a:latin typeface="+mn-lt"/>
                <a:ea typeface="Calibri"/>
                <a:cs typeface="Calibri"/>
                <a:sym typeface="Calibri"/>
              </a:rPr>
              <a:t>م. ثريا رأفت سعده</a:t>
            </a:r>
            <a:endParaRPr sz="1984" b="1" dirty="0">
              <a:solidFill>
                <a:schemeClr val="tx1"/>
              </a:solidFill>
              <a:latin typeface="+mn-lt"/>
              <a:ea typeface="Calibri"/>
              <a:cs typeface="Calibri"/>
              <a:sym typeface="Calibri"/>
            </a:endParaRPr>
          </a:p>
          <a:p>
            <a:pPr marL="283487" indent="-62997" algn="r" rtl="1">
              <a:lnSpc>
                <a:spcPct val="90000"/>
              </a:lnSpc>
              <a:spcBef>
                <a:spcPts val="1240"/>
              </a:spcBef>
              <a:buClr>
                <a:schemeClr val="dk1"/>
              </a:buClr>
              <a:buSzPts val="2800"/>
            </a:pPr>
            <a:r>
              <a:rPr lang="ar-EG" sz="1984" dirty="0">
                <a:solidFill>
                  <a:schemeClr val="tx1"/>
                </a:solidFill>
                <a:latin typeface="+mn-lt"/>
                <a:ea typeface="Calibri"/>
                <a:cs typeface="Calibri"/>
                <a:sym typeface="Calibri"/>
              </a:rPr>
              <a:t>مدير مركز أبحاث المناخ والطاقة. جامعة هليوبوليس للتنمية المستدامة</a:t>
            </a:r>
          </a:p>
          <a:p>
            <a:pPr marL="283487" indent="-62997" algn="r" rtl="1">
              <a:lnSpc>
                <a:spcPct val="90000"/>
              </a:lnSpc>
              <a:spcBef>
                <a:spcPts val="1240"/>
              </a:spcBef>
              <a:buClr>
                <a:schemeClr val="dk1"/>
              </a:buClr>
              <a:buSzPts val="2800"/>
            </a:pPr>
            <a:r>
              <a:rPr lang="ar-EG" sz="1984" dirty="0">
                <a:solidFill>
                  <a:schemeClr val="tx1"/>
                </a:solidFill>
                <a:latin typeface="+mn-lt"/>
                <a:ea typeface="Calibri"/>
                <a:cs typeface="Calibri"/>
                <a:sym typeface="Calibri"/>
              </a:rPr>
              <a:t>ماجستير فى التنمية المستدامة. </a:t>
            </a:r>
            <a:r>
              <a:rPr lang="ar-SA" sz="1984" dirty="0">
                <a:solidFill>
                  <a:schemeClr val="tx1"/>
                </a:solidFill>
                <a:latin typeface="+mn-lt"/>
                <a:ea typeface="Calibri"/>
                <a:cs typeface="Calibri"/>
                <a:sym typeface="Calibri"/>
              </a:rPr>
              <a:t>١٢</a:t>
            </a:r>
            <a:r>
              <a:rPr lang="ar-EG" sz="1984" dirty="0">
                <a:solidFill>
                  <a:schemeClr val="tx1"/>
                </a:solidFill>
                <a:latin typeface="+mn-lt"/>
                <a:ea typeface="Calibri"/>
                <a:cs typeface="Calibri"/>
                <a:sym typeface="Calibri"/>
              </a:rPr>
              <a:t> سنة خبرة فى مجال التغير المناخي والتنمية المستدامة</a:t>
            </a:r>
          </a:p>
          <a:p>
            <a:pPr marL="574848" indent="-354359" algn="r" rtl="1">
              <a:lnSpc>
                <a:spcPct val="90000"/>
              </a:lnSpc>
              <a:spcBef>
                <a:spcPts val="1240"/>
              </a:spcBef>
              <a:buClr>
                <a:schemeClr val="dk1"/>
              </a:buClr>
              <a:buSzPts val="2800"/>
              <a:buFont typeface="Arial" panose="020B0604020202020204" pitchFamily="34" charset="0"/>
              <a:buChar char="•"/>
            </a:pPr>
            <a:r>
              <a:rPr lang="ar-EG" sz="1984" b="1" dirty="0">
                <a:solidFill>
                  <a:schemeClr val="tx1"/>
                </a:solidFill>
                <a:latin typeface="+mn-lt"/>
                <a:ea typeface="Calibri"/>
                <a:cs typeface="Calibri"/>
                <a:sym typeface="Calibri"/>
              </a:rPr>
              <a:t>ا. نجلاء احمد </a:t>
            </a:r>
          </a:p>
          <a:p>
            <a:pPr marL="283487" indent="-62997" algn="r" rtl="1">
              <a:lnSpc>
                <a:spcPct val="90000"/>
              </a:lnSpc>
              <a:spcBef>
                <a:spcPts val="1240"/>
              </a:spcBef>
              <a:buClr>
                <a:schemeClr val="dk1"/>
              </a:buClr>
              <a:buSzPts val="2800"/>
            </a:pPr>
            <a:r>
              <a:rPr lang="ar-EG" sz="1984" dirty="0">
                <a:solidFill>
                  <a:schemeClr val="tx1"/>
                </a:solidFill>
                <a:latin typeface="+mn-lt"/>
                <a:ea typeface="Calibri"/>
                <a:cs typeface="Calibri"/>
                <a:sym typeface="Calibri"/>
              </a:rPr>
              <a:t>مدير الجمعيه المصريه للزراعه الحيويه</a:t>
            </a:r>
          </a:p>
          <a:p>
            <a:pPr marL="283487" indent="-62997" algn="r" rtl="1">
              <a:lnSpc>
                <a:spcPct val="90000"/>
              </a:lnSpc>
              <a:spcBef>
                <a:spcPts val="1240"/>
              </a:spcBef>
              <a:buClr>
                <a:schemeClr val="dk1"/>
              </a:buClr>
              <a:buSzPts val="2800"/>
            </a:pPr>
            <a:r>
              <a:rPr lang="ar-EG" sz="1984" dirty="0">
                <a:solidFill>
                  <a:schemeClr val="tx1"/>
                </a:solidFill>
                <a:latin typeface="+mn-lt"/>
                <a:ea typeface="Calibri"/>
                <a:cs typeface="Calibri"/>
                <a:sym typeface="Calibri"/>
              </a:rPr>
              <a:t>ماجستير فى التنمية المستدامة. </a:t>
            </a:r>
            <a:r>
              <a:rPr lang="ar-SA" sz="1984" dirty="0">
                <a:solidFill>
                  <a:schemeClr val="tx1"/>
                </a:solidFill>
                <a:latin typeface="+mn-lt"/>
                <a:ea typeface="Calibri"/>
                <a:cs typeface="Calibri"/>
                <a:sym typeface="Calibri"/>
              </a:rPr>
              <a:t>١٢</a:t>
            </a:r>
            <a:r>
              <a:rPr lang="ar-EG" sz="1984" dirty="0">
                <a:solidFill>
                  <a:schemeClr val="tx1"/>
                </a:solidFill>
                <a:latin typeface="+mn-lt"/>
                <a:ea typeface="Calibri"/>
                <a:cs typeface="Calibri"/>
                <a:sym typeface="Calibri"/>
              </a:rPr>
              <a:t> سنة خبرة فى مجال الزراعه العضويه</a:t>
            </a:r>
          </a:p>
          <a:p>
            <a:pPr marL="283487" indent="-62997" algn="r" rtl="1">
              <a:lnSpc>
                <a:spcPct val="90000"/>
              </a:lnSpc>
              <a:spcBef>
                <a:spcPts val="1240"/>
              </a:spcBef>
              <a:buClr>
                <a:schemeClr val="dk1"/>
              </a:buClr>
              <a:buSzPts val="2800"/>
            </a:pPr>
            <a:endParaRPr lang="ar-EG" sz="1984" dirty="0">
              <a:solidFill>
                <a:schemeClr val="tx1"/>
              </a:solidFill>
              <a:latin typeface="+mn-lt"/>
              <a:ea typeface="Calibri"/>
              <a:cs typeface="Calibri"/>
              <a:sym typeface="Calibri"/>
            </a:endParaRPr>
          </a:p>
          <a:p>
            <a:pPr marL="283487" indent="-62997" algn="r" rtl="1">
              <a:lnSpc>
                <a:spcPct val="90000"/>
              </a:lnSpc>
              <a:spcBef>
                <a:spcPts val="1240"/>
              </a:spcBef>
              <a:buClr>
                <a:schemeClr val="dk1"/>
              </a:buClr>
              <a:buSzPts val="2800"/>
            </a:pPr>
            <a:endParaRPr sz="1984" dirty="0">
              <a:solidFill>
                <a:schemeClr val="tx1"/>
              </a:solidFill>
              <a:latin typeface="+mn-lt"/>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6" name="Google Shape;106;g161597ee159_0_14"/>
          <p:cNvSpPr txBox="1"/>
          <p:nvPr/>
        </p:nvSpPr>
        <p:spPr>
          <a:xfrm>
            <a:off x="1190344" y="2456537"/>
            <a:ext cx="12738663" cy="831797"/>
          </a:xfrm>
          <a:prstGeom prst="rect">
            <a:avLst/>
          </a:prstGeom>
          <a:noFill/>
          <a:ln>
            <a:noFill/>
          </a:ln>
        </p:spPr>
        <p:txBody>
          <a:bodyPr spcFirstLastPara="1" wrap="square" lIns="113377" tIns="56673" rIns="113377" bIns="56673" anchor="ctr" anchorCtr="0">
            <a:normAutofit/>
          </a:bodyPr>
          <a:lstStyle/>
          <a:p>
            <a:pPr algn="r" rtl="1">
              <a:lnSpc>
                <a:spcPct val="90000"/>
              </a:lnSpc>
              <a:buSzPts val="4400"/>
            </a:pPr>
            <a:r>
              <a:rPr lang="ar-EG" sz="3472" dirty="0">
                <a:latin typeface="Calibri"/>
                <a:ea typeface="Calibri"/>
                <a:cs typeface="Calibri"/>
                <a:sym typeface="Calibri"/>
              </a:rPr>
              <a:t>عن المشروع وفكرته</a:t>
            </a:r>
            <a:endParaRPr sz="3472" dirty="0">
              <a:latin typeface="Calibri"/>
              <a:ea typeface="Calibri"/>
              <a:cs typeface="Calibri"/>
              <a:sym typeface="Calibri"/>
            </a:endParaRPr>
          </a:p>
        </p:txBody>
      </p:sp>
      <p:sp>
        <p:nvSpPr>
          <p:cNvPr id="107" name="Google Shape;107;g161597ee159_0_14"/>
          <p:cNvSpPr txBox="1"/>
          <p:nvPr/>
        </p:nvSpPr>
        <p:spPr>
          <a:xfrm>
            <a:off x="1190344" y="3144159"/>
            <a:ext cx="13040439" cy="5395941"/>
          </a:xfrm>
          <a:prstGeom prst="rect">
            <a:avLst/>
          </a:prstGeom>
          <a:noFill/>
          <a:ln>
            <a:noFill/>
          </a:ln>
        </p:spPr>
        <p:txBody>
          <a:bodyPr spcFirstLastPara="1" wrap="square" lIns="113377" tIns="56673" rIns="113377" bIns="56673" anchor="t" anchorCtr="0">
            <a:normAutofit fontScale="25000" lnSpcReduction="20000"/>
          </a:bodyPr>
          <a:lstStyle/>
          <a:p>
            <a:pPr algn="r" rtl="1">
              <a:lnSpc>
                <a:spcPct val="90000"/>
              </a:lnSpc>
              <a:spcBef>
                <a:spcPts val="1240"/>
              </a:spcBef>
              <a:buSzPct val="100000"/>
            </a:pPr>
            <a:r>
              <a:rPr lang="ar-EG" sz="8929" b="1" dirty="0">
                <a:latin typeface="Calibri"/>
                <a:ea typeface="Calibri"/>
                <a:cs typeface="Calibri"/>
                <a:sym typeface="Calibri"/>
              </a:rPr>
              <a:t>اسم المشروع: استحداث سندات الكربون من اجل التكيف مع تغير المناخ في قطاع الزراعة</a:t>
            </a:r>
            <a:endParaRPr lang="en-US" sz="8929" b="1" dirty="0">
              <a:latin typeface="Calibri"/>
              <a:ea typeface="Calibri"/>
              <a:cs typeface="Calibri"/>
              <a:sym typeface="Calibri"/>
            </a:endParaRPr>
          </a:p>
          <a:p>
            <a:pPr marL="566974" indent="-399533" algn="r" rtl="1">
              <a:lnSpc>
                <a:spcPct val="115000"/>
              </a:lnSpc>
              <a:spcBef>
                <a:spcPts val="1240"/>
              </a:spcBef>
              <a:buClr>
                <a:schemeClr val="dk1"/>
              </a:buClr>
              <a:buSzPct val="100000"/>
              <a:buFont typeface="Arial"/>
              <a:buChar char="●"/>
            </a:pPr>
            <a:r>
              <a:rPr lang="ar-EG" sz="7937" dirty="0">
                <a:solidFill>
                  <a:schemeClr val="dk1"/>
                </a:solidFill>
              </a:rPr>
              <a:t>تهدف المشروع إلى تعزيز دور الزراعة في مواجهة تغير المناخ. يطبق النموذج نظام الزراعة المستدامة في مصر ، بما في ذلك جميع المؤشرات التي</a:t>
            </a:r>
            <a:r>
              <a:rPr lang="ar-EG" sz="6945" dirty="0">
                <a:solidFill>
                  <a:schemeClr val="dk1"/>
                </a:solidFill>
              </a:rPr>
              <a:t> تهدف إلى تقليل انبعاثات الكربون في الأنشطة الزراعية ، مثل عزل الكربون في التربة ، وتأثير التشجير ، وإعادة تدوير المخلفات العضوية لاستخدامها كسماد عضوي. وكذلك أثر استخدام الطاقة المتجددة في عمليات الري.</a:t>
            </a:r>
            <a:endParaRPr sz="6945" dirty="0">
              <a:solidFill>
                <a:schemeClr val="dk1"/>
              </a:solidFill>
            </a:endParaRPr>
          </a:p>
          <a:p>
            <a:pPr marL="566974" indent="-399499" algn="just" rtl="1">
              <a:lnSpc>
                <a:spcPct val="115000"/>
              </a:lnSpc>
              <a:spcBef>
                <a:spcPts val="1488"/>
              </a:spcBef>
              <a:buClr>
                <a:schemeClr val="dk1"/>
              </a:buClr>
              <a:buSzPct val="100000"/>
              <a:buFont typeface="Arial"/>
              <a:buChar char="●"/>
            </a:pPr>
            <a:r>
              <a:rPr lang="ar-EG" sz="6945" dirty="0">
                <a:solidFill>
                  <a:schemeClr val="dk1"/>
                </a:solidFill>
              </a:rPr>
              <a:t>النموذج متأصل في التجربة الرائدة في الزراعة العضوية ومكافحة تغير المناخ. أثبتت التجربة أنه من الممكن تقليل 10 إلى 15 طنًا من مكافئ ثاني أكسيد الكربون  لكل فدان ، والتي تم قياسها بكميات الكربون المحتبس في التربة من خلال ممارسات الزراعة العضوية والتشجير والسماد وتأثير استخدام الطاقة الشمسية و التي تهدف إلى:</a:t>
            </a:r>
            <a:endParaRPr sz="6945" dirty="0">
              <a:solidFill>
                <a:schemeClr val="dk1"/>
              </a:solidFill>
            </a:endParaRPr>
          </a:p>
          <a:p>
            <a:pPr marL="566974" indent="-566974" algn="just" rtl="1">
              <a:lnSpc>
                <a:spcPct val="115000"/>
              </a:lnSpc>
              <a:spcBef>
                <a:spcPts val="1488"/>
              </a:spcBef>
              <a:buSzPct val="97368"/>
              <a:buFont typeface="Arial"/>
              <a:buAutoNum type="arabicPeriod"/>
            </a:pPr>
            <a:r>
              <a:rPr lang="ar-EG" sz="6945" dirty="0">
                <a:solidFill>
                  <a:schemeClr val="dk1"/>
                </a:solidFill>
              </a:rPr>
              <a:t>عزل الكربون والتخفيف من تغير المناخ من خلال الزراعة.</a:t>
            </a:r>
          </a:p>
          <a:p>
            <a:pPr marL="566974" indent="-566974" algn="just" rtl="1">
              <a:lnSpc>
                <a:spcPct val="115000"/>
              </a:lnSpc>
              <a:spcBef>
                <a:spcPts val="1488"/>
              </a:spcBef>
              <a:buSzPct val="97368"/>
              <a:buFont typeface="Arial"/>
              <a:buAutoNum type="arabicPeriod"/>
            </a:pPr>
            <a:r>
              <a:rPr lang="ar-EG" sz="6945" dirty="0">
                <a:solidFill>
                  <a:schemeClr val="dk1"/>
                </a:solidFill>
              </a:rPr>
              <a:t>تحسين و ذياده الانتاج والحفاظ على الامن الغذائى</a:t>
            </a:r>
          </a:p>
          <a:p>
            <a:pPr marL="566974" indent="-566974" algn="just" rtl="1">
              <a:lnSpc>
                <a:spcPct val="115000"/>
              </a:lnSpc>
              <a:spcBef>
                <a:spcPts val="1488"/>
              </a:spcBef>
              <a:buSzPct val="97368"/>
              <a:buFont typeface="Arial"/>
              <a:buAutoNum type="arabicPeriod"/>
            </a:pPr>
            <a:r>
              <a:rPr lang="ar-EG" sz="6945" dirty="0">
                <a:solidFill>
                  <a:schemeClr val="dk1"/>
                </a:solidFill>
              </a:rPr>
              <a:t>ذياده دخل الفلاح و تحسين ظروفه المعيشيه</a:t>
            </a:r>
          </a:p>
          <a:p>
            <a:pPr marL="566974" indent="-566974" algn="just" rtl="1">
              <a:lnSpc>
                <a:spcPct val="115000"/>
              </a:lnSpc>
              <a:spcBef>
                <a:spcPts val="1488"/>
              </a:spcBef>
              <a:buSzPct val="97368"/>
              <a:buFont typeface="Arial"/>
              <a:buAutoNum type="arabicPeriod"/>
            </a:pPr>
            <a:r>
              <a:rPr lang="ar-EG" sz="6945" dirty="0">
                <a:solidFill>
                  <a:schemeClr val="dk1"/>
                </a:solidFill>
              </a:rPr>
              <a:t>إيجاد المنهجية الصحيحة لتحفيز المزارعين ومكافأتهم على أساليب الزراعة المستدامة.</a:t>
            </a:r>
            <a:endParaRPr sz="6945" dirty="0">
              <a:solidFill>
                <a:schemeClr val="dk1"/>
              </a:solidFill>
            </a:endParaRPr>
          </a:p>
          <a:p>
            <a:pPr marL="566974" indent="-401606" algn="r" rtl="1">
              <a:lnSpc>
                <a:spcPct val="150000"/>
              </a:lnSpc>
              <a:spcBef>
                <a:spcPts val="1488"/>
              </a:spcBef>
              <a:buClr>
                <a:schemeClr val="dk1"/>
              </a:buClr>
              <a:buSzPct val="100000"/>
              <a:buFont typeface="Arial"/>
              <a:buChar char="•"/>
            </a:pPr>
            <a:r>
              <a:rPr lang="ar-EG" sz="8929" b="1" dirty="0">
                <a:solidFill>
                  <a:schemeClr val="tx1"/>
                </a:solidFill>
              </a:rPr>
              <a:t>مصادر الحد من انبعاثات الكربون في المزارع: (وفقًا لمنهجية الهيئة الحكومية الدولية المعنية بتغير المناخ وآلية التنمية النظيفة)</a:t>
            </a:r>
          </a:p>
          <a:p>
            <a:pPr marL="566974" indent="-401606" algn="r" rtl="1">
              <a:lnSpc>
                <a:spcPct val="150000"/>
              </a:lnSpc>
              <a:buClr>
                <a:schemeClr val="dk1"/>
              </a:buClr>
              <a:buSzPct val="100000"/>
              <a:buChar char="•"/>
            </a:pPr>
            <a:r>
              <a:rPr lang="ar-EG" sz="6945" dirty="0">
                <a:solidFill>
                  <a:schemeClr val="dk1"/>
                </a:solidFill>
              </a:rPr>
              <a:t>التشجير و زراعه الغابات التى تعمل على عزل و تثبيت الكربون فى جذع و جزور الاشجار.</a:t>
            </a:r>
          </a:p>
          <a:p>
            <a:pPr marL="566974" indent="-401606" algn="r" rtl="1">
              <a:lnSpc>
                <a:spcPct val="150000"/>
              </a:lnSpc>
              <a:buClr>
                <a:schemeClr val="dk1"/>
              </a:buClr>
              <a:buSzPct val="100000"/>
              <a:buChar char="•"/>
            </a:pPr>
            <a:r>
              <a:rPr lang="ar-EG" sz="6945" dirty="0">
                <a:solidFill>
                  <a:schemeClr val="dk1"/>
                </a:solidFill>
              </a:rPr>
              <a:t>الزراعه الحيويه و تثييت الكربون فى التربة</a:t>
            </a:r>
          </a:p>
          <a:p>
            <a:pPr marL="566974" indent="-401606" algn="r" rtl="1">
              <a:lnSpc>
                <a:spcPct val="150000"/>
              </a:lnSpc>
              <a:buClr>
                <a:schemeClr val="dk1"/>
              </a:buClr>
              <a:buSzPct val="100000"/>
              <a:buChar char="•"/>
            </a:pPr>
            <a:r>
              <a:rPr lang="ar-EG" sz="6945" dirty="0">
                <a:solidFill>
                  <a:schemeClr val="dk1"/>
                </a:solidFill>
              </a:rPr>
              <a:t>التحول الى الطاقة المتجددة فى عمليات الرى للحد من استخدام المحروقات ة الانبعاثات الكربونيه فى عمليات الرى. </a:t>
            </a:r>
          </a:p>
          <a:p>
            <a:pPr marL="566974" indent="-401606" algn="just" rtl="1">
              <a:lnSpc>
                <a:spcPct val="150000"/>
              </a:lnSpc>
              <a:buClr>
                <a:schemeClr val="dk1"/>
              </a:buClr>
              <a:buSzPct val="100000"/>
              <a:buChar char="•"/>
            </a:pPr>
            <a:r>
              <a:rPr lang="ar-EG" sz="6945" dirty="0">
                <a:solidFill>
                  <a:schemeClr val="dk1"/>
                </a:solidFill>
              </a:rPr>
              <a:t>التسميد الحيوي عن طريق تحويل المخلفات النباتيه و الحيوانيه الى سماد عضوى الذى يحد من ابيعاثات غاز الميثان.</a:t>
            </a:r>
          </a:p>
          <a:p>
            <a:pPr marL="566974" indent="-566974" algn="just" rtl="1">
              <a:lnSpc>
                <a:spcPct val="115000"/>
              </a:lnSpc>
              <a:spcBef>
                <a:spcPts val="1488"/>
              </a:spcBef>
              <a:buSzPct val="97368"/>
              <a:buFont typeface="Arial"/>
              <a:buAutoNum type="arabicPeriod" startAt="2"/>
            </a:pPr>
            <a:endParaRPr sz="2356" b="1" dirty="0">
              <a:solidFill>
                <a:schemeClr val="dk1"/>
              </a:solidFill>
            </a:endParaRPr>
          </a:p>
          <a:p>
            <a:pPr algn="r" rtl="1">
              <a:lnSpc>
                <a:spcPct val="90000"/>
              </a:lnSpc>
              <a:spcBef>
                <a:spcPts val="1488"/>
              </a:spcBef>
              <a:buSzPct val="100000"/>
            </a:pPr>
            <a:endParaRPr sz="2294" dirty="0">
              <a:latin typeface="Calibri"/>
              <a:ea typeface="Calibri"/>
              <a:cs typeface="Calibri"/>
              <a:sym typeface="Calibri"/>
            </a:endParaRPr>
          </a:p>
          <a:p>
            <a:pPr algn="r" rtl="1">
              <a:lnSpc>
                <a:spcPct val="90000"/>
              </a:lnSpc>
              <a:spcBef>
                <a:spcPts val="1240"/>
              </a:spcBef>
              <a:buSzPct val="100000"/>
            </a:pPr>
            <a:endParaRPr sz="3472" dirty="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0" name="Google Shape;120;p3"/>
          <p:cNvSpPr txBox="1"/>
          <p:nvPr/>
        </p:nvSpPr>
        <p:spPr>
          <a:xfrm>
            <a:off x="1399369" y="2371354"/>
            <a:ext cx="12881489" cy="723174"/>
          </a:xfrm>
          <a:prstGeom prst="rect">
            <a:avLst/>
          </a:prstGeom>
          <a:noFill/>
          <a:ln>
            <a:noFill/>
          </a:ln>
        </p:spPr>
        <p:txBody>
          <a:bodyPr spcFirstLastPara="1" wrap="square" lIns="113377" tIns="56673" rIns="113377" bIns="56673" anchor="ctr" anchorCtr="0">
            <a:normAutofit/>
          </a:bodyPr>
          <a:lstStyle/>
          <a:p>
            <a:pPr algn="r" rtl="1">
              <a:lnSpc>
                <a:spcPct val="90000"/>
              </a:lnSpc>
              <a:buSzPts val="4400"/>
            </a:pPr>
            <a:r>
              <a:rPr lang="ar-EG" sz="3472" dirty="0">
                <a:latin typeface="Calibri"/>
                <a:ea typeface="Calibri"/>
                <a:cs typeface="Calibri"/>
                <a:sym typeface="Calibri"/>
              </a:rPr>
              <a:t>اثر المشروع و تطبيقاته</a:t>
            </a:r>
            <a:endParaRPr sz="3472" dirty="0">
              <a:latin typeface="Calibri"/>
              <a:ea typeface="Calibri"/>
              <a:cs typeface="Calibri"/>
              <a:sym typeface="Calibri"/>
            </a:endParaRPr>
          </a:p>
        </p:txBody>
      </p:sp>
      <p:sp>
        <p:nvSpPr>
          <p:cNvPr id="121" name="Google Shape;121;p3"/>
          <p:cNvSpPr txBox="1"/>
          <p:nvPr/>
        </p:nvSpPr>
        <p:spPr>
          <a:xfrm>
            <a:off x="207281" y="2899441"/>
            <a:ext cx="14431152" cy="5729597"/>
          </a:xfrm>
          <a:prstGeom prst="rect">
            <a:avLst/>
          </a:prstGeom>
          <a:noFill/>
          <a:ln>
            <a:noFill/>
          </a:ln>
        </p:spPr>
        <p:txBody>
          <a:bodyPr spcFirstLastPara="1" wrap="square" lIns="113377" tIns="56673" rIns="113377" bIns="56673" anchor="t" anchorCtr="0">
            <a:normAutofit fontScale="25000" lnSpcReduction="20000"/>
          </a:bodyPr>
          <a:lstStyle/>
          <a:p>
            <a:pPr algn="r" rtl="1">
              <a:lnSpc>
                <a:spcPct val="90000"/>
              </a:lnSpc>
              <a:buSzPct val="100000"/>
            </a:pPr>
            <a:endParaRPr lang="en-US" sz="7937" dirty="0">
              <a:latin typeface="+mn-lt"/>
              <a:ea typeface="Calibri"/>
              <a:cs typeface="+mj-cs"/>
              <a:sym typeface="Calibri"/>
            </a:endParaRPr>
          </a:p>
          <a:p>
            <a:pPr algn="r" rtl="1">
              <a:lnSpc>
                <a:spcPct val="90000"/>
              </a:lnSpc>
              <a:buSzPct val="100000"/>
            </a:pPr>
            <a:r>
              <a:rPr lang="ar-EG" sz="7937" dirty="0">
                <a:latin typeface="+mn-lt"/>
                <a:ea typeface="Calibri"/>
                <a:cs typeface="+mj-cs"/>
                <a:sym typeface="Calibri"/>
              </a:rPr>
              <a:t>يحتاج المزارعون المصرون الى الدعم المالى من اجل: استصلاح الصحراء و التحول الى الزراعه العضويه. زراعه الاشجار و الغابات.التوجه الى الطاقه المتجدده فى الرى. و تحويل المخلفات الى سماد عضوى.  نحتاج الى الاستشارين و مقدمين خدمه تقيم و حساب كميات الكربون فى القطاع الزراعى.  جه اصدار الشهادات المعتمده دوليا. تطوير سوق الكربون لتسويق شهادات الكربونيه للمزارعين. </a:t>
            </a:r>
            <a:r>
              <a:rPr lang="ar-EG" sz="7937" dirty="0">
                <a:latin typeface="+mn-lt"/>
                <a:ea typeface="Calibri"/>
                <a:cs typeface="Calibri"/>
                <a:sym typeface="Calibri"/>
              </a:rPr>
              <a:t>حاليا تم الانتهاء من وضع معيار اقتصاد المحبه للاصداار الشهادات الكربونيه و تم حصول مركز هليوبوليس على اعتماد الايزو لتقيم و اصدار الشهادات الكربونيه مما يعطى فرصه عظيمه لتنفيذ المشروع محليا بالمراكز المصريه المعتمده.</a:t>
            </a:r>
            <a:endParaRPr sz="7937" dirty="0">
              <a:solidFill>
                <a:srgbClr val="C00000"/>
              </a:solidFill>
              <a:latin typeface="+mn-lt"/>
            </a:endParaRPr>
          </a:p>
          <a:p>
            <a:pPr marL="283487" indent="-62997" algn="r" rtl="1">
              <a:lnSpc>
                <a:spcPct val="90000"/>
              </a:lnSpc>
              <a:spcBef>
                <a:spcPts val="1488"/>
              </a:spcBef>
              <a:buClr>
                <a:schemeClr val="dk1"/>
              </a:buClr>
              <a:buSzPct val="100000"/>
            </a:pPr>
            <a:r>
              <a:rPr lang="ar-EG" sz="8929" b="1" dirty="0">
                <a:latin typeface="+mn-lt"/>
                <a:ea typeface="Calibri"/>
                <a:cs typeface="Calibri"/>
                <a:sym typeface="Calibri"/>
              </a:rPr>
              <a:t>اثار المشروع اقتصاديا و اجتماعيا و بيائيا:</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ذياده الرقعه الزراعيه و تشجيع استصلاح الصحراء</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ذياده الانتاج الزراعى فى مصر و الحفاظ على الامن الغذائى</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تقليل التكاليف الانتاج</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تحسين الظروف المعيشيه للفلاحين و العاملين فى القطاع الزراعى</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توفير فرص غمل للشباب </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الحد من الانعاثات الكربونيه فى قطاع الزراعه</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الحد من انعاثات غاز الميثان من المخلفات الزراعيه و الحيوانيه</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الحد من استخدام الوقود الاحفورى فى عمليات الرى</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تشجيع التوجه للطاقه المتجدده فى القطاع الزراعى</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التشجيع على التشجير و ذياده عدد الاجار المنزرعه</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الالتفات الى عائد اقتصادى جديد من عوائد بيع شهادات الكربونيه</a:t>
            </a:r>
          </a:p>
          <a:p>
            <a:pPr marL="858335" indent="-637845" algn="r" rtl="1">
              <a:lnSpc>
                <a:spcPct val="90000"/>
              </a:lnSpc>
              <a:spcBef>
                <a:spcPts val="1488"/>
              </a:spcBef>
              <a:buClr>
                <a:schemeClr val="dk1"/>
              </a:buClr>
              <a:buSzPct val="100000"/>
              <a:buFont typeface="Arial"/>
              <a:buAutoNum type="arabicPeriod"/>
            </a:pPr>
            <a:r>
              <a:rPr lang="ar-EG" sz="7937" dirty="0">
                <a:latin typeface="+mn-lt"/>
                <a:ea typeface="Calibri"/>
                <a:cs typeface="Calibri"/>
                <a:sym typeface="Calibri"/>
              </a:rPr>
              <a:t>مصدر دخل اضافى للمزارع المصرى من عوائد بيع شهادات الكربون</a:t>
            </a:r>
            <a:endParaRPr sz="7937" dirty="0">
              <a:latin typeface="+mn-lt"/>
              <a:ea typeface="Calibri"/>
              <a:cs typeface="Calibri"/>
              <a:sym typeface="Calibri"/>
            </a:endParaRPr>
          </a:p>
          <a:p>
            <a:pPr marL="283487" indent="-62997" algn="r" rtl="1">
              <a:lnSpc>
                <a:spcPct val="90000"/>
              </a:lnSpc>
              <a:spcBef>
                <a:spcPts val="1240"/>
              </a:spcBef>
              <a:buClr>
                <a:schemeClr val="dk1"/>
              </a:buClr>
              <a:buSzPct val="100000"/>
            </a:pPr>
            <a:endParaRPr sz="3472" dirty="0">
              <a:latin typeface="Calibri"/>
              <a:ea typeface="Calibri"/>
              <a:cs typeface="Calibri"/>
              <a:sym typeface="Calibri"/>
            </a:endParaRPr>
          </a:p>
          <a:p>
            <a:pPr marL="283487" indent="-184266" algn="r" rtl="1">
              <a:lnSpc>
                <a:spcPct val="90000"/>
              </a:lnSpc>
              <a:spcBef>
                <a:spcPts val="1240"/>
              </a:spcBef>
              <a:buSzPct val="200000"/>
              <a:buFont typeface="Arial"/>
              <a:buChar char="•"/>
            </a:pPr>
            <a:endParaRPr sz="1736" dirty="0"/>
          </a:p>
          <a:p>
            <a:pPr algn="r" rtl="1">
              <a:lnSpc>
                <a:spcPct val="90000"/>
              </a:lnSpc>
              <a:spcBef>
                <a:spcPts val="1240"/>
              </a:spcBef>
              <a:buClr>
                <a:schemeClr val="dk1"/>
              </a:buClr>
              <a:buSzPct val="100000"/>
            </a:pPr>
            <a:endParaRPr sz="3472" dirty="0">
              <a:latin typeface="Calibri"/>
              <a:ea typeface="Calibri"/>
              <a:cs typeface="Calibri"/>
              <a:sym typeface="Calibri"/>
            </a:endParaRPr>
          </a:p>
        </p:txBody>
      </p:sp>
      <p:grpSp>
        <p:nvGrpSpPr>
          <p:cNvPr id="4" name="Group 4">
            <a:extLst>
              <a:ext uri="{FF2B5EF4-FFF2-40B4-BE49-F238E27FC236}">
                <a16:creationId xmlns:a16="http://schemas.microsoft.com/office/drawing/2014/main" id="{44C4B29E-0879-25A5-0517-2B832CF43CA9}"/>
              </a:ext>
            </a:extLst>
          </p:cNvPr>
          <p:cNvGrpSpPr>
            <a:grpSpLocks noChangeAspect="1"/>
          </p:cNvGrpSpPr>
          <p:nvPr/>
        </p:nvGrpSpPr>
        <p:grpSpPr>
          <a:xfrm>
            <a:off x="129273" y="5318452"/>
            <a:ext cx="3176446" cy="2750659"/>
            <a:chOff x="0" y="0"/>
            <a:chExt cx="4282440" cy="3708400"/>
          </a:xfrm>
        </p:grpSpPr>
        <p:sp>
          <p:nvSpPr>
            <p:cNvPr id="5" name="Freeform 5">
              <a:extLst>
                <a:ext uri="{FF2B5EF4-FFF2-40B4-BE49-F238E27FC236}">
                  <a16:creationId xmlns:a16="http://schemas.microsoft.com/office/drawing/2014/main" id="{BE7E3F03-95AA-4A88-19BE-29A36C192A7D}"/>
                </a:ext>
              </a:extLst>
            </p:cNvPr>
            <p:cNvSpPr/>
            <p:nvPr/>
          </p:nvSpPr>
          <p:spPr>
            <a:xfrm>
              <a:off x="0" y="0"/>
              <a:ext cx="4282440" cy="3708400"/>
            </a:xfrm>
            <a:custGeom>
              <a:avLst/>
              <a:gdLst/>
              <a:ahLst/>
              <a:cxnLst/>
              <a:rect l="l" t="t" r="r" b="b"/>
              <a:pathLst>
                <a:path w="4282440" h="3708400">
                  <a:moveTo>
                    <a:pt x="3211830" y="0"/>
                  </a:moveTo>
                  <a:lnTo>
                    <a:pt x="1070610" y="0"/>
                  </a:lnTo>
                  <a:lnTo>
                    <a:pt x="0" y="1854200"/>
                  </a:lnTo>
                  <a:lnTo>
                    <a:pt x="1070610" y="3708400"/>
                  </a:lnTo>
                  <a:lnTo>
                    <a:pt x="3211830" y="3708400"/>
                  </a:lnTo>
                  <a:lnTo>
                    <a:pt x="4282440" y="1854200"/>
                  </a:lnTo>
                  <a:close/>
                </a:path>
              </a:pathLst>
            </a:custGeom>
            <a:blipFill>
              <a:blip r:embed="rId3"/>
              <a:stretch>
                <a:fillRect l="-14987" r="-14987"/>
              </a:stretch>
            </a:blipFill>
          </p:spPr>
        </p:sp>
      </p:grpSp>
      <p:grpSp>
        <p:nvGrpSpPr>
          <p:cNvPr id="10" name="Group 6">
            <a:extLst>
              <a:ext uri="{FF2B5EF4-FFF2-40B4-BE49-F238E27FC236}">
                <a16:creationId xmlns:a16="http://schemas.microsoft.com/office/drawing/2014/main" id="{ED449529-06E7-3E1F-E3CF-99AB7EE5F74F}"/>
              </a:ext>
            </a:extLst>
          </p:cNvPr>
          <p:cNvGrpSpPr>
            <a:grpSpLocks noChangeAspect="1"/>
          </p:cNvGrpSpPr>
          <p:nvPr/>
        </p:nvGrpSpPr>
        <p:grpSpPr>
          <a:xfrm>
            <a:off x="2593671" y="6743880"/>
            <a:ext cx="3176447" cy="2750660"/>
            <a:chOff x="0" y="0"/>
            <a:chExt cx="4282440" cy="3708400"/>
          </a:xfrm>
        </p:grpSpPr>
        <p:sp>
          <p:nvSpPr>
            <p:cNvPr id="11" name="Freeform 7">
              <a:extLst>
                <a:ext uri="{FF2B5EF4-FFF2-40B4-BE49-F238E27FC236}">
                  <a16:creationId xmlns:a16="http://schemas.microsoft.com/office/drawing/2014/main" id="{876ABDBD-4AAB-53C9-18E7-086ABF6A7920}"/>
                </a:ext>
              </a:extLst>
            </p:cNvPr>
            <p:cNvSpPr/>
            <p:nvPr/>
          </p:nvSpPr>
          <p:spPr>
            <a:xfrm>
              <a:off x="0" y="0"/>
              <a:ext cx="4282440" cy="3708400"/>
            </a:xfrm>
            <a:custGeom>
              <a:avLst/>
              <a:gdLst/>
              <a:ahLst/>
              <a:cxnLst/>
              <a:rect l="l" t="t" r="r" b="b"/>
              <a:pathLst>
                <a:path w="4282440" h="3708400">
                  <a:moveTo>
                    <a:pt x="3211830" y="0"/>
                  </a:moveTo>
                  <a:lnTo>
                    <a:pt x="1070610" y="0"/>
                  </a:lnTo>
                  <a:lnTo>
                    <a:pt x="0" y="1854200"/>
                  </a:lnTo>
                  <a:lnTo>
                    <a:pt x="1070610" y="3708400"/>
                  </a:lnTo>
                  <a:lnTo>
                    <a:pt x="3211830" y="3708400"/>
                  </a:lnTo>
                  <a:lnTo>
                    <a:pt x="4282440" y="1854200"/>
                  </a:lnTo>
                  <a:close/>
                </a:path>
              </a:pathLst>
            </a:custGeom>
            <a:blipFill>
              <a:blip r:embed="rId4"/>
              <a:stretch>
                <a:fillRect l="-14946" r="-14946"/>
              </a:stretch>
            </a:blipFill>
          </p:spPr>
        </p:sp>
      </p:grpSp>
      <p:grpSp>
        <p:nvGrpSpPr>
          <p:cNvPr id="12" name="Group 4">
            <a:extLst>
              <a:ext uri="{FF2B5EF4-FFF2-40B4-BE49-F238E27FC236}">
                <a16:creationId xmlns:a16="http://schemas.microsoft.com/office/drawing/2014/main" id="{A4A8F403-53CD-2CFF-5996-6D3727142976}"/>
              </a:ext>
            </a:extLst>
          </p:cNvPr>
          <p:cNvGrpSpPr>
            <a:grpSpLocks noChangeAspect="1"/>
          </p:cNvGrpSpPr>
          <p:nvPr/>
        </p:nvGrpSpPr>
        <p:grpSpPr>
          <a:xfrm>
            <a:off x="2712510" y="4144051"/>
            <a:ext cx="2938770" cy="2549730"/>
            <a:chOff x="0" y="0"/>
            <a:chExt cx="4282440" cy="3708400"/>
          </a:xfrm>
        </p:grpSpPr>
        <p:sp>
          <p:nvSpPr>
            <p:cNvPr id="13" name="Freeform 5">
              <a:extLst>
                <a:ext uri="{FF2B5EF4-FFF2-40B4-BE49-F238E27FC236}">
                  <a16:creationId xmlns:a16="http://schemas.microsoft.com/office/drawing/2014/main" id="{A1795DFD-8411-2E1D-3D0B-3A14F8BBEF0D}"/>
                </a:ext>
              </a:extLst>
            </p:cNvPr>
            <p:cNvSpPr/>
            <p:nvPr/>
          </p:nvSpPr>
          <p:spPr>
            <a:xfrm>
              <a:off x="0" y="0"/>
              <a:ext cx="4282440" cy="3708400"/>
            </a:xfrm>
            <a:custGeom>
              <a:avLst/>
              <a:gdLst/>
              <a:ahLst/>
              <a:cxnLst/>
              <a:rect l="l" t="t" r="r" b="b"/>
              <a:pathLst>
                <a:path w="4282440" h="3708400">
                  <a:moveTo>
                    <a:pt x="3211830" y="0"/>
                  </a:moveTo>
                  <a:lnTo>
                    <a:pt x="1070610" y="0"/>
                  </a:lnTo>
                  <a:lnTo>
                    <a:pt x="0" y="1854200"/>
                  </a:lnTo>
                  <a:lnTo>
                    <a:pt x="1070610" y="3708400"/>
                  </a:lnTo>
                  <a:lnTo>
                    <a:pt x="3211830" y="3708400"/>
                  </a:lnTo>
                  <a:lnTo>
                    <a:pt x="4282440" y="1854200"/>
                  </a:lnTo>
                  <a:close/>
                </a:path>
              </a:pathLst>
            </a:custGeom>
            <a:blipFill>
              <a:blip r:embed="rId5"/>
              <a:stretch>
                <a:fillRect l="-14987" r="-14987"/>
              </a:stretch>
            </a:blipFill>
          </p:spPr>
        </p:sp>
      </p:grpSp>
      <p:grpSp>
        <p:nvGrpSpPr>
          <p:cNvPr id="14" name="Group 16">
            <a:extLst>
              <a:ext uri="{FF2B5EF4-FFF2-40B4-BE49-F238E27FC236}">
                <a16:creationId xmlns:a16="http://schemas.microsoft.com/office/drawing/2014/main" id="{FE0DCB1B-7E54-CE16-7FDE-FDC83BA2CDF6}"/>
              </a:ext>
            </a:extLst>
          </p:cNvPr>
          <p:cNvGrpSpPr>
            <a:grpSpLocks noChangeAspect="1"/>
          </p:cNvGrpSpPr>
          <p:nvPr/>
        </p:nvGrpSpPr>
        <p:grpSpPr>
          <a:xfrm>
            <a:off x="5035918" y="5443966"/>
            <a:ext cx="2944417" cy="2549732"/>
            <a:chOff x="0" y="0"/>
            <a:chExt cx="4282440" cy="3708400"/>
          </a:xfrm>
        </p:grpSpPr>
        <p:sp>
          <p:nvSpPr>
            <p:cNvPr id="15" name="Freeform 17">
              <a:extLst>
                <a:ext uri="{FF2B5EF4-FFF2-40B4-BE49-F238E27FC236}">
                  <a16:creationId xmlns:a16="http://schemas.microsoft.com/office/drawing/2014/main" id="{4EA6DF06-C763-FD0E-79D6-E096242135DE}"/>
                </a:ext>
              </a:extLst>
            </p:cNvPr>
            <p:cNvSpPr/>
            <p:nvPr/>
          </p:nvSpPr>
          <p:spPr>
            <a:xfrm>
              <a:off x="0" y="0"/>
              <a:ext cx="4282440" cy="3708400"/>
            </a:xfrm>
            <a:custGeom>
              <a:avLst/>
              <a:gdLst/>
              <a:ahLst/>
              <a:cxnLst/>
              <a:rect l="l" t="t" r="r" b="b"/>
              <a:pathLst>
                <a:path w="4282440" h="3708400">
                  <a:moveTo>
                    <a:pt x="3211830" y="0"/>
                  </a:moveTo>
                  <a:lnTo>
                    <a:pt x="1070610" y="0"/>
                  </a:lnTo>
                  <a:lnTo>
                    <a:pt x="0" y="1854200"/>
                  </a:lnTo>
                  <a:lnTo>
                    <a:pt x="1070610" y="3708400"/>
                  </a:lnTo>
                  <a:lnTo>
                    <a:pt x="3211830" y="3708400"/>
                  </a:lnTo>
                  <a:lnTo>
                    <a:pt x="4282440" y="1854200"/>
                  </a:lnTo>
                  <a:close/>
                </a:path>
              </a:pathLst>
            </a:custGeom>
            <a:blipFill>
              <a:blip r:embed="rId6"/>
              <a:stretch>
                <a:fillRect l="-7730" r="-7730"/>
              </a:stretch>
            </a:blipFill>
          </p:spPr>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g161597ee159_0_37"/>
          <p:cNvSpPr txBox="1"/>
          <p:nvPr/>
        </p:nvSpPr>
        <p:spPr>
          <a:xfrm>
            <a:off x="1284252" y="2609837"/>
            <a:ext cx="13040439" cy="1644006"/>
          </a:xfrm>
          <a:prstGeom prst="rect">
            <a:avLst/>
          </a:prstGeom>
          <a:noFill/>
          <a:ln>
            <a:noFill/>
          </a:ln>
        </p:spPr>
        <p:txBody>
          <a:bodyPr spcFirstLastPara="1" wrap="square" lIns="113377" tIns="56673" rIns="113377" bIns="56673" anchor="ctr" anchorCtr="0">
            <a:normAutofit/>
          </a:bodyPr>
          <a:lstStyle/>
          <a:p>
            <a:pPr marL="283487" indent="-283487" algn="r" rtl="1">
              <a:lnSpc>
                <a:spcPct val="90000"/>
              </a:lnSpc>
              <a:buClr>
                <a:schemeClr val="dk1"/>
              </a:buClr>
              <a:buSzPts val="2800"/>
              <a:buFont typeface="Arial"/>
              <a:buChar char="•"/>
            </a:pPr>
            <a:r>
              <a:rPr lang="ar-EG" sz="3472" dirty="0">
                <a:solidFill>
                  <a:schemeClr val="dk1"/>
                </a:solidFill>
                <a:latin typeface="Calibri"/>
                <a:ea typeface="Calibri"/>
                <a:cs typeface="Calibri"/>
                <a:sym typeface="Calibri"/>
              </a:rPr>
              <a:t>ما تم تنفيذه والخطط المستقبلية للمشروع</a:t>
            </a:r>
            <a:endParaRPr sz="5456" dirty="0">
              <a:latin typeface="Calibri"/>
              <a:ea typeface="Calibri"/>
              <a:cs typeface="Calibri"/>
              <a:sym typeface="Calibri"/>
            </a:endParaRPr>
          </a:p>
        </p:txBody>
      </p:sp>
      <p:sp>
        <p:nvSpPr>
          <p:cNvPr id="136" name="Google Shape;136;g161597ee159_0_37"/>
          <p:cNvSpPr txBox="1"/>
          <p:nvPr/>
        </p:nvSpPr>
        <p:spPr>
          <a:xfrm>
            <a:off x="5764492" y="4048234"/>
            <a:ext cx="8315403" cy="5395941"/>
          </a:xfrm>
          <a:prstGeom prst="rect">
            <a:avLst/>
          </a:prstGeom>
          <a:noFill/>
          <a:ln>
            <a:noFill/>
          </a:ln>
        </p:spPr>
        <p:txBody>
          <a:bodyPr spcFirstLastPara="1" wrap="square" lIns="113377" tIns="56673" rIns="113377" bIns="56673" anchor="t" anchorCtr="0">
            <a:normAutofit/>
          </a:bodyPr>
          <a:lstStyle/>
          <a:p>
            <a:pPr algn="r" rtl="1">
              <a:lnSpc>
                <a:spcPct val="90000"/>
              </a:lnSpc>
              <a:buClr>
                <a:schemeClr val="dk1"/>
              </a:buClr>
              <a:buSzPts val="1100"/>
            </a:pPr>
            <a:r>
              <a:rPr lang="ar-EG" sz="2480" dirty="0">
                <a:solidFill>
                  <a:schemeClr val="dk1"/>
                </a:solidFill>
                <a:latin typeface="Calibri"/>
                <a:ea typeface="Calibri"/>
                <a:cs typeface="Calibri"/>
                <a:sym typeface="Calibri"/>
              </a:rPr>
              <a:t>لقد اكتمل أول نموذج مبدئي لمزرعه الكربون فى مصر والتى تبلغ مساحتها </a:t>
            </a:r>
            <a:r>
              <a:rPr lang="ar-SA" sz="2480" dirty="0">
                <a:solidFill>
                  <a:schemeClr val="dk1"/>
                </a:solidFill>
                <a:latin typeface="Calibri"/>
                <a:ea typeface="Calibri"/>
                <a:cs typeface="Calibri"/>
                <a:sym typeface="Calibri"/>
              </a:rPr>
              <a:t>٨٣٠</a:t>
            </a:r>
            <a:r>
              <a:rPr lang="ar-EG" sz="2480" dirty="0">
                <a:solidFill>
                  <a:schemeClr val="dk1"/>
                </a:solidFill>
                <a:latin typeface="Calibri"/>
                <a:ea typeface="Calibri"/>
                <a:cs typeface="Calibri"/>
                <a:sym typeface="Calibri"/>
              </a:rPr>
              <a:t> فدان كمزرعة تجريبية فى الواحات البحريه. و تم تطبيق المشروع عن طريق:</a:t>
            </a:r>
          </a:p>
          <a:p>
            <a:pPr marL="425230" indent="-425230" algn="r" rtl="1">
              <a:lnSpc>
                <a:spcPct val="90000"/>
              </a:lnSpc>
              <a:buClr>
                <a:schemeClr val="dk1"/>
              </a:buClr>
              <a:buSzPts val="1100"/>
              <a:buFont typeface="Arial" panose="020B0604020202020204" pitchFamily="34" charset="0"/>
              <a:buChar char="•"/>
            </a:pPr>
            <a:r>
              <a:rPr lang="ar-EG" sz="2480" dirty="0">
                <a:solidFill>
                  <a:schemeClr val="dk1"/>
                </a:solidFill>
                <a:latin typeface="Calibri"/>
                <a:ea typeface="Calibri"/>
                <a:cs typeface="Calibri"/>
                <a:sym typeface="Calibri"/>
              </a:rPr>
              <a:t>استصلاح 830 فدان فى الصحراء و اتباع نظام الزراعه العضويه</a:t>
            </a:r>
          </a:p>
          <a:p>
            <a:pPr marL="425230" indent="-425230" algn="r" rtl="1">
              <a:lnSpc>
                <a:spcPct val="90000"/>
              </a:lnSpc>
              <a:buClr>
                <a:schemeClr val="dk1"/>
              </a:buClr>
              <a:buSzPts val="1100"/>
              <a:buFont typeface="Arial" panose="020B0604020202020204" pitchFamily="34" charset="0"/>
              <a:buChar char="•"/>
            </a:pPr>
            <a:r>
              <a:rPr lang="ar-EG" sz="2480" dirty="0">
                <a:solidFill>
                  <a:schemeClr val="dk1"/>
                </a:solidFill>
                <a:latin typeface="Calibri"/>
                <a:ea typeface="Calibri"/>
                <a:cs typeface="Calibri"/>
                <a:sym typeface="Calibri"/>
              </a:rPr>
              <a:t>زراعه 200 الف شجره فى الصحراء</a:t>
            </a:r>
          </a:p>
          <a:p>
            <a:pPr marL="425230" indent="-425230" algn="r" rtl="1">
              <a:lnSpc>
                <a:spcPct val="90000"/>
              </a:lnSpc>
              <a:buClr>
                <a:schemeClr val="dk1"/>
              </a:buClr>
              <a:buSzPts val="1100"/>
              <a:buFont typeface="Arial" panose="020B0604020202020204" pitchFamily="34" charset="0"/>
              <a:buChar char="•"/>
            </a:pPr>
            <a:r>
              <a:rPr lang="ar-EG" sz="2480" dirty="0">
                <a:solidFill>
                  <a:schemeClr val="dk1"/>
                </a:solidFill>
                <a:latin typeface="Calibri"/>
                <a:ea typeface="Calibri"/>
                <a:cs typeface="Calibri"/>
                <a:sym typeface="Calibri"/>
              </a:rPr>
              <a:t>تنفيذ محطه طاقه شمسيه بسعه 1500 ميجا وات</a:t>
            </a:r>
          </a:p>
          <a:p>
            <a:pPr marL="425230" indent="-425230" algn="r" rtl="1">
              <a:lnSpc>
                <a:spcPct val="90000"/>
              </a:lnSpc>
              <a:buClr>
                <a:schemeClr val="dk1"/>
              </a:buClr>
              <a:buSzPts val="1100"/>
              <a:buFont typeface="Arial" panose="020B0604020202020204" pitchFamily="34" charset="0"/>
              <a:buChar char="•"/>
            </a:pPr>
            <a:r>
              <a:rPr lang="ar-EG" sz="2480" dirty="0">
                <a:solidFill>
                  <a:schemeClr val="dk1"/>
                </a:solidFill>
                <a:latin typeface="Calibri"/>
                <a:ea typeface="Calibri"/>
                <a:cs typeface="Calibri"/>
                <a:sym typeface="Calibri"/>
              </a:rPr>
              <a:t>انتاج 5 الاف طن كومبوست من المخلفات النباتيه و الحيوانيه</a:t>
            </a:r>
          </a:p>
          <a:p>
            <a:pPr algn="r" rtl="1">
              <a:lnSpc>
                <a:spcPct val="90000"/>
              </a:lnSpc>
              <a:buClr>
                <a:schemeClr val="dk1"/>
              </a:buClr>
              <a:buSzPts val="1100"/>
            </a:pPr>
            <a:endParaRPr lang="ar-EG" sz="2480" dirty="0">
              <a:solidFill>
                <a:schemeClr val="dk1"/>
              </a:solidFill>
              <a:latin typeface="Calibri"/>
              <a:ea typeface="Calibri"/>
              <a:cs typeface="Calibri"/>
              <a:sym typeface="Calibri"/>
            </a:endParaRPr>
          </a:p>
          <a:p>
            <a:pPr algn="r" rtl="1">
              <a:lnSpc>
                <a:spcPct val="90000"/>
              </a:lnSpc>
              <a:buClr>
                <a:schemeClr val="dk1"/>
              </a:buClr>
              <a:buSzPts val="1100"/>
            </a:pPr>
            <a:r>
              <a:rPr lang="ar-EG" sz="2480" dirty="0">
                <a:solidFill>
                  <a:schemeClr val="dk1"/>
                </a:solidFill>
                <a:latin typeface="Calibri"/>
                <a:ea typeface="Calibri"/>
                <a:cs typeface="Calibri"/>
                <a:sym typeface="Calibri"/>
              </a:rPr>
              <a:t>أظهرت</a:t>
            </a:r>
            <a:r>
              <a:rPr lang="en-US" sz="2480" dirty="0">
                <a:solidFill>
                  <a:schemeClr val="dk1"/>
                </a:solidFill>
                <a:latin typeface="Calibri"/>
                <a:ea typeface="Calibri"/>
                <a:cs typeface="Calibri"/>
                <a:sym typeface="Calibri"/>
              </a:rPr>
              <a:t> </a:t>
            </a:r>
            <a:r>
              <a:rPr lang="ar-EG" sz="2480" dirty="0">
                <a:solidFill>
                  <a:schemeClr val="dk1"/>
                </a:solidFill>
                <a:latin typeface="Calibri"/>
                <a:ea typeface="Calibri"/>
                <a:cs typeface="Calibri"/>
                <a:sym typeface="Calibri"/>
              </a:rPr>
              <a:t>التجربه نتائج مهمة تشير إلى أن الزراعة المستدامة بموجب إرشادات اقتصاد المحبه تستطيع أن تساهم في الحد من التغيرات المناخية. وقد أدت النتائج الناجحة للنموذج المبدئي من المشروع إلى تشجيع اقتصاد المحبه من أجل طرح مخطط ال ٢١٠٠ من صغار المزارعين فى مصر , وبالتالي توفير عوائد مالية من خلال ائتمانات الكربون لجميع هؤلاء المزارعين الملتزمين بالممارسات البيئيه والاخلاقيه والاجتماعيه الجيدة..</a:t>
            </a:r>
            <a:endParaRPr sz="2480" dirty="0"/>
          </a:p>
        </p:txBody>
      </p:sp>
      <p:pic>
        <p:nvPicPr>
          <p:cNvPr id="6" name="Picture 5">
            <a:extLst>
              <a:ext uri="{FF2B5EF4-FFF2-40B4-BE49-F238E27FC236}">
                <a16:creationId xmlns:a16="http://schemas.microsoft.com/office/drawing/2014/main" id="{4A2F7E80-23B5-3535-2C61-FF9BDF20E2D0}"/>
              </a:ext>
            </a:extLst>
          </p:cNvPr>
          <p:cNvPicPr>
            <a:picLocks noChangeAspect="1"/>
          </p:cNvPicPr>
          <p:nvPr/>
        </p:nvPicPr>
        <p:blipFill rotWithShape="1">
          <a:blip r:embed="rId3"/>
          <a:srcRect l="18731" t="17063" r="29257" b="21568"/>
          <a:stretch/>
        </p:blipFill>
        <p:spPr>
          <a:xfrm>
            <a:off x="317020" y="4393488"/>
            <a:ext cx="5557543" cy="368848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999</Words>
  <Application>Microsoft Office PowerPoint</Application>
  <PresentationFormat>Custom</PresentationFormat>
  <Paragraphs>66</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نموذج لعرض المشروعات المتأهلة على مستوى المحافظات</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نموذج لعرض المشروعات المتأهلة على مستوى المحافظات</dc:title>
  <dc:creator>mohamed adel</dc:creator>
  <cp:lastModifiedBy>Mohamed Elmelegy</cp:lastModifiedBy>
  <cp:revision>16</cp:revision>
  <dcterms:created xsi:type="dcterms:W3CDTF">2022-09-29T13:35:57Z</dcterms:created>
  <dcterms:modified xsi:type="dcterms:W3CDTF">2022-10-20T21:15:59Z</dcterms:modified>
</cp:coreProperties>
</file>