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1921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9540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3747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0835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1897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260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7500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6505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631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8444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472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964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746178" y="3338193"/>
            <a:ext cx="11339513" cy="1625577"/>
          </a:xfrm>
        </p:spPr>
        <p:txBody>
          <a:bodyPr>
            <a:noAutofit/>
          </a:bodyPr>
          <a:lstStyle/>
          <a:p>
            <a:pPr algn="r"/>
            <a:br>
              <a:rPr lang="ar-EG" sz="3968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EG" sz="3968" dirty="0">
                <a:latin typeface="Andalus" panose="02020603050405020304" pitchFamily="18" charset="-78"/>
                <a:cs typeface="Andalus" panose="02020603050405020304" pitchFamily="18" charset="-78"/>
              </a:rPr>
              <a:t>المبادرة الوطنية للمشروعات الخضراء الذكية</a:t>
            </a:r>
            <a:br>
              <a:rPr lang="en-US" sz="3968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968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746178" y="5596358"/>
            <a:ext cx="11339513" cy="2053317"/>
          </a:xfrm>
        </p:spPr>
        <p:txBody>
          <a:bodyPr>
            <a:normAutofit/>
          </a:bodyPr>
          <a:lstStyle/>
          <a:p>
            <a:r>
              <a:rPr lang="ar-EG" sz="5952" dirty="0">
                <a:latin typeface="Andalus" panose="02020603050405020304" pitchFamily="18" charset="-78"/>
                <a:cs typeface="Andalus" panose="02020603050405020304" pitchFamily="18" charset="-78"/>
              </a:rPr>
              <a:t>مشروع تنقية الهواء من ثاني اكسيد الكربون</a:t>
            </a:r>
            <a:endParaRPr lang="en-US" sz="5952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560321" y="28675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4960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مقدمو المشروع</a:t>
            </a:r>
          </a:p>
          <a:p>
            <a:pPr algn="r" defTabSz="1133947" rtl="1">
              <a:defRPr/>
            </a:pPr>
            <a:r>
              <a:rPr lang="ar-EG" sz="4960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طلاب مدرسة المتفوقين في العلوم و التكنولوجيا بكفرالشيخ</a:t>
            </a:r>
            <a:endParaRPr lang="en-US" sz="4960" b="1" dirty="0">
              <a:solidFill>
                <a:sysClr val="windowText" lastClr="0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5170677"/>
            <a:ext cx="13040439" cy="3988340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968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هاجر خالد فرغل خلف شحاتة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968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سلمي وسام عابد محمد خالد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968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احمد محمود متولي عزب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968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عبدالرحمن سعيد ابراهيم نافع    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en-US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en-US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en-US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en-US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en-US" sz="3472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454" y="1684950"/>
            <a:ext cx="13040439" cy="2066590"/>
          </a:xfrm>
        </p:spPr>
        <p:txBody>
          <a:bodyPr/>
          <a:lstStyle/>
          <a:p>
            <a:pPr lvl="0" algn="ctr"/>
            <a:r>
              <a:rPr lang="ar-EG" dirty="0">
                <a:solidFill>
                  <a:sysClr val="windowText" lastClr="000000"/>
                </a:solidFill>
              </a:rPr>
              <a:t>عن المشروع وفكرته</a:t>
            </a:r>
            <a:br>
              <a:rPr lang="en-US" dirty="0">
                <a:solidFill>
                  <a:sysClr val="windowText" lastClr="000000"/>
                </a:solidFill>
              </a:rPr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7837" y="2953180"/>
            <a:ext cx="13463675" cy="798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ar-EG" sz="4960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نبـــــذة عن المشـــــــــــروع</a:t>
            </a:r>
            <a:endParaRPr lang="en-US" sz="4960" b="1" dirty="0">
              <a:solidFill>
                <a:sysClr val="windowText" lastClr="000000"/>
              </a:solidFill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837" y="3904699"/>
            <a:ext cx="13366517" cy="678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spcBef>
                <a:spcPts val="1240"/>
              </a:spcBef>
              <a:buFont typeface="Arial" panose="020B0604020202020204" pitchFamily="34" charset="0"/>
              <a:buChar char="•"/>
              <a:defRPr/>
            </a:pPr>
            <a:r>
              <a:rPr lang="ar-EG" sz="3200" dirty="0"/>
              <a:t>مشروع تنقية الهواء من ثاني اكسيد الكربون وتحويله الي كربونات الكالسيوم باستخدام جهاز شفط به لوحة تحكم </a:t>
            </a:r>
            <a:r>
              <a:rPr lang="ar-EG" sz="3200" dirty="0" err="1"/>
              <a:t>اوردوينو</a:t>
            </a:r>
            <a:r>
              <a:rPr lang="ar-EG" sz="3200" dirty="0"/>
              <a:t> اينو ومفتاح راليي </a:t>
            </a:r>
            <a:r>
              <a:rPr lang="ar-EG" sz="3200" dirty="0" err="1"/>
              <a:t>ميديول</a:t>
            </a:r>
            <a:r>
              <a:rPr lang="ar-EG" sz="3200" dirty="0"/>
              <a:t> للتحكم بتشغيل واغلاق الجهاز والاستفادة من كربونات الكالسيوم في مواد البناء و الصناعات الطبية و تصنيع البلاستيك الحراري بعد عمليه البلمرة , و قابل </a:t>
            </a:r>
            <a:r>
              <a:rPr lang="ar-EG" sz="3200" dirty="0" err="1"/>
              <a:t>للتكراريه</a:t>
            </a:r>
            <a:r>
              <a:rPr lang="ar-EG" sz="3200" dirty="0"/>
              <a:t> فوق المصانع و الاماكن التي بها ازدحام سكاني.</a:t>
            </a:r>
          </a:p>
          <a:p>
            <a:pPr marL="457200" indent="-457200" algn="r" rtl="1">
              <a:spcBef>
                <a:spcPts val="1240"/>
              </a:spcBef>
              <a:buFont typeface="Arial" panose="020B0604020202020204" pitchFamily="34" charset="0"/>
              <a:buChar char="•"/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تدور فكرة المشروع حول تنقية الهواء من ثاني اكسيد الكربون وتحويله الي كربونات الكالسيوم و ذلك باستخدام جهاز شفط للهواء الملوث بـ </a:t>
            </a:r>
            <a:r>
              <a:rPr lang="en-US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CO2</a:t>
            </a:r>
            <a:r>
              <a:rPr lang="ar-EG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 .</a:t>
            </a:r>
          </a:p>
          <a:p>
            <a:pPr marL="457200" indent="-457200" algn="r" rtl="1">
              <a:spcBef>
                <a:spcPts val="1240"/>
              </a:spcBef>
              <a:buFont typeface="Arial" panose="020B0604020202020204" pitchFamily="34" charset="0"/>
              <a:buChar char="•"/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يحتوي الجهاز على لوحة تحكم (اوردوينو ا</a:t>
            </a:r>
            <a:r>
              <a:rPr lang="ar-SA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و</a:t>
            </a:r>
            <a:r>
              <a:rPr lang="ar-EG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نو</a:t>
            </a:r>
            <a:r>
              <a:rPr lang="en-US" sz="3200" dirty="0" err="1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Arduino</a:t>
            </a:r>
            <a:r>
              <a:rPr lang="en-US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 Uno </a:t>
            </a:r>
            <a:r>
              <a:rPr lang="ar-EG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)، ومفتاح </a:t>
            </a:r>
            <a:r>
              <a:rPr lang="en-US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)</a:t>
            </a:r>
            <a:r>
              <a:rPr lang="ar-SA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ريلاي</a:t>
            </a:r>
            <a:r>
              <a:rPr lang="ar-EG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 م</a:t>
            </a:r>
            <a:r>
              <a:rPr lang="ar-SA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و</a:t>
            </a:r>
            <a:r>
              <a:rPr lang="ar-EG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ديول</a:t>
            </a:r>
            <a:r>
              <a:rPr lang="en-US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Relay </a:t>
            </a:r>
            <a:r>
              <a:rPr lang="en-US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</a:rPr>
              <a:t>(</a:t>
            </a:r>
            <a:r>
              <a:rPr lang="en-US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Module </a:t>
            </a:r>
            <a:r>
              <a:rPr lang="ar-EG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 للتحكم بتشغيل واغلاق الجهاز.</a:t>
            </a:r>
          </a:p>
          <a:p>
            <a:pPr marL="457200" indent="-457200" algn="r" rtl="1">
              <a:spcBef>
                <a:spcPts val="1240"/>
              </a:spcBef>
              <a:buFont typeface="Arial" panose="020B0604020202020204" pitchFamily="34" charset="0"/>
              <a:buChar char="•"/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</a:rPr>
              <a:t> و يمكن الإستفادة من كربونات الكالسيوم في عدة صناعات كـمواد البناء و الصناعات الطبية و البلاستيك الحيوي و ذلك بعد عمليه البلمرة. و يعتبر المشروع قابل للتكراريه حيث يمكن تثبيته في الاماكن الاكثر تلوثا بثاني أكسيد الكربون.</a:t>
            </a:r>
          </a:p>
          <a:p>
            <a:pPr marL="457200" indent="-457200" algn="r" rtl="1">
              <a:lnSpc>
                <a:spcPct val="15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/>
            </a:pPr>
            <a:endParaRPr lang="en-US" sz="3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1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6704" y="3190219"/>
            <a:ext cx="13685940" cy="6274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4960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الفئة المستهدفة من المشروع: </a:t>
            </a:r>
          </a:p>
          <a:p>
            <a:pPr algn="r"/>
            <a:r>
              <a:rPr lang="ar-EG" sz="2976" dirty="0"/>
              <a:t>قاطني الاماكن المزدحمة بالسكان و المدن الصناعية بتنقية الهواء من ثاني اكسيد الكربون داخل جمهورية مصر العربية.</a:t>
            </a:r>
          </a:p>
          <a:p>
            <a:pPr algn="r"/>
            <a:r>
              <a:rPr lang="ar-EG" sz="3968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و تقوم فكرة المشروع على مكونين أساسيين هما:</a:t>
            </a:r>
          </a:p>
          <a:p>
            <a:pPr algn="r"/>
            <a:r>
              <a:rPr lang="ar-EG" sz="3968" b="1" u="sng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- المكون الأخضر:</a:t>
            </a:r>
          </a:p>
          <a:p>
            <a:pPr algn="r"/>
            <a:r>
              <a:rPr lang="ar-EG" sz="3472" dirty="0"/>
              <a:t>صديق للبيئة و يقلل نسبة ثاني اكسيد الكربون في الهواء و يحقق التنمية المستدامة من خلال توفير صحة جيدة.</a:t>
            </a:r>
          </a:p>
          <a:p>
            <a:pPr algn="r"/>
            <a:r>
              <a:rPr lang="ar-EG" sz="3968" b="1" u="sng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- المكون الذكي:</a:t>
            </a:r>
            <a:endParaRPr lang="ar-EG" sz="3472" dirty="0"/>
          </a:p>
          <a:p>
            <a:pPr algn="r"/>
            <a:r>
              <a:rPr lang="ar-EG" sz="3472" dirty="0"/>
              <a:t>- استخدام لوحة تحكم اوردوينو اونو للتحكم في موعد ايقاف و تشغيل الجهازوالتحكم عن بعد.</a:t>
            </a:r>
          </a:p>
          <a:p>
            <a:pPr algn="r"/>
            <a:r>
              <a:rPr lang="ar-EG" sz="3472" dirty="0"/>
              <a:t>- استخدام مفتاح ريلاي موديول للتحكم في كمية الطاقة المتوجهه للوحة التحكم اوردوينو اونو.</a:t>
            </a:r>
            <a:endParaRPr lang="en-US" sz="3472" dirty="0"/>
          </a:p>
          <a:p>
            <a:pPr algn="r"/>
            <a:endParaRPr lang="en-US" sz="3472" dirty="0"/>
          </a:p>
        </p:txBody>
      </p:sp>
    </p:spTree>
    <p:extLst>
      <p:ext uri="{BB962C8B-B14F-4D97-AF65-F5344CB8AC3E}">
        <p14:creationId xmlns:p14="http://schemas.microsoft.com/office/powerpoint/2010/main" val="190561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2693827"/>
            <a:ext cx="14400649" cy="642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4960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آلية تنفيذ المشروع:</a:t>
            </a:r>
            <a:endParaRPr lang="ar-EG" sz="4464" dirty="0"/>
          </a:p>
          <a:p>
            <a:pPr algn="r"/>
            <a:r>
              <a:rPr lang="ar-EG" sz="3472" dirty="0"/>
              <a:t>1- يتم استخدام جهاز الشفط لتجميع الهواء المحمل بثاني أكسيد الكربون كي يمرعبر انبوب ليصل الى حاوية بها مادة هيدروكسيد الكالسيوم بنسبة 74 جرام لكل 1 لتر ماء مقطر.</a:t>
            </a:r>
          </a:p>
          <a:p>
            <a:pPr algn="r"/>
            <a:endParaRPr lang="ar-EG" sz="3472" dirty="0"/>
          </a:p>
          <a:p>
            <a:pPr marL="566974" indent="-566974" algn="r">
              <a:buFontTx/>
              <a:buChar char="-"/>
            </a:pPr>
            <a:r>
              <a:rPr lang="ar-EG" sz="3472" dirty="0"/>
              <a:t>2- يحدث تفاعل بين هيدروكسيد الكالسيوم وغاز ثاني اكسيد الكربون لينتج كربونات الكالسيوم (كناتج لعملية التفاعل).</a:t>
            </a:r>
          </a:p>
          <a:p>
            <a:pPr marL="566974" indent="-566974" algn="r">
              <a:buFontTx/>
              <a:buChar char="-"/>
            </a:pPr>
            <a:endParaRPr lang="ar-EG" sz="3472" dirty="0"/>
          </a:p>
          <a:p>
            <a:pPr algn="r"/>
            <a:r>
              <a:rPr lang="ar-EG" sz="4960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و تستخدم كربونات الكالسيوم (كناتج لعملية التفاعل) في عده صناعات مثل</a:t>
            </a:r>
            <a:r>
              <a:rPr lang="ar-EG" sz="4464" dirty="0"/>
              <a:t>:</a:t>
            </a:r>
          </a:p>
          <a:p>
            <a:pPr algn="r"/>
            <a:r>
              <a:rPr lang="ar-EG" sz="3472" dirty="0"/>
              <a:t>-مواد البناء مثل (الحديد والصلب ،الجير).</a:t>
            </a:r>
          </a:p>
          <a:p>
            <a:pPr algn="r"/>
            <a:r>
              <a:rPr lang="ar-EG" sz="3472" dirty="0"/>
              <a:t>-الصناعات الطبية (معجون الأسنان ، مقويات نقص الكالسيوم)</a:t>
            </a:r>
          </a:p>
          <a:p>
            <a:pPr algn="r"/>
            <a:r>
              <a:rPr lang="ar-EG" sz="3472" dirty="0"/>
              <a:t>-عملية البلمرة لإنتاج البلاستيك الحيوي.</a:t>
            </a:r>
          </a:p>
        </p:txBody>
      </p:sp>
    </p:spTree>
    <p:extLst>
      <p:ext uri="{BB962C8B-B14F-4D97-AF65-F5344CB8AC3E}">
        <p14:creationId xmlns:p14="http://schemas.microsoft.com/office/powerpoint/2010/main" val="3922757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5683" y="3058980"/>
            <a:ext cx="13904212" cy="6034941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960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التكـرارية: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يمكن تطبيق هذا المشروع و تكراره في الاماكن ذات نسب التلوث العالية بثاني أكسيد الكربون مثل المناطق الصناعية و المناطق ذات الكثافة السكانية المرتفعة للحد من انبعاثات ثاني الكربون لحماية البيئة و مكافحة التغير المناخي.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960" b="1" dirty="0">
                <a:solidFill>
                  <a:sysClr val="windowText" lastClr="0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الاقتراحات: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1- يقوم المهتمين بالمشروعات بتصنيع هذا الجهاز و توفيره بالمناطق المنوط استخدامه بها.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2- يوصى باستخدام مروحة سداسية الشكل تدور عكس عقارب الساعة و بها بؤرة بالمنتصف لتجميع أكبر كمية من الهواء المشبع بثاني أكسيد الكربون.</a:t>
            </a: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459</Words>
  <Application>Microsoft Office PowerPoint</Application>
  <PresentationFormat>Custom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Andalus</vt:lpstr>
      <vt:lpstr>Arabic Typesetting</vt:lpstr>
      <vt:lpstr>Arial</vt:lpstr>
      <vt:lpstr>Calibri</vt:lpstr>
      <vt:lpstr>Calibri Light</vt:lpstr>
      <vt:lpstr>Office Theme</vt:lpstr>
      <vt:lpstr> المبادرة الوطنية للمشروعات الخضراء الذكية </vt:lpstr>
      <vt:lpstr>PowerPoint Presentation</vt:lpstr>
      <vt:lpstr>عن المشروع وفكرته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28</cp:revision>
  <dcterms:created xsi:type="dcterms:W3CDTF">2022-09-29T13:35:57Z</dcterms:created>
  <dcterms:modified xsi:type="dcterms:W3CDTF">2022-10-22T03:18:12Z</dcterms:modified>
</cp:coreProperties>
</file>