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810" y="-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9353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70143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97104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93962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6258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4176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1426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03410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6096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97101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8730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90345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889919" y="2581032"/>
            <a:ext cx="11339513" cy="2960873"/>
          </a:xfrm>
        </p:spPr>
        <p:txBody>
          <a:bodyPr>
            <a:normAutofit fontScale="90000"/>
          </a:bodyPr>
          <a:lstStyle/>
          <a:p>
            <a:r>
              <a:rPr lang="ar-EG" dirty="0"/>
              <a:t>نموذج لعرض المشروعات المتأهلة على مستوى المحافظات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89919" y="6251174"/>
            <a:ext cx="11339513" cy="2053317"/>
          </a:xfrm>
        </p:spPr>
        <p:txBody>
          <a:bodyPr/>
          <a:lstStyle/>
          <a:p>
            <a:r>
              <a:rPr lang="ar-EG" dirty="0"/>
              <a:t>المبادرة الوطنية للمشروعات الخضراء الذكية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8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b="1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عن المشروع وفكرته</a:t>
            </a:r>
            <a:endParaRPr lang="en-US" sz="5456" b="1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039455" y="3880898"/>
            <a:ext cx="13040439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44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عن مقدم المشروع </a:t>
            </a:r>
          </a:p>
          <a:p>
            <a:pPr lvl="0" algn="r" rtl="1">
              <a:defRPr/>
            </a:pPr>
            <a:r>
              <a:rPr lang="ar-EG" sz="3600" dirty="0">
                <a:solidFill>
                  <a:sysClr val="windowText" lastClr="000000"/>
                </a:solidFill>
              </a:rPr>
              <a:t>كريم مدحت احمدعبد الحليم</a:t>
            </a:r>
          </a:p>
          <a:p>
            <a:pPr marL="0" indent="0" algn="r" rtl="1">
              <a:buNone/>
              <a:defRPr/>
            </a:pPr>
            <a:r>
              <a:rPr lang="ar-EG" sz="3600" dirty="0">
                <a:solidFill>
                  <a:sysClr val="windowText" lastClr="000000"/>
                </a:solidFill>
              </a:rPr>
              <a:t>باحث اكاديمي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4400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44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عن المشروع :</a:t>
            </a:r>
          </a:p>
          <a:p>
            <a:pPr marL="0" indent="0" algn="r" rtl="1">
              <a:buNone/>
              <a:defRPr/>
            </a:pPr>
            <a:r>
              <a:rPr lang="ar-EG" sz="3600" dirty="0"/>
              <a:t>اسم المشروع :</a:t>
            </a:r>
            <a:r>
              <a:rPr lang="ar-SA" sz="3600" dirty="0"/>
              <a:t>ثلاجة كهروحرارية باستخدام</a:t>
            </a:r>
            <a:r>
              <a:rPr lang="ar-EG" sz="3600" dirty="0"/>
              <a:t> </a:t>
            </a:r>
            <a:r>
              <a:rPr lang="ar-SA" sz="3600" dirty="0"/>
              <a:t>مواد متغيرة الطور لنقل اللقاحات والامصال"</a:t>
            </a:r>
          </a:p>
          <a:p>
            <a:pPr marL="0" indent="0" algn="r" rtl="1">
              <a:buNone/>
              <a:defRPr/>
            </a:pPr>
            <a:r>
              <a:rPr lang="ar-EG" sz="3600" dirty="0">
                <a:solidFill>
                  <a:sysClr val="windowText" lastClr="000000"/>
                </a:solidFill>
              </a:rPr>
              <a:t>غرفة تبريد كهروحرارية تعمل دون فريون وتتمكن من ثبات درجة الحرارة الداخلية من-20درجة مئوية الي- 10درجة مئوية</a:t>
            </a:r>
          </a:p>
          <a:p>
            <a:pPr marL="0" indent="0" algn="r" rtl="1">
              <a:buNone/>
              <a:defRPr/>
            </a:pPr>
            <a:r>
              <a:rPr lang="ar-EG" sz="3600" dirty="0">
                <a:solidFill>
                  <a:sysClr val="windowText" lastClr="000000"/>
                </a:solidFill>
              </a:rPr>
              <a:t>في فترة زمنية تتراوح بين 16 ساعة و18 ساعة رغم تغير الظروف المناخية,وعدم تعطيل النظام بسبب الحركة</a:t>
            </a:r>
            <a:endParaRPr lang="en-US" sz="4400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4370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00" b="1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أثر المشروع وتطبيقاته</a:t>
            </a:r>
            <a:endParaRPr lang="en-US" sz="5400" b="1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39456" y="4048234"/>
            <a:ext cx="13040439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4400" b="1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أثر المشروع الاقتصادي والاجتماعي والبيئي</a:t>
            </a:r>
          </a:p>
          <a:p>
            <a:pPr marL="0" indent="0" algn="r" rtl="1">
              <a:buNone/>
              <a:defRPr/>
            </a:pPr>
            <a:r>
              <a:rPr lang="ar-EG" sz="3600" dirty="0">
                <a:solidFill>
                  <a:sysClr val="windowText" lastClr="000000"/>
                </a:solidFill>
              </a:rPr>
              <a:t>عدم استخدام الفريون الذي يضر طبقة الاوزون ولا تنتج انبعاثات أو مخلفات من أي نوع</a:t>
            </a:r>
          </a:p>
          <a:p>
            <a:pPr marL="0" indent="0" algn="r" rtl="1">
              <a:buNone/>
              <a:defRPr/>
            </a:pPr>
            <a:endParaRPr lang="ar-EG" sz="3600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rtl="1">
              <a:buNone/>
              <a:defRPr/>
            </a:pPr>
            <a:endParaRPr lang="ar-EG" sz="4400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4400" b="1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ما تم تنفيذه والخطط المستقبلية للمشروع </a:t>
            </a:r>
          </a:p>
          <a:p>
            <a:pPr marL="0" indent="0" algn="r" rtl="1">
              <a:buNone/>
              <a:defRPr/>
            </a:pPr>
            <a:r>
              <a:rPr lang="ar-EG" sz="4400" dirty="0">
                <a:solidFill>
                  <a:sysClr val="windowText" lastClr="000000"/>
                </a:solidFill>
              </a:rPr>
              <a:t>لم يتم التنفيذ ( بحث)</a:t>
            </a:r>
            <a:endParaRPr lang="ar-EG" sz="3600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384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979</TotalTime>
  <Words>111</Words>
  <Application>Microsoft Office PowerPoint</Application>
  <PresentationFormat>Custom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نموذج لعرض المشروعات المتأهلة على مستوى المحافظات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17</cp:revision>
  <dcterms:created xsi:type="dcterms:W3CDTF">2022-09-29T13:35:57Z</dcterms:created>
  <dcterms:modified xsi:type="dcterms:W3CDTF">2022-10-19T21:15:56Z</dcterms:modified>
</cp:coreProperties>
</file>