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8"/>
  </p:notesMasterIdLst>
  <p:sldIdLst>
    <p:sldId id="257" r:id="rId3"/>
    <p:sldId id="258" r:id="rId4"/>
    <p:sldId id="260" r:id="rId5"/>
    <p:sldId id="261" r:id="rId6"/>
    <p:sldId id="263" r:id="rId7"/>
  </p:sldIdLst>
  <p:sldSz cx="15119350"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3030" y="-494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29"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6802dc998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16802dc998e_0_97: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63ce5be86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63ce5be869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63ce5be86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163ce5be869_0_4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3ce5be86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63ce5be869_0_6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3ce5be86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163ce5be869_0_97: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15401" y="1547751"/>
            <a:ext cx="14088575" cy="426674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598"/>
            </a:lvl1pPr>
            <a:lvl2pPr lvl="1" algn="ctr">
              <a:spcBef>
                <a:spcPts val="0"/>
              </a:spcBef>
              <a:spcAft>
                <a:spcPts val="0"/>
              </a:spcAft>
              <a:buSzPts val="5200"/>
              <a:buNone/>
              <a:defRPr sz="8598"/>
            </a:lvl2pPr>
            <a:lvl3pPr lvl="2" algn="ctr">
              <a:spcBef>
                <a:spcPts val="0"/>
              </a:spcBef>
              <a:spcAft>
                <a:spcPts val="0"/>
              </a:spcAft>
              <a:buSzPts val="5200"/>
              <a:buNone/>
              <a:defRPr sz="8598"/>
            </a:lvl3pPr>
            <a:lvl4pPr lvl="3" algn="ctr">
              <a:spcBef>
                <a:spcPts val="0"/>
              </a:spcBef>
              <a:spcAft>
                <a:spcPts val="0"/>
              </a:spcAft>
              <a:buSzPts val="5200"/>
              <a:buNone/>
              <a:defRPr sz="8598"/>
            </a:lvl4pPr>
            <a:lvl5pPr lvl="4" algn="ctr">
              <a:spcBef>
                <a:spcPts val="0"/>
              </a:spcBef>
              <a:spcAft>
                <a:spcPts val="0"/>
              </a:spcAft>
              <a:buSzPts val="5200"/>
              <a:buNone/>
              <a:defRPr sz="8598"/>
            </a:lvl5pPr>
            <a:lvl6pPr lvl="5" algn="ctr">
              <a:spcBef>
                <a:spcPts val="0"/>
              </a:spcBef>
              <a:spcAft>
                <a:spcPts val="0"/>
              </a:spcAft>
              <a:buSzPts val="5200"/>
              <a:buNone/>
              <a:defRPr sz="8598"/>
            </a:lvl6pPr>
            <a:lvl7pPr lvl="6" algn="ctr">
              <a:spcBef>
                <a:spcPts val="0"/>
              </a:spcBef>
              <a:spcAft>
                <a:spcPts val="0"/>
              </a:spcAft>
              <a:buSzPts val="5200"/>
              <a:buNone/>
              <a:defRPr sz="8598"/>
            </a:lvl7pPr>
            <a:lvl8pPr lvl="7" algn="ctr">
              <a:spcBef>
                <a:spcPts val="0"/>
              </a:spcBef>
              <a:spcAft>
                <a:spcPts val="0"/>
              </a:spcAft>
              <a:buSzPts val="5200"/>
              <a:buNone/>
              <a:defRPr sz="8598"/>
            </a:lvl8pPr>
            <a:lvl9pPr lvl="8" algn="ctr">
              <a:spcBef>
                <a:spcPts val="0"/>
              </a:spcBef>
              <a:spcAft>
                <a:spcPts val="0"/>
              </a:spcAft>
              <a:buSzPts val="5200"/>
              <a:buNone/>
              <a:defRPr sz="8598"/>
            </a:lvl9pPr>
          </a:lstStyle>
          <a:p>
            <a:endParaRPr/>
          </a:p>
        </p:txBody>
      </p:sp>
      <p:sp>
        <p:nvSpPr>
          <p:cNvPr id="11" name="Google Shape;11;p2"/>
          <p:cNvSpPr txBox="1">
            <a:spLocks noGrp="1"/>
          </p:cNvSpPr>
          <p:nvPr>
            <p:ph type="subTitle" idx="1"/>
          </p:nvPr>
        </p:nvSpPr>
        <p:spPr>
          <a:xfrm>
            <a:off x="515389" y="5891306"/>
            <a:ext cx="14088575" cy="1647581"/>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4630"/>
            </a:lvl1pPr>
            <a:lvl2pPr lvl="1" algn="ctr">
              <a:lnSpc>
                <a:spcPct val="100000"/>
              </a:lnSpc>
              <a:spcBef>
                <a:spcPts val="0"/>
              </a:spcBef>
              <a:spcAft>
                <a:spcPts val="0"/>
              </a:spcAft>
              <a:buSzPts val="2800"/>
              <a:buNone/>
              <a:defRPr sz="4630"/>
            </a:lvl2pPr>
            <a:lvl3pPr lvl="2" algn="ctr">
              <a:lnSpc>
                <a:spcPct val="100000"/>
              </a:lnSpc>
              <a:spcBef>
                <a:spcPts val="0"/>
              </a:spcBef>
              <a:spcAft>
                <a:spcPts val="0"/>
              </a:spcAft>
              <a:buSzPts val="2800"/>
              <a:buNone/>
              <a:defRPr sz="4630"/>
            </a:lvl3pPr>
            <a:lvl4pPr lvl="3" algn="ctr">
              <a:lnSpc>
                <a:spcPct val="100000"/>
              </a:lnSpc>
              <a:spcBef>
                <a:spcPts val="0"/>
              </a:spcBef>
              <a:spcAft>
                <a:spcPts val="0"/>
              </a:spcAft>
              <a:buSzPts val="2800"/>
              <a:buNone/>
              <a:defRPr sz="4630"/>
            </a:lvl4pPr>
            <a:lvl5pPr lvl="4" algn="ctr">
              <a:lnSpc>
                <a:spcPct val="100000"/>
              </a:lnSpc>
              <a:spcBef>
                <a:spcPts val="0"/>
              </a:spcBef>
              <a:spcAft>
                <a:spcPts val="0"/>
              </a:spcAft>
              <a:buSzPts val="2800"/>
              <a:buNone/>
              <a:defRPr sz="4630"/>
            </a:lvl5pPr>
            <a:lvl6pPr lvl="5" algn="ctr">
              <a:lnSpc>
                <a:spcPct val="100000"/>
              </a:lnSpc>
              <a:spcBef>
                <a:spcPts val="0"/>
              </a:spcBef>
              <a:spcAft>
                <a:spcPts val="0"/>
              </a:spcAft>
              <a:buSzPts val="2800"/>
              <a:buNone/>
              <a:defRPr sz="4630"/>
            </a:lvl6pPr>
            <a:lvl7pPr lvl="6" algn="ctr">
              <a:lnSpc>
                <a:spcPct val="100000"/>
              </a:lnSpc>
              <a:spcBef>
                <a:spcPts val="0"/>
              </a:spcBef>
              <a:spcAft>
                <a:spcPts val="0"/>
              </a:spcAft>
              <a:buSzPts val="2800"/>
              <a:buNone/>
              <a:defRPr sz="4630"/>
            </a:lvl7pPr>
            <a:lvl8pPr lvl="7" algn="ctr">
              <a:lnSpc>
                <a:spcPct val="100000"/>
              </a:lnSpc>
              <a:spcBef>
                <a:spcPts val="0"/>
              </a:spcBef>
              <a:spcAft>
                <a:spcPts val="0"/>
              </a:spcAft>
              <a:buSzPts val="2800"/>
              <a:buNone/>
              <a:defRPr sz="4630"/>
            </a:lvl8pPr>
            <a:lvl9pPr lvl="8" algn="ctr">
              <a:lnSpc>
                <a:spcPct val="100000"/>
              </a:lnSpc>
              <a:spcBef>
                <a:spcPts val="0"/>
              </a:spcBef>
              <a:spcAft>
                <a:spcPts val="0"/>
              </a:spcAft>
              <a:buSzPts val="2800"/>
              <a:buNone/>
              <a:defRPr sz="4630"/>
            </a:lvl9pPr>
          </a:lstStyle>
          <a:p>
            <a:endParaRPr/>
          </a:p>
        </p:txBody>
      </p:sp>
      <p:sp>
        <p:nvSpPr>
          <p:cNvPr id="12" name="Google Shape;12;p2"/>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15389" y="2299306"/>
            <a:ext cx="14088575" cy="4081535"/>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9842"/>
            </a:lvl1pPr>
            <a:lvl2pPr lvl="1" algn="ctr">
              <a:spcBef>
                <a:spcPts val="0"/>
              </a:spcBef>
              <a:spcAft>
                <a:spcPts val="0"/>
              </a:spcAft>
              <a:buSzPts val="12000"/>
              <a:buNone/>
              <a:defRPr sz="19842"/>
            </a:lvl2pPr>
            <a:lvl3pPr lvl="2" algn="ctr">
              <a:spcBef>
                <a:spcPts val="0"/>
              </a:spcBef>
              <a:spcAft>
                <a:spcPts val="0"/>
              </a:spcAft>
              <a:buSzPts val="12000"/>
              <a:buNone/>
              <a:defRPr sz="19842"/>
            </a:lvl3pPr>
            <a:lvl4pPr lvl="3" algn="ctr">
              <a:spcBef>
                <a:spcPts val="0"/>
              </a:spcBef>
              <a:spcAft>
                <a:spcPts val="0"/>
              </a:spcAft>
              <a:buSzPts val="12000"/>
              <a:buNone/>
              <a:defRPr sz="19842"/>
            </a:lvl4pPr>
            <a:lvl5pPr lvl="4" algn="ctr">
              <a:spcBef>
                <a:spcPts val="0"/>
              </a:spcBef>
              <a:spcAft>
                <a:spcPts val="0"/>
              </a:spcAft>
              <a:buSzPts val="12000"/>
              <a:buNone/>
              <a:defRPr sz="19842"/>
            </a:lvl5pPr>
            <a:lvl6pPr lvl="5" algn="ctr">
              <a:spcBef>
                <a:spcPts val="0"/>
              </a:spcBef>
              <a:spcAft>
                <a:spcPts val="0"/>
              </a:spcAft>
              <a:buSzPts val="12000"/>
              <a:buNone/>
              <a:defRPr sz="19842"/>
            </a:lvl6pPr>
            <a:lvl7pPr lvl="6" algn="ctr">
              <a:spcBef>
                <a:spcPts val="0"/>
              </a:spcBef>
              <a:spcAft>
                <a:spcPts val="0"/>
              </a:spcAft>
              <a:buSzPts val="12000"/>
              <a:buNone/>
              <a:defRPr sz="19842"/>
            </a:lvl7pPr>
            <a:lvl8pPr lvl="7" algn="ctr">
              <a:spcBef>
                <a:spcPts val="0"/>
              </a:spcBef>
              <a:spcAft>
                <a:spcPts val="0"/>
              </a:spcAft>
              <a:buSzPts val="12000"/>
              <a:buNone/>
              <a:defRPr sz="19842"/>
            </a:lvl8pPr>
            <a:lvl9pPr lvl="8" algn="ctr">
              <a:spcBef>
                <a:spcPts val="0"/>
              </a:spcBef>
              <a:spcAft>
                <a:spcPts val="0"/>
              </a:spcAft>
              <a:buSzPts val="12000"/>
              <a:buNone/>
              <a:defRPr sz="19842"/>
            </a:lvl9pPr>
          </a:lstStyle>
          <a:p>
            <a:r>
              <a:t>xx%</a:t>
            </a:r>
          </a:p>
        </p:txBody>
      </p:sp>
      <p:sp>
        <p:nvSpPr>
          <p:cNvPr id="46" name="Google Shape;46;p11"/>
          <p:cNvSpPr txBox="1">
            <a:spLocks noGrp="1"/>
          </p:cNvSpPr>
          <p:nvPr>
            <p:ph type="body" idx="1"/>
          </p:nvPr>
        </p:nvSpPr>
        <p:spPr>
          <a:xfrm>
            <a:off x="515389" y="6552542"/>
            <a:ext cx="14088575" cy="2703978"/>
          </a:xfrm>
          <a:prstGeom prst="rect">
            <a:avLst/>
          </a:prstGeom>
        </p:spPr>
        <p:txBody>
          <a:bodyPr spcFirstLastPara="1" wrap="square" lIns="91425" tIns="91425" rIns="91425" bIns="91425" anchor="t" anchorCtr="0">
            <a:normAutofit/>
          </a:bodyPr>
          <a:lstStyle>
            <a:lvl1pPr marL="756008" lvl="0" indent="-567007" algn="ctr">
              <a:spcBef>
                <a:spcPts val="0"/>
              </a:spcBef>
              <a:spcAft>
                <a:spcPts val="0"/>
              </a:spcAft>
              <a:buSzPts val="1800"/>
              <a:buChar char="●"/>
              <a:defRPr/>
            </a:lvl1pPr>
            <a:lvl2pPr marL="1512015" lvl="1" indent="-525006" algn="ctr">
              <a:spcBef>
                <a:spcPts val="0"/>
              </a:spcBef>
              <a:spcAft>
                <a:spcPts val="0"/>
              </a:spcAft>
              <a:buSzPts val="1400"/>
              <a:buChar char="○"/>
              <a:defRPr/>
            </a:lvl2pPr>
            <a:lvl3pPr marL="2268025" lvl="2" indent="-525006" algn="ctr">
              <a:spcBef>
                <a:spcPts val="0"/>
              </a:spcBef>
              <a:spcAft>
                <a:spcPts val="0"/>
              </a:spcAft>
              <a:buSzPts val="1400"/>
              <a:buChar char="■"/>
              <a:defRPr/>
            </a:lvl3pPr>
            <a:lvl4pPr marL="3024032" lvl="3" indent="-525006" algn="ctr">
              <a:spcBef>
                <a:spcPts val="0"/>
              </a:spcBef>
              <a:spcAft>
                <a:spcPts val="0"/>
              </a:spcAft>
              <a:buSzPts val="1400"/>
              <a:buChar char="●"/>
              <a:defRPr/>
            </a:lvl4pPr>
            <a:lvl5pPr marL="3780040" lvl="4" indent="-525006" algn="ctr">
              <a:spcBef>
                <a:spcPts val="0"/>
              </a:spcBef>
              <a:spcAft>
                <a:spcPts val="0"/>
              </a:spcAft>
              <a:buSzPts val="1400"/>
              <a:buChar char="○"/>
              <a:defRPr/>
            </a:lvl5pPr>
            <a:lvl6pPr marL="4536048" lvl="5" indent="-525006" algn="ctr">
              <a:spcBef>
                <a:spcPts val="0"/>
              </a:spcBef>
              <a:spcAft>
                <a:spcPts val="0"/>
              </a:spcAft>
              <a:buSzPts val="1400"/>
              <a:buChar char="■"/>
              <a:defRPr/>
            </a:lvl6pPr>
            <a:lvl7pPr marL="5292057" lvl="6" indent="-525006" algn="ctr">
              <a:spcBef>
                <a:spcPts val="0"/>
              </a:spcBef>
              <a:spcAft>
                <a:spcPts val="0"/>
              </a:spcAft>
              <a:buSzPts val="1400"/>
              <a:buChar char="●"/>
              <a:defRPr/>
            </a:lvl7pPr>
            <a:lvl8pPr marL="6048065" lvl="7" indent="-525006" algn="ctr">
              <a:spcBef>
                <a:spcPts val="0"/>
              </a:spcBef>
              <a:spcAft>
                <a:spcPts val="0"/>
              </a:spcAft>
              <a:buSzPts val="1400"/>
              <a:buChar char="○"/>
              <a:defRPr/>
            </a:lvl8pPr>
            <a:lvl9pPr marL="6804073" lvl="8" indent="-525006"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889920" y="1749795"/>
            <a:ext cx="11339513" cy="3722335"/>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744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889920" y="5615680"/>
            <a:ext cx="11339513" cy="2581378"/>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323"/>
              </a:spcBef>
              <a:spcAft>
                <a:spcPts val="0"/>
              </a:spcAft>
              <a:buClr>
                <a:schemeClr val="dk1"/>
              </a:buClr>
              <a:buSzPts val="1800"/>
              <a:buNone/>
              <a:defRPr sz="2976"/>
            </a:lvl1pPr>
            <a:lvl2pPr lvl="1" algn="ctr">
              <a:lnSpc>
                <a:spcPct val="90000"/>
              </a:lnSpc>
              <a:spcBef>
                <a:spcPts val="661"/>
              </a:spcBef>
              <a:spcAft>
                <a:spcPts val="0"/>
              </a:spcAft>
              <a:buClr>
                <a:schemeClr val="dk1"/>
              </a:buClr>
              <a:buSzPts val="1500"/>
              <a:buNone/>
              <a:defRPr sz="2480"/>
            </a:lvl2pPr>
            <a:lvl3pPr lvl="2" algn="ctr">
              <a:lnSpc>
                <a:spcPct val="90000"/>
              </a:lnSpc>
              <a:spcBef>
                <a:spcPts val="661"/>
              </a:spcBef>
              <a:spcAft>
                <a:spcPts val="0"/>
              </a:spcAft>
              <a:buClr>
                <a:schemeClr val="dk1"/>
              </a:buClr>
              <a:buSzPts val="1400"/>
              <a:buNone/>
              <a:defRPr sz="2315"/>
            </a:lvl3pPr>
            <a:lvl4pPr lvl="3" algn="ctr">
              <a:lnSpc>
                <a:spcPct val="90000"/>
              </a:lnSpc>
              <a:spcBef>
                <a:spcPts val="661"/>
              </a:spcBef>
              <a:spcAft>
                <a:spcPts val="0"/>
              </a:spcAft>
              <a:buClr>
                <a:schemeClr val="dk1"/>
              </a:buClr>
              <a:buSzPts val="1200"/>
              <a:buNone/>
              <a:defRPr sz="1984"/>
            </a:lvl4pPr>
            <a:lvl5pPr lvl="4" algn="ctr">
              <a:lnSpc>
                <a:spcPct val="90000"/>
              </a:lnSpc>
              <a:spcBef>
                <a:spcPts val="661"/>
              </a:spcBef>
              <a:spcAft>
                <a:spcPts val="0"/>
              </a:spcAft>
              <a:buClr>
                <a:schemeClr val="dk1"/>
              </a:buClr>
              <a:buSzPts val="1200"/>
              <a:buNone/>
              <a:defRPr sz="1984"/>
            </a:lvl5pPr>
            <a:lvl6pPr lvl="5" algn="ctr">
              <a:lnSpc>
                <a:spcPct val="90000"/>
              </a:lnSpc>
              <a:spcBef>
                <a:spcPts val="661"/>
              </a:spcBef>
              <a:spcAft>
                <a:spcPts val="0"/>
              </a:spcAft>
              <a:buClr>
                <a:schemeClr val="dk1"/>
              </a:buClr>
              <a:buSzPts val="1200"/>
              <a:buNone/>
              <a:defRPr sz="1984"/>
            </a:lvl6pPr>
            <a:lvl7pPr lvl="6" algn="ctr">
              <a:lnSpc>
                <a:spcPct val="90000"/>
              </a:lnSpc>
              <a:spcBef>
                <a:spcPts val="661"/>
              </a:spcBef>
              <a:spcAft>
                <a:spcPts val="0"/>
              </a:spcAft>
              <a:buClr>
                <a:schemeClr val="dk1"/>
              </a:buClr>
              <a:buSzPts val="1200"/>
              <a:buNone/>
              <a:defRPr sz="1984"/>
            </a:lvl7pPr>
            <a:lvl8pPr lvl="7" algn="ctr">
              <a:lnSpc>
                <a:spcPct val="90000"/>
              </a:lnSpc>
              <a:spcBef>
                <a:spcPts val="661"/>
              </a:spcBef>
              <a:spcAft>
                <a:spcPts val="0"/>
              </a:spcAft>
              <a:buClr>
                <a:schemeClr val="dk1"/>
              </a:buClr>
              <a:buSzPts val="1200"/>
              <a:buNone/>
              <a:defRPr sz="1984"/>
            </a:lvl8pPr>
            <a:lvl9pPr lvl="8" algn="ctr">
              <a:lnSpc>
                <a:spcPct val="90000"/>
              </a:lnSpc>
              <a:spcBef>
                <a:spcPts val="661"/>
              </a:spcBef>
              <a:spcAft>
                <a:spcPts val="0"/>
              </a:spcAft>
              <a:buClr>
                <a:schemeClr val="dk1"/>
              </a:buClr>
              <a:buSzPts val="1200"/>
              <a:buNone/>
              <a:defRPr sz="1984"/>
            </a:lvl9pPr>
          </a:lstStyle>
          <a:p>
            <a:endParaRPr/>
          </a:p>
        </p:txBody>
      </p:sp>
      <p:sp>
        <p:nvSpPr>
          <p:cNvPr id="59" name="Google Shape;59;p14"/>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039457" y="569241"/>
            <a:ext cx="13040439" cy="2066589"/>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1039457" y="2846201"/>
            <a:ext cx="13040439" cy="6783858"/>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031583" y="2665533"/>
            <a:ext cx="13040439" cy="444749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744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1031583" y="7155100"/>
            <a:ext cx="13040439" cy="2338833"/>
          </a:xfrm>
          <a:prstGeom prst="rect">
            <a:avLst/>
          </a:prstGeom>
          <a:noFill/>
          <a:ln>
            <a:noFill/>
          </a:ln>
        </p:spPr>
        <p:txBody>
          <a:bodyPr spcFirstLastPara="1" wrap="square" lIns="68575" tIns="34275" rIns="68575" bIns="34275" anchor="t" anchorCtr="0">
            <a:normAutofit/>
          </a:bodyPr>
          <a:lstStyle>
            <a:lvl1pPr marL="756008" lvl="0" indent="-378003" algn="l">
              <a:lnSpc>
                <a:spcPct val="90000"/>
              </a:lnSpc>
              <a:spcBef>
                <a:spcPts val="1323"/>
              </a:spcBef>
              <a:spcAft>
                <a:spcPts val="0"/>
              </a:spcAft>
              <a:buClr>
                <a:srgbClr val="888888"/>
              </a:buClr>
              <a:buSzPts val="1800"/>
              <a:buNone/>
              <a:defRPr sz="2976">
                <a:solidFill>
                  <a:srgbClr val="888888"/>
                </a:solidFill>
              </a:defRPr>
            </a:lvl1pPr>
            <a:lvl2pPr marL="1512015" lvl="1" indent="-378003" algn="l">
              <a:lnSpc>
                <a:spcPct val="90000"/>
              </a:lnSpc>
              <a:spcBef>
                <a:spcPts val="661"/>
              </a:spcBef>
              <a:spcAft>
                <a:spcPts val="0"/>
              </a:spcAft>
              <a:buClr>
                <a:srgbClr val="888888"/>
              </a:buClr>
              <a:buSzPts val="1500"/>
              <a:buNone/>
              <a:defRPr sz="2480">
                <a:solidFill>
                  <a:srgbClr val="888888"/>
                </a:solidFill>
              </a:defRPr>
            </a:lvl2pPr>
            <a:lvl3pPr marL="2268025" lvl="2" indent="-378003" algn="l">
              <a:lnSpc>
                <a:spcPct val="90000"/>
              </a:lnSpc>
              <a:spcBef>
                <a:spcPts val="661"/>
              </a:spcBef>
              <a:spcAft>
                <a:spcPts val="0"/>
              </a:spcAft>
              <a:buClr>
                <a:srgbClr val="888888"/>
              </a:buClr>
              <a:buSzPts val="1400"/>
              <a:buNone/>
              <a:defRPr sz="2315">
                <a:solidFill>
                  <a:srgbClr val="888888"/>
                </a:solidFill>
              </a:defRPr>
            </a:lvl3pPr>
            <a:lvl4pPr marL="3024032" lvl="3" indent="-378003" algn="l">
              <a:lnSpc>
                <a:spcPct val="90000"/>
              </a:lnSpc>
              <a:spcBef>
                <a:spcPts val="661"/>
              </a:spcBef>
              <a:spcAft>
                <a:spcPts val="0"/>
              </a:spcAft>
              <a:buClr>
                <a:srgbClr val="888888"/>
              </a:buClr>
              <a:buSzPts val="1200"/>
              <a:buNone/>
              <a:defRPr sz="1984">
                <a:solidFill>
                  <a:srgbClr val="888888"/>
                </a:solidFill>
              </a:defRPr>
            </a:lvl4pPr>
            <a:lvl5pPr marL="3780040" lvl="4" indent="-378003" algn="l">
              <a:lnSpc>
                <a:spcPct val="90000"/>
              </a:lnSpc>
              <a:spcBef>
                <a:spcPts val="661"/>
              </a:spcBef>
              <a:spcAft>
                <a:spcPts val="0"/>
              </a:spcAft>
              <a:buClr>
                <a:srgbClr val="888888"/>
              </a:buClr>
              <a:buSzPts val="1200"/>
              <a:buNone/>
              <a:defRPr sz="1984">
                <a:solidFill>
                  <a:srgbClr val="888888"/>
                </a:solidFill>
              </a:defRPr>
            </a:lvl5pPr>
            <a:lvl6pPr marL="4536048" lvl="5" indent="-378003" algn="l">
              <a:lnSpc>
                <a:spcPct val="90000"/>
              </a:lnSpc>
              <a:spcBef>
                <a:spcPts val="661"/>
              </a:spcBef>
              <a:spcAft>
                <a:spcPts val="0"/>
              </a:spcAft>
              <a:buClr>
                <a:srgbClr val="888888"/>
              </a:buClr>
              <a:buSzPts val="1200"/>
              <a:buNone/>
              <a:defRPr sz="1984">
                <a:solidFill>
                  <a:srgbClr val="888888"/>
                </a:solidFill>
              </a:defRPr>
            </a:lvl6pPr>
            <a:lvl7pPr marL="5292057" lvl="6" indent="-378003" algn="l">
              <a:lnSpc>
                <a:spcPct val="90000"/>
              </a:lnSpc>
              <a:spcBef>
                <a:spcPts val="661"/>
              </a:spcBef>
              <a:spcAft>
                <a:spcPts val="0"/>
              </a:spcAft>
              <a:buClr>
                <a:srgbClr val="888888"/>
              </a:buClr>
              <a:buSzPts val="1200"/>
              <a:buNone/>
              <a:defRPr sz="1984">
                <a:solidFill>
                  <a:srgbClr val="888888"/>
                </a:solidFill>
              </a:defRPr>
            </a:lvl7pPr>
            <a:lvl8pPr marL="6048065" lvl="7" indent="-378003" algn="l">
              <a:lnSpc>
                <a:spcPct val="90000"/>
              </a:lnSpc>
              <a:spcBef>
                <a:spcPts val="661"/>
              </a:spcBef>
              <a:spcAft>
                <a:spcPts val="0"/>
              </a:spcAft>
              <a:buClr>
                <a:srgbClr val="888888"/>
              </a:buClr>
              <a:buSzPts val="1200"/>
              <a:buNone/>
              <a:defRPr sz="1984">
                <a:solidFill>
                  <a:srgbClr val="888888"/>
                </a:solidFill>
              </a:defRPr>
            </a:lvl8pPr>
            <a:lvl9pPr marL="6804073" lvl="8" indent="-378003" algn="l">
              <a:lnSpc>
                <a:spcPct val="90000"/>
              </a:lnSpc>
              <a:spcBef>
                <a:spcPts val="661"/>
              </a:spcBef>
              <a:spcAft>
                <a:spcPts val="0"/>
              </a:spcAft>
              <a:buClr>
                <a:srgbClr val="888888"/>
              </a:buClr>
              <a:buSzPts val="1200"/>
              <a:buNone/>
              <a:defRPr sz="1984">
                <a:solidFill>
                  <a:srgbClr val="888888"/>
                </a:solidFill>
              </a:defRPr>
            </a:lvl9pPr>
          </a:lstStyle>
          <a:p>
            <a:endParaRPr/>
          </a:p>
        </p:txBody>
      </p:sp>
      <p:sp>
        <p:nvSpPr>
          <p:cNvPr id="71" name="Google Shape;71;p16"/>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039457" y="569241"/>
            <a:ext cx="13040439" cy="2066589"/>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1039455" y="2846201"/>
            <a:ext cx="6425724" cy="6783858"/>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7654171" y="2846201"/>
            <a:ext cx="6425724" cy="6783858"/>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041425" y="569241"/>
            <a:ext cx="13040439" cy="2066589"/>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1041424" y="2620979"/>
            <a:ext cx="6396193" cy="1284502"/>
          </a:xfrm>
          <a:prstGeom prst="rect">
            <a:avLst/>
          </a:prstGeom>
          <a:noFill/>
          <a:ln>
            <a:noFill/>
          </a:ln>
        </p:spPr>
        <p:txBody>
          <a:bodyPr spcFirstLastPara="1" wrap="square" lIns="68575" tIns="34275" rIns="68575" bIns="34275" anchor="b" anchorCtr="0">
            <a:normAutofit/>
          </a:bodyPr>
          <a:lstStyle>
            <a:lvl1pPr marL="756008" lvl="0" indent="-378003" algn="l">
              <a:lnSpc>
                <a:spcPct val="90000"/>
              </a:lnSpc>
              <a:spcBef>
                <a:spcPts val="1323"/>
              </a:spcBef>
              <a:spcAft>
                <a:spcPts val="0"/>
              </a:spcAft>
              <a:buClr>
                <a:schemeClr val="dk1"/>
              </a:buClr>
              <a:buSzPts val="1800"/>
              <a:buNone/>
              <a:defRPr sz="2976" b="1"/>
            </a:lvl1pPr>
            <a:lvl2pPr marL="1512015" lvl="1" indent="-378003" algn="l">
              <a:lnSpc>
                <a:spcPct val="90000"/>
              </a:lnSpc>
              <a:spcBef>
                <a:spcPts val="661"/>
              </a:spcBef>
              <a:spcAft>
                <a:spcPts val="0"/>
              </a:spcAft>
              <a:buClr>
                <a:schemeClr val="dk1"/>
              </a:buClr>
              <a:buSzPts val="1500"/>
              <a:buNone/>
              <a:defRPr sz="2480" b="1"/>
            </a:lvl2pPr>
            <a:lvl3pPr marL="2268025" lvl="2" indent="-378003" algn="l">
              <a:lnSpc>
                <a:spcPct val="90000"/>
              </a:lnSpc>
              <a:spcBef>
                <a:spcPts val="661"/>
              </a:spcBef>
              <a:spcAft>
                <a:spcPts val="0"/>
              </a:spcAft>
              <a:buClr>
                <a:schemeClr val="dk1"/>
              </a:buClr>
              <a:buSzPts val="1400"/>
              <a:buNone/>
              <a:defRPr sz="2315" b="1"/>
            </a:lvl3pPr>
            <a:lvl4pPr marL="3024032" lvl="3" indent="-378003" algn="l">
              <a:lnSpc>
                <a:spcPct val="90000"/>
              </a:lnSpc>
              <a:spcBef>
                <a:spcPts val="661"/>
              </a:spcBef>
              <a:spcAft>
                <a:spcPts val="0"/>
              </a:spcAft>
              <a:buClr>
                <a:schemeClr val="dk1"/>
              </a:buClr>
              <a:buSzPts val="1200"/>
              <a:buNone/>
              <a:defRPr sz="1984" b="1"/>
            </a:lvl4pPr>
            <a:lvl5pPr marL="3780040" lvl="4" indent="-378003" algn="l">
              <a:lnSpc>
                <a:spcPct val="90000"/>
              </a:lnSpc>
              <a:spcBef>
                <a:spcPts val="661"/>
              </a:spcBef>
              <a:spcAft>
                <a:spcPts val="0"/>
              </a:spcAft>
              <a:buClr>
                <a:schemeClr val="dk1"/>
              </a:buClr>
              <a:buSzPts val="1200"/>
              <a:buNone/>
              <a:defRPr sz="1984" b="1"/>
            </a:lvl5pPr>
            <a:lvl6pPr marL="4536048" lvl="5" indent="-378003" algn="l">
              <a:lnSpc>
                <a:spcPct val="90000"/>
              </a:lnSpc>
              <a:spcBef>
                <a:spcPts val="661"/>
              </a:spcBef>
              <a:spcAft>
                <a:spcPts val="0"/>
              </a:spcAft>
              <a:buClr>
                <a:schemeClr val="dk1"/>
              </a:buClr>
              <a:buSzPts val="1200"/>
              <a:buNone/>
              <a:defRPr sz="1984" b="1"/>
            </a:lvl6pPr>
            <a:lvl7pPr marL="5292057" lvl="6" indent="-378003" algn="l">
              <a:lnSpc>
                <a:spcPct val="90000"/>
              </a:lnSpc>
              <a:spcBef>
                <a:spcPts val="661"/>
              </a:spcBef>
              <a:spcAft>
                <a:spcPts val="0"/>
              </a:spcAft>
              <a:buClr>
                <a:schemeClr val="dk1"/>
              </a:buClr>
              <a:buSzPts val="1200"/>
              <a:buNone/>
              <a:defRPr sz="1984" b="1"/>
            </a:lvl7pPr>
            <a:lvl8pPr marL="6048065" lvl="7" indent="-378003" algn="l">
              <a:lnSpc>
                <a:spcPct val="90000"/>
              </a:lnSpc>
              <a:spcBef>
                <a:spcPts val="661"/>
              </a:spcBef>
              <a:spcAft>
                <a:spcPts val="0"/>
              </a:spcAft>
              <a:buClr>
                <a:schemeClr val="dk1"/>
              </a:buClr>
              <a:buSzPts val="1200"/>
              <a:buNone/>
              <a:defRPr sz="1984" b="1"/>
            </a:lvl8pPr>
            <a:lvl9pPr marL="6804073" lvl="8" indent="-378003" algn="l">
              <a:lnSpc>
                <a:spcPct val="90000"/>
              </a:lnSpc>
              <a:spcBef>
                <a:spcPts val="661"/>
              </a:spcBef>
              <a:spcAft>
                <a:spcPts val="0"/>
              </a:spcAft>
              <a:buClr>
                <a:schemeClr val="dk1"/>
              </a:buClr>
              <a:buSzPts val="1200"/>
              <a:buNone/>
              <a:defRPr sz="1984" b="1"/>
            </a:lvl9pPr>
          </a:lstStyle>
          <a:p>
            <a:endParaRPr/>
          </a:p>
        </p:txBody>
      </p:sp>
      <p:sp>
        <p:nvSpPr>
          <p:cNvPr id="84" name="Google Shape;84;p18"/>
          <p:cNvSpPr txBox="1">
            <a:spLocks noGrp="1"/>
          </p:cNvSpPr>
          <p:nvPr>
            <p:ph type="body" idx="2"/>
          </p:nvPr>
        </p:nvSpPr>
        <p:spPr>
          <a:xfrm>
            <a:off x="1041424" y="3905484"/>
            <a:ext cx="6396193" cy="5744375"/>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7654173" y="2620979"/>
            <a:ext cx="6427693" cy="1284502"/>
          </a:xfrm>
          <a:prstGeom prst="rect">
            <a:avLst/>
          </a:prstGeom>
          <a:noFill/>
          <a:ln>
            <a:noFill/>
          </a:ln>
        </p:spPr>
        <p:txBody>
          <a:bodyPr spcFirstLastPara="1" wrap="square" lIns="68575" tIns="34275" rIns="68575" bIns="34275" anchor="b" anchorCtr="0">
            <a:normAutofit/>
          </a:bodyPr>
          <a:lstStyle>
            <a:lvl1pPr marL="756008" lvl="0" indent="-378003" algn="l">
              <a:lnSpc>
                <a:spcPct val="90000"/>
              </a:lnSpc>
              <a:spcBef>
                <a:spcPts val="1323"/>
              </a:spcBef>
              <a:spcAft>
                <a:spcPts val="0"/>
              </a:spcAft>
              <a:buClr>
                <a:schemeClr val="dk1"/>
              </a:buClr>
              <a:buSzPts val="1800"/>
              <a:buNone/>
              <a:defRPr sz="2976" b="1"/>
            </a:lvl1pPr>
            <a:lvl2pPr marL="1512015" lvl="1" indent="-378003" algn="l">
              <a:lnSpc>
                <a:spcPct val="90000"/>
              </a:lnSpc>
              <a:spcBef>
                <a:spcPts val="661"/>
              </a:spcBef>
              <a:spcAft>
                <a:spcPts val="0"/>
              </a:spcAft>
              <a:buClr>
                <a:schemeClr val="dk1"/>
              </a:buClr>
              <a:buSzPts val="1500"/>
              <a:buNone/>
              <a:defRPr sz="2480" b="1"/>
            </a:lvl2pPr>
            <a:lvl3pPr marL="2268025" lvl="2" indent="-378003" algn="l">
              <a:lnSpc>
                <a:spcPct val="90000"/>
              </a:lnSpc>
              <a:spcBef>
                <a:spcPts val="661"/>
              </a:spcBef>
              <a:spcAft>
                <a:spcPts val="0"/>
              </a:spcAft>
              <a:buClr>
                <a:schemeClr val="dk1"/>
              </a:buClr>
              <a:buSzPts val="1400"/>
              <a:buNone/>
              <a:defRPr sz="2315" b="1"/>
            </a:lvl3pPr>
            <a:lvl4pPr marL="3024032" lvl="3" indent="-378003" algn="l">
              <a:lnSpc>
                <a:spcPct val="90000"/>
              </a:lnSpc>
              <a:spcBef>
                <a:spcPts val="661"/>
              </a:spcBef>
              <a:spcAft>
                <a:spcPts val="0"/>
              </a:spcAft>
              <a:buClr>
                <a:schemeClr val="dk1"/>
              </a:buClr>
              <a:buSzPts val="1200"/>
              <a:buNone/>
              <a:defRPr sz="1984" b="1"/>
            </a:lvl4pPr>
            <a:lvl5pPr marL="3780040" lvl="4" indent="-378003" algn="l">
              <a:lnSpc>
                <a:spcPct val="90000"/>
              </a:lnSpc>
              <a:spcBef>
                <a:spcPts val="661"/>
              </a:spcBef>
              <a:spcAft>
                <a:spcPts val="0"/>
              </a:spcAft>
              <a:buClr>
                <a:schemeClr val="dk1"/>
              </a:buClr>
              <a:buSzPts val="1200"/>
              <a:buNone/>
              <a:defRPr sz="1984" b="1"/>
            </a:lvl5pPr>
            <a:lvl6pPr marL="4536048" lvl="5" indent="-378003" algn="l">
              <a:lnSpc>
                <a:spcPct val="90000"/>
              </a:lnSpc>
              <a:spcBef>
                <a:spcPts val="661"/>
              </a:spcBef>
              <a:spcAft>
                <a:spcPts val="0"/>
              </a:spcAft>
              <a:buClr>
                <a:schemeClr val="dk1"/>
              </a:buClr>
              <a:buSzPts val="1200"/>
              <a:buNone/>
              <a:defRPr sz="1984" b="1"/>
            </a:lvl6pPr>
            <a:lvl7pPr marL="5292057" lvl="6" indent="-378003" algn="l">
              <a:lnSpc>
                <a:spcPct val="90000"/>
              </a:lnSpc>
              <a:spcBef>
                <a:spcPts val="661"/>
              </a:spcBef>
              <a:spcAft>
                <a:spcPts val="0"/>
              </a:spcAft>
              <a:buClr>
                <a:schemeClr val="dk1"/>
              </a:buClr>
              <a:buSzPts val="1200"/>
              <a:buNone/>
              <a:defRPr sz="1984" b="1"/>
            </a:lvl7pPr>
            <a:lvl8pPr marL="6048065" lvl="7" indent="-378003" algn="l">
              <a:lnSpc>
                <a:spcPct val="90000"/>
              </a:lnSpc>
              <a:spcBef>
                <a:spcPts val="661"/>
              </a:spcBef>
              <a:spcAft>
                <a:spcPts val="0"/>
              </a:spcAft>
              <a:buClr>
                <a:schemeClr val="dk1"/>
              </a:buClr>
              <a:buSzPts val="1200"/>
              <a:buNone/>
              <a:defRPr sz="1984" b="1"/>
            </a:lvl8pPr>
            <a:lvl9pPr marL="6804073" lvl="8" indent="-378003" algn="l">
              <a:lnSpc>
                <a:spcPct val="90000"/>
              </a:lnSpc>
              <a:spcBef>
                <a:spcPts val="661"/>
              </a:spcBef>
              <a:spcAft>
                <a:spcPts val="0"/>
              </a:spcAft>
              <a:buClr>
                <a:schemeClr val="dk1"/>
              </a:buClr>
              <a:buSzPts val="1200"/>
              <a:buNone/>
              <a:defRPr sz="1984" b="1"/>
            </a:lvl9pPr>
          </a:lstStyle>
          <a:p>
            <a:endParaRPr/>
          </a:p>
        </p:txBody>
      </p:sp>
      <p:sp>
        <p:nvSpPr>
          <p:cNvPr id="86" name="Google Shape;86;p18"/>
          <p:cNvSpPr txBox="1">
            <a:spLocks noGrp="1"/>
          </p:cNvSpPr>
          <p:nvPr>
            <p:ph type="body" idx="4"/>
          </p:nvPr>
        </p:nvSpPr>
        <p:spPr>
          <a:xfrm>
            <a:off x="7654173" y="3905484"/>
            <a:ext cx="6427693" cy="5744375"/>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039457" y="569241"/>
            <a:ext cx="13040439" cy="2066589"/>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041425" y="712788"/>
            <a:ext cx="4876384" cy="249475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968"/>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6427693" y="1539424"/>
            <a:ext cx="7654171" cy="7598118"/>
          </a:xfrm>
          <a:prstGeom prst="rect">
            <a:avLst/>
          </a:prstGeom>
          <a:noFill/>
          <a:ln>
            <a:noFill/>
          </a:ln>
        </p:spPr>
        <p:txBody>
          <a:bodyPr spcFirstLastPara="1" wrap="square" lIns="68575" tIns="34275" rIns="68575" bIns="34275" anchor="t" anchorCtr="0">
            <a:normAutofit/>
          </a:bodyPr>
          <a:lstStyle>
            <a:lvl1pPr marL="756008" lvl="0" indent="-630007" algn="l">
              <a:lnSpc>
                <a:spcPct val="90000"/>
              </a:lnSpc>
              <a:spcBef>
                <a:spcPts val="1323"/>
              </a:spcBef>
              <a:spcAft>
                <a:spcPts val="0"/>
              </a:spcAft>
              <a:buClr>
                <a:schemeClr val="dk1"/>
              </a:buClr>
              <a:buSzPts val="2400"/>
              <a:buChar char="•"/>
              <a:defRPr sz="3968"/>
            </a:lvl1pPr>
            <a:lvl2pPr marL="1512015" lvl="1" indent="-598506" algn="l">
              <a:lnSpc>
                <a:spcPct val="90000"/>
              </a:lnSpc>
              <a:spcBef>
                <a:spcPts val="661"/>
              </a:spcBef>
              <a:spcAft>
                <a:spcPts val="0"/>
              </a:spcAft>
              <a:buClr>
                <a:schemeClr val="dk1"/>
              </a:buClr>
              <a:buSzPts val="2100"/>
              <a:buChar char="•"/>
              <a:defRPr sz="3472"/>
            </a:lvl2pPr>
            <a:lvl3pPr marL="2268025" lvl="2" indent="-567007" algn="l">
              <a:lnSpc>
                <a:spcPct val="90000"/>
              </a:lnSpc>
              <a:spcBef>
                <a:spcPts val="661"/>
              </a:spcBef>
              <a:spcAft>
                <a:spcPts val="0"/>
              </a:spcAft>
              <a:buClr>
                <a:schemeClr val="dk1"/>
              </a:buClr>
              <a:buSzPts val="1800"/>
              <a:buChar char="•"/>
              <a:defRPr sz="2976"/>
            </a:lvl3pPr>
            <a:lvl4pPr marL="3024032" lvl="3" indent="-535506" algn="l">
              <a:lnSpc>
                <a:spcPct val="90000"/>
              </a:lnSpc>
              <a:spcBef>
                <a:spcPts val="661"/>
              </a:spcBef>
              <a:spcAft>
                <a:spcPts val="0"/>
              </a:spcAft>
              <a:buClr>
                <a:schemeClr val="dk1"/>
              </a:buClr>
              <a:buSzPts val="1500"/>
              <a:buChar char="•"/>
              <a:defRPr sz="2480"/>
            </a:lvl4pPr>
            <a:lvl5pPr marL="3780040" lvl="4" indent="-535506" algn="l">
              <a:lnSpc>
                <a:spcPct val="90000"/>
              </a:lnSpc>
              <a:spcBef>
                <a:spcPts val="661"/>
              </a:spcBef>
              <a:spcAft>
                <a:spcPts val="0"/>
              </a:spcAft>
              <a:buClr>
                <a:schemeClr val="dk1"/>
              </a:buClr>
              <a:buSzPts val="1500"/>
              <a:buChar char="•"/>
              <a:defRPr sz="2480"/>
            </a:lvl5pPr>
            <a:lvl6pPr marL="4536048" lvl="5" indent="-535506" algn="l">
              <a:lnSpc>
                <a:spcPct val="90000"/>
              </a:lnSpc>
              <a:spcBef>
                <a:spcPts val="661"/>
              </a:spcBef>
              <a:spcAft>
                <a:spcPts val="0"/>
              </a:spcAft>
              <a:buClr>
                <a:schemeClr val="dk1"/>
              </a:buClr>
              <a:buSzPts val="1500"/>
              <a:buChar char="•"/>
              <a:defRPr sz="2480"/>
            </a:lvl6pPr>
            <a:lvl7pPr marL="5292057" lvl="6" indent="-535506" algn="l">
              <a:lnSpc>
                <a:spcPct val="90000"/>
              </a:lnSpc>
              <a:spcBef>
                <a:spcPts val="661"/>
              </a:spcBef>
              <a:spcAft>
                <a:spcPts val="0"/>
              </a:spcAft>
              <a:buClr>
                <a:schemeClr val="dk1"/>
              </a:buClr>
              <a:buSzPts val="1500"/>
              <a:buChar char="•"/>
              <a:defRPr sz="2480"/>
            </a:lvl7pPr>
            <a:lvl8pPr marL="6048065" lvl="7" indent="-535506" algn="l">
              <a:lnSpc>
                <a:spcPct val="90000"/>
              </a:lnSpc>
              <a:spcBef>
                <a:spcPts val="661"/>
              </a:spcBef>
              <a:spcAft>
                <a:spcPts val="0"/>
              </a:spcAft>
              <a:buClr>
                <a:schemeClr val="dk1"/>
              </a:buClr>
              <a:buSzPts val="1500"/>
              <a:buChar char="•"/>
              <a:defRPr sz="2480"/>
            </a:lvl8pPr>
            <a:lvl9pPr marL="6804073" lvl="8" indent="-535506" algn="l">
              <a:lnSpc>
                <a:spcPct val="90000"/>
              </a:lnSpc>
              <a:spcBef>
                <a:spcPts val="661"/>
              </a:spcBef>
              <a:spcAft>
                <a:spcPts val="0"/>
              </a:spcAft>
              <a:buClr>
                <a:schemeClr val="dk1"/>
              </a:buClr>
              <a:buSzPts val="1500"/>
              <a:buChar char="•"/>
              <a:defRPr sz="2480"/>
            </a:lvl9pPr>
          </a:lstStyle>
          <a:p>
            <a:endParaRPr/>
          </a:p>
        </p:txBody>
      </p:sp>
      <p:sp>
        <p:nvSpPr>
          <p:cNvPr id="102" name="Google Shape;102;p21"/>
          <p:cNvSpPr txBox="1">
            <a:spLocks noGrp="1"/>
          </p:cNvSpPr>
          <p:nvPr>
            <p:ph type="body" idx="2"/>
          </p:nvPr>
        </p:nvSpPr>
        <p:spPr>
          <a:xfrm>
            <a:off x="1041425" y="3207547"/>
            <a:ext cx="4876384" cy="5942372"/>
          </a:xfrm>
          <a:prstGeom prst="rect">
            <a:avLst/>
          </a:prstGeom>
          <a:noFill/>
          <a:ln>
            <a:noFill/>
          </a:ln>
        </p:spPr>
        <p:txBody>
          <a:bodyPr spcFirstLastPara="1" wrap="square" lIns="68575" tIns="34275" rIns="68575" bIns="34275" anchor="t" anchorCtr="0">
            <a:normAutofit/>
          </a:bodyPr>
          <a:lstStyle>
            <a:lvl1pPr marL="756008" lvl="0" indent="-378003" algn="l">
              <a:lnSpc>
                <a:spcPct val="90000"/>
              </a:lnSpc>
              <a:spcBef>
                <a:spcPts val="1323"/>
              </a:spcBef>
              <a:spcAft>
                <a:spcPts val="0"/>
              </a:spcAft>
              <a:buClr>
                <a:schemeClr val="dk1"/>
              </a:buClr>
              <a:buSzPts val="1200"/>
              <a:buNone/>
              <a:defRPr sz="1984"/>
            </a:lvl1pPr>
            <a:lvl2pPr marL="1512015" lvl="1" indent="-378003" algn="l">
              <a:lnSpc>
                <a:spcPct val="90000"/>
              </a:lnSpc>
              <a:spcBef>
                <a:spcPts val="661"/>
              </a:spcBef>
              <a:spcAft>
                <a:spcPts val="0"/>
              </a:spcAft>
              <a:buClr>
                <a:schemeClr val="dk1"/>
              </a:buClr>
              <a:buSzPts val="1100"/>
              <a:buNone/>
              <a:defRPr sz="1819"/>
            </a:lvl2pPr>
            <a:lvl3pPr marL="2268025" lvl="2" indent="-378003" algn="l">
              <a:lnSpc>
                <a:spcPct val="90000"/>
              </a:lnSpc>
              <a:spcBef>
                <a:spcPts val="661"/>
              </a:spcBef>
              <a:spcAft>
                <a:spcPts val="0"/>
              </a:spcAft>
              <a:buClr>
                <a:schemeClr val="dk1"/>
              </a:buClr>
              <a:buSzPts val="900"/>
              <a:buNone/>
              <a:defRPr sz="1488"/>
            </a:lvl3pPr>
            <a:lvl4pPr marL="3024032" lvl="3" indent="-378003" algn="l">
              <a:lnSpc>
                <a:spcPct val="90000"/>
              </a:lnSpc>
              <a:spcBef>
                <a:spcPts val="661"/>
              </a:spcBef>
              <a:spcAft>
                <a:spcPts val="0"/>
              </a:spcAft>
              <a:buClr>
                <a:schemeClr val="dk1"/>
              </a:buClr>
              <a:buSzPts val="800"/>
              <a:buNone/>
              <a:defRPr sz="1323"/>
            </a:lvl4pPr>
            <a:lvl5pPr marL="3780040" lvl="4" indent="-378003" algn="l">
              <a:lnSpc>
                <a:spcPct val="90000"/>
              </a:lnSpc>
              <a:spcBef>
                <a:spcPts val="661"/>
              </a:spcBef>
              <a:spcAft>
                <a:spcPts val="0"/>
              </a:spcAft>
              <a:buClr>
                <a:schemeClr val="dk1"/>
              </a:buClr>
              <a:buSzPts val="800"/>
              <a:buNone/>
              <a:defRPr sz="1323"/>
            </a:lvl5pPr>
            <a:lvl6pPr marL="4536048" lvl="5" indent="-378003" algn="l">
              <a:lnSpc>
                <a:spcPct val="90000"/>
              </a:lnSpc>
              <a:spcBef>
                <a:spcPts val="661"/>
              </a:spcBef>
              <a:spcAft>
                <a:spcPts val="0"/>
              </a:spcAft>
              <a:buClr>
                <a:schemeClr val="dk1"/>
              </a:buClr>
              <a:buSzPts val="800"/>
              <a:buNone/>
              <a:defRPr sz="1323"/>
            </a:lvl6pPr>
            <a:lvl7pPr marL="5292057" lvl="6" indent="-378003" algn="l">
              <a:lnSpc>
                <a:spcPct val="90000"/>
              </a:lnSpc>
              <a:spcBef>
                <a:spcPts val="661"/>
              </a:spcBef>
              <a:spcAft>
                <a:spcPts val="0"/>
              </a:spcAft>
              <a:buClr>
                <a:schemeClr val="dk1"/>
              </a:buClr>
              <a:buSzPts val="800"/>
              <a:buNone/>
              <a:defRPr sz="1323"/>
            </a:lvl7pPr>
            <a:lvl8pPr marL="6048065" lvl="7" indent="-378003" algn="l">
              <a:lnSpc>
                <a:spcPct val="90000"/>
              </a:lnSpc>
              <a:spcBef>
                <a:spcPts val="661"/>
              </a:spcBef>
              <a:spcAft>
                <a:spcPts val="0"/>
              </a:spcAft>
              <a:buClr>
                <a:schemeClr val="dk1"/>
              </a:buClr>
              <a:buSzPts val="800"/>
              <a:buNone/>
              <a:defRPr sz="1323"/>
            </a:lvl8pPr>
            <a:lvl9pPr marL="6804073" lvl="8" indent="-378003" algn="l">
              <a:lnSpc>
                <a:spcPct val="90000"/>
              </a:lnSpc>
              <a:spcBef>
                <a:spcPts val="661"/>
              </a:spcBef>
              <a:spcAft>
                <a:spcPts val="0"/>
              </a:spcAft>
              <a:buClr>
                <a:schemeClr val="dk1"/>
              </a:buClr>
              <a:buSzPts val="800"/>
              <a:buNone/>
              <a:defRPr sz="1323"/>
            </a:lvl9pPr>
          </a:lstStyle>
          <a:p>
            <a:endParaRPr/>
          </a:p>
        </p:txBody>
      </p:sp>
      <p:sp>
        <p:nvSpPr>
          <p:cNvPr id="103" name="Google Shape;103;p21"/>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15389" y="4470980"/>
            <a:ext cx="14088575" cy="1749853"/>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5953"/>
            </a:lvl1pPr>
            <a:lvl2pPr lvl="1" algn="ctr">
              <a:spcBef>
                <a:spcPts val="0"/>
              </a:spcBef>
              <a:spcAft>
                <a:spcPts val="0"/>
              </a:spcAft>
              <a:buSzPts val="3600"/>
              <a:buNone/>
              <a:defRPr sz="5953"/>
            </a:lvl2pPr>
            <a:lvl3pPr lvl="2" algn="ctr">
              <a:spcBef>
                <a:spcPts val="0"/>
              </a:spcBef>
              <a:spcAft>
                <a:spcPts val="0"/>
              </a:spcAft>
              <a:buSzPts val="3600"/>
              <a:buNone/>
              <a:defRPr sz="5953"/>
            </a:lvl3pPr>
            <a:lvl4pPr lvl="3" algn="ctr">
              <a:spcBef>
                <a:spcPts val="0"/>
              </a:spcBef>
              <a:spcAft>
                <a:spcPts val="0"/>
              </a:spcAft>
              <a:buSzPts val="3600"/>
              <a:buNone/>
              <a:defRPr sz="5953"/>
            </a:lvl4pPr>
            <a:lvl5pPr lvl="4" algn="ctr">
              <a:spcBef>
                <a:spcPts val="0"/>
              </a:spcBef>
              <a:spcAft>
                <a:spcPts val="0"/>
              </a:spcAft>
              <a:buSzPts val="3600"/>
              <a:buNone/>
              <a:defRPr sz="5953"/>
            </a:lvl5pPr>
            <a:lvl6pPr lvl="5" algn="ctr">
              <a:spcBef>
                <a:spcPts val="0"/>
              </a:spcBef>
              <a:spcAft>
                <a:spcPts val="0"/>
              </a:spcAft>
              <a:buSzPts val="3600"/>
              <a:buNone/>
              <a:defRPr sz="5953"/>
            </a:lvl6pPr>
            <a:lvl7pPr lvl="6" algn="ctr">
              <a:spcBef>
                <a:spcPts val="0"/>
              </a:spcBef>
              <a:spcAft>
                <a:spcPts val="0"/>
              </a:spcAft>
              <a:buSzPts val="3600"/>
              <a:buNone/>
              <a:defRPr sz="5953"/>
            </a:lvl7pPr>
            <a:lvl8pPr lvl="7" algn="ctr">
              <a:spcBef>
                <a:spcPts val="0"/>
              </a:spcBef>
              <a:spcAft>
                <a:spcPts val="0"/>
              </a:spcAft>
              <a:buSzPts val="3600"/>
              <a:buNone/>
              <a:defRPr sz="5953"/>
            </a:lvl8pPr>
            <a:lvl9pPr lvl="8" algn="ctr">
              <a:spcBef>
                <a:spcPts val="0"/>
              </a:spcBef>
              <a:spcAft>
                <a:spcPts val="0"/>
              </a:spcAft>
              <a:buSzPts val="3600"/>
              <a:buNone/>
              <a:defRPr sz="5953"/>
            </a:lvl9pPr>
          </a:lstStyle>
          <a:p>
            <a:endParaRPr/>
          </a:p>
        </p:txBody>
      </p:sp>
      <p:sp>
        <p:nvSpPr>
          <p:cNvPr id="15" name="Google Shape;15;p3"/>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041425" y="712788"/>
            <a:ext cx="4876384" cy="249475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968"/>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6427693" y="1539424"/>
            <a:ext cx="7654171" cy="7598118"/>
          </a:xfrm>
          <a:prstGeom prst="rect">
            <a:avLst/>
          </a:prstGeom>
          <a:noFill/>
          <a:ln>
            <a:noFill/>
          </a:ln>
        </p:spPr>
      </p:sp>
      <p:sp>
        <p:nvSpPr>
          <p:cNvPr id="109" name="Google Shape;109;p22"/>
          <p:cNvSpPr txBox="1">
            <a:spLocks noGrp="1"/>
          </p:cNvSpPr>
          <p:nvPr>
            <p:ph type="body" idx="1"/>
          </p:nvPr>
        </p:nvSpPr>
        <p:spPr>
          <a:xfrm>
            <a:off x="1041425" y="3207547"/>
            <a:ext cx="4876384" cy="5942372"/>
          </a:xfrm>
          <a:prstGeom prst="rect">
            <a:avLst/>
          </a:prstGeom>
          <a:noFill/>
          <a:ln>
            <a:noFill/>
          </a:ln>
        </p:spPr>
        <p:txBody>
          <a:bodyPr spcFirstLastPara="1" wrap="square" lIns="68575" tIns="34275" rIns="68575" bIns="34275" anchor="t" anchorCtr="0">
            <a:normAutofit/>
          </a:bodyPr>
          <a:lstStyle>
            <a:lvl1pPr marL="756008" lvl="0" indent="-378003" algn="l">
              <a:lnSpc>
                <a:spcPct val="90000"/>
              </a:lnSpc>
              <a:spcBef>
                <a:spcPts val="1323"/>
              </a:spcBef>
              <a:spcAft>
                <a:spcPts val="0"/>
              </a:spcAft>
              <a:buClr>
                <a:schemeClr val="dk1"/>
              </a:buClr>
              <a:buSzPts val="1200"/>
              <a:buNone/>
              <a:defRPr sz="1984"/>
            </a:lvl1pPr>
            <a:lvl2pPr marL="1512015" lvl="1" indent="-378003" algn="l">
              <a:lnSpc>
                <a:spcPct val="90000"/>
              </a:lnSpc>
              <a:spcBef>
                <a:spcPts val="661"/>
              </a:spcBef>
              <a:spcAft>
                <a:spcPts val="0"/>
              </a:spcAft>
              <a:buClr>
                <a:schemeClr val="dk1"/>
              </a:buClr>
              <a:buSzPts val="1100"/>
              <a:buNone/>
              <a:defRPr sz="1819"/>
            </a:lvl2pPr>
            <a:lvl3pPr marL="2268025" lvl="2" indent="-378003" algn="l">
              <a:lnSpc>
                <a:spcPct val="90000"/>
              </a:lnSpc>
              <a:spcBef>
                <a:spcPts val="661"/>
              </a:spcBef>
              <a:spcAft>
                <a:spcPts val="0"/>
              </a:spcAft>
              <a:buClr>
                <a:schemeClr val="dk1"/>
              </a:buClr>
              <a:buSzPts val="900"/>
              <a:buNone/>
              <a:defRPr sz="1488"/>
            </a:lvl3pPr>
            <a:lvl4pPr marL="3024032" lvl="3" indent="-378003" algn="l">
              <a:lnSpc>
                <a:spcPct val="90000"/>
              </a:lnSpc>
              <a:spcBef>
                <a:spcPts val="661"/>
              </a:spcBef>
              <a:spcAft>
                <a:spcPts val="0"/>
              </a:spcAft>
              <a:buClr>
                <a:schemeClr val="dk1"/>
              </a:buClr>
              <a:buSzPts val="800"/>
              <a:buNone/>
              <a:defRPr sz="1323"/>
            </a:lvl4pPr>
            <a:lvl5pPr marL="3780040" lvl="4" indent="-378003" algn="l">
              <a:lnSpc>
                <a:spcPct val="90000"/>
              </a:lnSpc>
              <a:spcBef>
                <a:spcPts val="661"/>
              </a:spcBef>
              <a:spcAft>
                <a:spcPts val="0"/>
              </a:spcAft>
              <a:buClr>
                <a:schemeClr val="dk1"/>
              </a:buClr>
              <a:buSzPts val="800"/>
              <a:buNone/>
              <a:defRPr sz="1323"/>
            </a:lvl5pPr>
            <a:lvl6pPr marL="4536048" lvl="5" indent="-378003" algn="l">
              <a:lnSpc>
                <a:spcPct val="90000"/>
              </a:lnSpc>
              <a:spcBef>
                <a:spcPts val="661"/>
              </a:spcBef>
              <a:spcAft>
                <a:spcPts val="0"/>
              </a:spcAft>
              <a:buClr>
                <a:schemeClr val="dk1"/>
              </a:buClr>
              <a:buSzPts val="800"/>
              <a:buNone/>
              <a:defRPr sz="1323"/>
            </a:lvl6pPr>
            <a:lvl7pPr marL="5292057" lvl="6" indent="-378003" algn="l">
              <a:lnSpc>
                <a:spcPct val="90000"/>
              </a:lnSpc>
              <a:spcBef>
                <a:spcPts val="661"/>
              </a:spcBef>
              <a:spcAft>
                <a:spcPts val="0"/>
              </a:spcAft>
              <a:buClr>
                <a:schemeClr val="dk1"/>
              </a:buClr>
              <a:buSzPts val="800"/>
              <a:buNone/>
              <a:defRPr sz="1323"/>
            </a:lvl7pPr>
            <a:lvl8pPr marL="6048065" lvl="7" indent="-378003" algn="l">
              <a:lnSpc>
                <a:spcPct val="90000"/>
              </a:lnSpc>
              <a:spcBef>
                <a:spcPts val="661"/>
              </a:spcBef>
              <a:spcAft>
                <a:spcPts val="0"/>
              </a:spcAft>
              <a:buClr>
                <a:schemeClr val="dk1"/>
              </a:buClr>
              <a:buSzPts val="800"/>
              <a:buNone/>
              <a:defRPr sz="1323"/>
            </a:lvl8pPr>
            <a:lvl9pPr marL="6804073" lvl="8" indent="-378003" algn="l">
              <a:lnSpc>
                <a:spcPct val="90000"/>
              </a:lnSpc>
              <a:spcBef>
                <a:spcPts val="661"/>
              </a:spcBef>
              <a:spcAft>
                <a:spcPts val="0"/>
              </a:spcAft>
              <a:buClr>
                <a:schemeClr val="dk1"/>
              </a:buClr>
              <a:buSzPts val="800"/>
              <a:buNone/>
              <a:defRPr sz="1323"/>
            </a:lvl9pPr>
          </a:lstStyle>
          <a:p>
            <a:endParaRPr/>
          </a:p>
        </p:txBody>
      </p:sp>
      <p:sp>
        <p:nvSpPr>
          <p:cNvPr id="110" name="Google Shape;110;p22"/>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039457" y="569241"/>
            <a:ext cx="13040439" cy="2066589"/>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4167746" y="-282090"/>
            <a:ext cx="6783858" cy="13040439"/>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919433" y="3469596"/>
            <a:ext cx="9060818" cy="326011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04718" y="303982"/>
            <a:ext cx="9060818" cy="9591338"/>
          </a:xfrm>
          <a:prstGeom prst="rect">
            <a:avLst/>
          </a:prstGeom>
          <a:noFill/>
          <a:ln>
            <a:noFill/>
          </a:ln>
        </p:spPr>
        <p:txBody>
          <a:bodyPr spcFirstLastPara="1" wrap="square" lIns="68575" tIns="34275" rIns="68575" bIns="34275" anchor="t" anchorCtr="0">
            <a:normAutofit/>
          </a:bodyPr>
          <a:lstStyle>
            <a:lvl1pPr marL="756008" lvl="0" indent="-525006" algn="l">
              <a:lnSpc>
                <a:spcPct val="90000"/>
              </a:lnSpc>
              <a:spcBef>
                <a:spcPts val="1323"/>
              </a:spcBef>
              <a:spcAft>
                <a:spcPts val="0"/>
              </a:spcAft>
              <a:buClr>
                <a:schemeClr val="dk1"/>
              </a:buClr>
              <a:buSzPts val="1400"/>
              <a:buChar char="•"/>
              <a:defRPr/>
            </a:lvl1pPr>
            <a:lvl2pPr marL="1512015" lvl="1" indent="-525006" algn="l">
              <a:lnSpc>
                <a:spcPct val="90000"/>
              </a:lnSpc>
              <a:spcBef>
                <a:spcPts val="661"/>
              </a:spcBef>
              <a:spcAft>
                <a:spcPts val="0"/>
              </a:spcAft>
              <a:buClr>
                <a:schemeClr val="dk1"/>
              </a:buClr>
              <a:buSzPts val="1400"/>
              <a:buChar char="•"/>
              <a:defRPr/>
            </a:lvl2pPr>
            <a:lvl3pPr marL="2268025" lvl="2" indent="-525006" algn="l">
              <a:lnSpc>
                <a:spcPct val="90000"/>
              </a:lnSpc>
              <a:spcBef>
                <a:spcPts val="661"/>
              </a:spcBef>
              <a:spcAft>
                <a:spcPts val="0"/>
              </a:spcAft>
              <a:buClr>
                <a:schemeClr val="dk1"/>
              </a:buClr>
              <a:buSzPts val="1400"/>
              <a:buChar char="•"/>
              <a:defRPr/>
            </a:lvl3pPr>
            <a:lvl4pPr marL="3024032" lvl="3" indent="-525006" algn="l">
              <a:lnSpc>
                <a:spcPct val="90000"/>
              </a:lnSpc>
              <a:spcBef>
                <a:spcPts val="661"/>
              </a:spcBef>
              <a:spcAft>
                <a:spcPts val="0"/>
              </a:spcAft>
              <a:buClr>
                <a:schemeClr val="dk1"/>
              </a:buClr>
              <a:buSzPts val="1400"/>
              <a:buChar char="•"/>
              <a:defRPr/>
            </a:lvl4pPr>
            <a:lvl5pPr marL="3780040" lvl="4" indent="-525006" algn="l">
              <a:lnSpc>
                <a:spcPct val="90000"/>
              </a:lnSpc>
              <a:spcBef>
                <a:spcPts val="661"/>
              </a:spcBef>
              <a:spcAft>
                <a:spcPts val="0"/>
              </a:spcAft>
              <a:buClr>
                <a:schemeClr val="dk1"/>
              </a:buClr>
              <a:buSzPts val="1400"/>
              <a:buChar char="•"/>
              <a:defRPr/>
            </a:lvl5pPr>
            <a:lvl6pPr marL="4536048" lvl="5" indent="-525006" algn="l">
              <a:lnSpc>
                <a:spcPct val="90000"/>
              </a:lnSpc>
              <a:spcBef>
                <a:spcPts val="661"/>
              </a:spcBef>
              <a:spcAft>
                <a:spcPts val="0"/>
              </a:spcAft>
              <a:buClr>
                <a:schemeClr val="dk1"/>
              </a:buClr>
              <a:buSzPts val="1400"/>
              <a:buChar char="•"/>
              <a:defRPr/>
            </a:lvl6pPr>
            <a:lvl7pPr marL="5292057" lvl="6" indent="-525006" algn="l">
              <a:lnSpc>
                <a:spcPct val="90000"/>
              </a:lnSpc>
              <a:spcBef>
                <a:spcPts val="661"/>
              </a:spcBef>
              <a:spcAft>
                <a:spcPts val="0"/>
              </a:spcAft>
              <a:buClr>
                <a:schemeClr val="dk1"/>
              </a:buClr>
              <a:buSzPts val="1400"/>
              <a:buChar char="•"/>
              <a:defRPr/>
            </a:lvl7pPr>
            <a:lvl8pPr marL="6048065" lvl="7" indent="-525006" algn="l">
              <a:lnSpc>
                <a:spcPct val="90000"/>
              </a:lnSpc>
              <a:spcBef>
                <a:spcPts val="661"/>
              </a:spcBef>
              <a:spcAft>
                <a:spcPts val="0"/>
              </a:spcAft>
              <a:buClr>
                <a:schemeClr val="dk1"/>
              </a:buClr>
              <a:buSzPts val="1400"/>
              <a:buChar char="•"/>
              <a:defRPr/>
            </a:lvl8pPr>
            <a:lvl9pPr marL="6804073" lvl="8" indent="-525006" algn="l">
              <a:lnSpc>
                <a:spcPct val="90000"/>
              </a:lnSpc>
              <a:spcBef>
                <a:spcPts val="661"/>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15389" y="925075"/>
            <a:ext cx="14088575" cy="1190474"/>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515389" y="2395654"/>
            <a:ext cx="14088575" cy="7101684"/>
          </a:xfrm>
          <a:prstGeom prst="rect">
            <a:avLst/>
          </a:prstGeom>
        </p:spPr>
        <p:txBody>
          <a:bodyPr spcFirstLastPara="1" wrap="square" lIns="91425" tIns="91425" rIns="91425" bIns="91425" anchor="t" anchorCtr="0">
            <a:normAutofit/>
          </a:bodyPr>
          <a:lstStyle>
            <a:lvl1pPr marL="756008" lvl="0" indent="-567007">
              <a:spcBef>
                <a:spcPts val="0"/>
              </a:spcBef>
              <a:spcAft>
                <a:spcPts val="0"/>
              </a:spcAft>
              <a:buSzPts val="1800"/>
              <a:buChar char="●"/>
              <a:defRPr/>
            </a:lvl1pPr>
            <a:lvl2pPr marL="1512015" lvl="1" indent="-525006">
              <a:spcBef>
                <a:spcPts val="0"/>
              </a:spcBef>
              <a:spcAft>
                <a:spcPts val="0"/>
              </a:spcAft>
              <a:buSzPts val="1400"/>
              <a:buChar char="○"/>
              <a:defRPr/>
            </a:lvl2pPr>
            <a:lvl3pPr marL="2268025" lvl="2" indent="-525006">
              <a:spcBef>
                <a:spcPts val="0"/>
              </a:spcBef>
              <a:spcAft>
                <a:spcPts val="0"/>
              </a:spcAft>
              <a:buSzPts val="1400"/>
              <a:buChar char="■"/>
              <a:defRPr/>
            </a:lvl3pPr>
            <a:lvl4pPr marL="3024032" lvl="3" indent="-525006">
              <a:spcBef>
                <a:spcPts val="0"/>
              </a:spcBef>
              <a:spcAft>
                <a:spcPts val="0"/>
              </a:spcAft>
              <a:buSzPts val="1400"/>
              <a:buChar char="●"/>
              <a:defRPr/>
            </a:lvl4pPr>
            <a:lvl5pPr marL="3780040" lvl="4" indent="-525006">
              <a:spcBef>
                <a:spcPts val="0"/>
              </a:spcBef>
              <a:spcAft>
                <a:spcPts val="0"/>
              </a:spcAft>
              <a:buSzPts val="1400"/>
              <a:buChar char="○"/>
              <a:defRPr/>
            </a:lvl5pPr>
            <a:lvl6pPr marL="4536048" lvl="5" indent="-525006">
              <a:spcBef>
                <a:spcPts val="0"/>
              </a:spcBef>
              <a:spcAft>
                <a:spcPts val="0"/>
              </a:spcAft>
              <a:buSzPts val="1400"/>
              <a:buChar char="■"/>
              <a:defRPr/>
            </a:lvl6pPr>
            <a:lvl7pPr marL="5292057" lvl="6" indent="-525006">
              <a:spcBef>
                <a:spcPts val="0"/>
              </a:spcBef>
              <a:spcAft>
                <a:spcPts val="0"/>
              </a:spcAft>
              <a:buSzPts val="1400"/>
              <a:buChar char="●"/>
              <a:defRPr/>
            </a:lvl7pPr>
            <a:lvl8pPr marL="6048065" lvl="7" indent="-525006">
              <a:spcBef>
                <a:spcPts val="0"/>
              </a:spcBef>
              <a:spcAft>
                <a:spcPts val="0"/>
              </a:spcAft>
              <a:buSzPts val="1400"/>
              <a:buChar char="○"/>
              <a:defRPr/>
            </a:lvl8pPr>
            <a:lvl9pPr marL="6804073" lvl="8" indent="-52500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15389" y="925075"/>
            <a:ext cx="14088575" cy="1190474"/>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515387" y="2395654"/>
            <a:ext cx="6613724" cy="7101684"/>
          </a:xfrm>
          <a:prstGeom prst="rect">
            <a:avLst/>
          </a:prstGeom>
        </p:spPr>
        <p:txBody>
          <a:bodyPr spcFirstLastPara="1" wrap="square" lIns="91425" tIns="91425" rIns="91425" bIns="91425" anchor="t" anchorCtr="0">
            <a:normAutofit/>
          </a:bodyPr>
          <a:lstStyle>
            <a:lvl1pPr marL="756008" lvl="0" indent="-525006">
              <a:spcBef>
                <a:spcPts val="0"/>
              </a:spcBef>
              <a:spcAft>
                <a:spcPts val="0"/>
              </a:spcAft>
              <a:buSzPts val="1400"/>
              <a:buChar char="●"/>
              <a:defRPr sz="2315"/>
            </a:lvl1pPr>
            <a:lvl2pPr marL="1512015" lvl="1" indent="-504005">
              <a:spcBef>
                <a:spcPts val="0"/>
              </a:spcBef>
              <a:spcAft>
                <a:spcPts val="0"/>
              </a:spcAft>
              <a:buSzPts val="1200"/>
              <a:buChar char="○"/>
              <a:defRPr sz="1984"/>
            </a:lvl2pPr>
            <a:lvl3pPr marL="2268025" lvl="2" indent="-504005">
              <a:spcBef>
                <a:spcPts val="0"/>
              </a:spcBef>
              <a:spcAft>
                <a:spcPts val="0"/>
              </a:spcAft>
              <a:buSzPts val="1200"/>
              <a:buChar char="■"/>
              <a:defRPr sz="1984"/>
            </a:lvl3pPr>
            <a:lvl4pPr marL="3024032" lvl="3" indent="-504005">
              <a:spcBef>
                <a:spcPts val="0"/>
              </a:spcBef>
              <a:spcAft>
                <a:spcPts val="0"/>
              </a:spcAft>
              <a:buSzPts val="1200"/>
              <a:buChar char="●"/>
              <a:defRPr sz="1984"/>
            </a:lvl4pPr>
            <a:lvl5pPr marL="3780040" lvl="4" indent="-504005">
              <a:spcBef>
                <a:spcPts val="0"/>
              </a:spcBef>
              <a:spcAft>
                <a:spcPts val="0"/>
              </a:spcAft>
              <a:buSzPts val="1200"/>
              <a:buChar char="○"/>
              <a:defRPr sz="1984"/>
            </a:lvl5pPr>
            <a:lvl6pPr marL="4536048" lvl="5" indent="-504005">
              <a:spcBef>
                <a:spcPts val="0"/>
              </a:spcBef>
              <a:spcAft>
                <a:spcPts val="0"/>
              </a:spcAft>
              <a:buSzPts val="1200"/>
              <a:buChar char="■"/>
              <a:defRPr sz="1984"/>
            </a:lvl6pPr>
            <a:lvl7pPr marL="5292057" lvl="6" indent="-504005">
              <a:spcBef>
                <a:spcPts val="0"/>
              </a:spcBef>
              <a:spcAft>
                <a:spcPts val="0"/>
              </a:spcAft>
              <a:buSzPts val="1200"/>
              <a:buChar char="●"/>
              <a:defRPr sz="1984"/>
            </a:lvl7pPr>
            <a:lvl8pPr marL="6048065" lvl="7" indent="-504005">
              <a:spcBef>
                <a:spcPts val="0"/>
              </a:spcBef>
              <a:spcAft>
                <a:spcPts val="0"/>
              </a:spcAft>
              <a:buSzPts val="1200"/>
              <a:buChar char="○"/>
              <a:defRPr sz="1984"/>
            </a:lvl8pPr>
            <a:lvl9pPr marL="6804073" lvl="8" indent="-504005">
              <a:spcBef>
                <a:spcPts val="0"/>
              </a:spcBef>
              <a:spcAft>
                <a:spcPts val="0"/>
              </a:spcAft>
              <a:buSzPts val="1200"/>
              <a:buChar char="■"/>
              <a:defRPr sz="1984"/>
            </a:lvl9pPr>
          </a:lstStyle>
          <a:p>
            <a:endParaRPr/>
          </a:p>
        </p:txBody>
      </p:sp>
      <p:sp>
        <p:nvSpPr>
          <p:cNvPr id="23" name="Google Shape;23;p5"/>
          <p:cNvSpPr txBox="1">
            <a:spLocks noGrp="1"/>
          </p:cNvSpPr>
          <p:nvPr>
            <p:ph type="body" idx="2"/>
          </p:nvPr>
        </p:nvSpPr>
        <p:spPr>
          <a:xfrm>
            <a:off x="7990239" y="2395654"/>
            <a:ext cx="6613724" cy="7101684"/>
          </a:xfrm>
          <a:prstGeom prst="rect">
            <a:avLst/>
          </a:prstGeom>
        </p:spPr>
        <p:txBody>
          <a:bodyPr spcFirstLastPara="1" wrap="square" lIns="91425" tIns="91425" rIns="91425" bIns="91425" anchor="t" anchorCtr="0">
            <a:normAutofit/>
          </a:bodyPr>
          <a:lstStyle>
            <a:lvl1pPr marL="756008" lvl="0" indent="-525006">
              <a:spcBef>
                <a:spcPts val="0"/>
              </a:spcBef>
              <a:spcAft>
                <a:spcPts val="0"/>
              </a:spcAft>
              <a:buSzPts val="1400"/>
              <a:buChar char="●"/>
              <a:defRPr sz="2315"/>
            </a:lvl1pPr>
            <a:lvl2pPr marL="1512015" lvl="1" indent="-504005">
              <a:spcBef>
                <a:spcPts val="0"/>
              </a:spcBef>
              <a:spcAft>
                <a:spcPts val="0"/>
              </a:spcAft>
              <a:buSzPts val="1200"/>
              <a:buChar char="○"/>
              <a:defRPr sz="1984"/>
            </a:lvl2pPr>
            <a:lvl3pPr marL="2268025" lvl="2" indent="-504005">
              <a:spcBef>
                <a:spcPts val="0"/>
              </a:spcBef>
              <a:spcAft>
                <a:spcPts val="0"/>
              </a:spcAft>
              <a:buSzPts val="1200"/>
              <a:buChar char="■"/>
              <a:defRPr sz="1984"/>
            </a:lvl3pPr>
            <a:lvl4pPr marL="3024032" lvl="3" indent="-504005">
              <a:spcBef>
                <a:spcPts val="0"/>
              </a:spcBef>
              <a:spcAft>
                <a:spcPts val="0"/>
              </a:spcAft>
              <a:buSzPts val="1200"/>
              <a:buChar char="●"/>
              <a:defRPr sz="1984"/>
            </a:lvl4pPr>
            <a:lvl5pPr marL="3780040" lvl="4" indent="-504005">
              <a:spcBef>
                <a:spcPts val="0"/>
              </a:spcBef>
              <a:spcAft>
                <a:spcPts val="0"/>
              </a:spcAft>
              <a:buSzPts val="1200"/>
              <a:buChar char="○"/>
              <a:defRPr sz="1984"/>
            </a:lvl5pPr>
            <a:lvl6pPr marL="4536048" lvl="5" indent="-504005">
              <a:spcBef>
                <a:spcPts val="0"/>
              </a:spcBef>
              <a:spcAft>
                <a:spcPts val="0"/>
              </a:spcAft>
              <a:buSzPts val="1200"/>
              <a:buChar char="■"/>
              <a:defRPr sz="1984"/>
            </a:lvl6pPr>
            <a:lvl7pPr marL="5292057" lvl="6" indent="-504005">
              <a:spcBef>
                <a:spcPts val="0"/>
              </a:spcBef>
              <a:spcAft>
                <a:spcPts val="0"/>
              </a:spcAft>
              <a:buSzPts val="1200"/>
              <a:buChar char="●"/>
              <a:defRPr sz="1984"/>
            </a:lvl7pPr>
            <a:lvl8pPr marL="6048065" lvl="7" indent="-504005">
              <a:spcBef>
                <a:spcPts val="0"/>
              </a:spcBef>
              <a:spcAft>
                <a:spcPts val="0"/>
              </a:spcAft>
              <a:buSzPts val="1200"/>
              <a:buChar char="○"/>
              <a:defRPr sz="1984"/>
            </a:lvl8pPr>
            <a:lvl9pPr marL="6804073" lvl="8" indent="-504005">
              <a:spcBef>
                <a:spcPts val="0"/>
              </a:spcBef>
              <a:spcAft>
                <a:spcPts val="0"/>
              </a:spcAft>
              <a:buSzPts val="1200"/>
              <a:buChar char="■"/>
              <a:defRPr sz="1984"/>
            </a:lvl9pPr>
          </a:lstStyle>
          <a:p>
            <a:endParaRPr/>
          </a:p>
        </p:txBody>
      </p:sp>
      <p:sp>
        <p:nvSpPr>
          <p:cNvPr id="24" name="Google Shape;24;p5"/>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5389" y="925075"/>
            <a:ext cx="14088575" cy="1190474"/>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15387" y="1154928"/>
            <a:ext cx="4642950" cy="1570876"/>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968"/>
            </a:lvl1pPr>
            <a:lvl2pPr lvl="1">
              <a:spcBef>
                <a:spcPts val="0"/>
              </a:spcBef>
              <a:spcAft>
                <a:spcPts val="0"/>
              </a:spcAft>
              <a:buSzPts val="2400"/>
              <a:buNone/>
              <a:defRPr sz="3968"/>
            </a:lvl2pPr>
            <a:lvl3pPr lvl="2">
              <a:spcBef>
                <a:spcPts val="0"/>
              </a:spcBef>
              <a:spcAft>
                <a:spcPts val="0"/>
              </a:spcAft>
              <a:buSzPts val="2400"/>
              <a:buNone/>
              <a:defRPr sz="3968"/>
            </a:lvl3pPr>
            <a:lvl4pPr lvl="3">
              <a:spcBef>
                <a:spcPts val="0"/>
              </a:spcBef>
              <a:spcAft>
                <a:spcPts val="0"/>
              </a:spcAft>
              <a:buSzPts val="2400"/>
              <a:buNone/>
              <a:defRPr sz="3968"/>
            </a:lvl4pPr>
            <a:lvl5pPr lvl="4">
              <a:spcBef>
                <a:spcPts val="0"/>
              </a:spcBef>
              <a:spcAft>
                <a:spcPts val="0"/>
              </a:spcAft>
              <a:buSzPts val="2400"/>
              <a:buNone/>
              <a:defRPr sz="3968"/>
            </a:lvl5pPr>
            <a:lvl6pPr lvl="5">
              <a:spcBef>
                <a:spcPts val="0"/>
              </a:spcBef>
              <a:spcAft>
                <a:spcPts val="0"/>
              </a:spcAft>
              <a:buSzPts val="2400"/>
              <a:buNone/>
              <a:defRPr sz="3968"/>
            </a:lvl6pPr>
            <a:lvl7pPr lvl="6">
              <a:spcBef>
                <a:spcPts val="0"/>
              </a:spcBef>
              <a:spcAft>
                <a:spcPts val="0"/>
              </a:spcAft>
              <a:buSzPts val="2400"/>
              <a:buNone/>
              <a:defRPr sz="3968"/>
            </a:lvl7pPr>
            <a:lvl8pPr lvl="7">
              <a:spcBef>
                <a:spcPts val="0"/>
              </a:spcBef>
              <a:spcAft>
                <a:spcPts val="0"/>
              </a:spcAft>
              <a:buSzPts val="2400"/>
              <a:buNone/>
              <a:defRPr sz="3968"/>
            </a:lvl8pPr>
            <a:lvl9pPr lvl="8">
              <a:spcBef>
                <a:spcPts val="0"/>
              </a:spcBef>
              <a:spcAft>
                <a:spcPts val="0"/>
              </a:spcAft>
              <a:buSzPts val="2400"/>
              <a:buNone/>
              <a:defRPr sz="3968"/>
            </a:lvl9pPr>
          </a:lstStyle>
          <a:p>
            <a:endParaRPr/>
          </a:p>
        </p:txBody>
      </p:sp>
      <p:sp>
        <p:nvSpPr>
          <p:cNvPr id="30" name="Google Shape;30;p7"/>
          <p:cNvSpPr txBox="1">
            <a:spLocks noGrp="1"/>
          </p:cNvSpPr>
          <p:nvPr>
            <p:ph type="body" idx="1"/>
          </p:nvPr>
        </p:nvSpPr>
        <p:spPr>
          <a:xfrm>
            <a:off x="515387" y="2888567"/>
            <a:ext cx="4642950" cy="6609031"/>
          </a:xfrm>
          <a:prstGeom prst="rect">
            <a:avLst/>
          </a:prstGeom>
        </p:spPr>
        <p:txBody>
          <a:bodyPr spcFirstLastPara="1" wrap="square" lIns="91425" tIns="91425" rIns="91425" bIns="91425" anchor="t" anchorCtr="0">
            <a:normAutofit/>
          </a:bodyPr>
          <a:lstStyle>
            <a:lvl1pPr marL="756008" lvl="0" indent="-504005">
              <a:spcBef>
                <a:spcPts val="0"/>
              </a:spcBef>
              <a:spcAft>
                <a:spcPts val="0"/>
              </a:spcAft>
              <a:buSzPts val="1200"/>
              <a:buChar char="●"/>
              <a:defRPr sz="1984"/>
            </a:lvl1pPr>
            <a:lvl2pPr marL="1512015" lvl="1" indent="-504005">
              <a:spcBef>
                <a:spcPts val="0"/>
              </a:spcBef>
              <a:spcAft>
                <a:spcPts val="0"/>
              </a:spcAft>
              <a:buSzPts val="1200"/>
              <a:buChar char="○"/>
              <a:defRPr sz="1984"/>
            </a:lvl2pPr>
            <a:lvl3pPr marL="2268025" lvl="2" indent="-504005">
              <a:spcBef>
                <a:spcPts val="0"/>
              </a:spcBef>
              <a:spcAft>
                <a:spcPts val="0"/>
              </a:spcAft>
              <a:buSzPts val="1200"/>
              <a:buChar char="■"/>
              <a:defRPr sz="1984"/>
            </a:lvl3pPr>
            <a:lvl4pPr marL="3024032" lvl="3" indent="-504005">
              <a:spcBef>
                <a:spcPts val="0"/>
              </a:spcBef>
              <a:spcAft>
                <a:spcPts val="0"/>
              </a:spcAft>
              <a:buSzPts val="1200"/>
              <a:buChar char="●"/>
              <a:defRPr sz="1984"/>
            </a:lvl4pPr>
            <a:lvl5pPr marL="3780040" lvl="4" indent="-504005">
              <a:spcBef>
                <a:spcPts val="0"/>
              </a:spcBef>
              <a:spcAft>
                <a:spcPts val="0"/>
              </a:spcAft>
              <a:buSzPts val="1200"/>
              <a:buChar char="○"/>
              <a:defRPr sz="1984"/>
            </a:lvl5pPr>
            <a:lvl6pPr marL="4536048" lvl="5" indent="-504005">
              <a:spcBef>
                <a:spcPts val="0"/>
              </a:spcBef>
              <a:spcAft>
                <a:spcPts val="0"/>
              </a:spcAft>
              <a:buSzPts val="1200"/>
              <a:buChar char="■"/>
              <a:defRPr sz="1984"/>
            </a:lvl6pPr>
            <a:lvl7pPr marL="5292057" lvl="6" indent="-504005">
              <a:spcBef>
                <a:spcPts val="0"/>
              </a:spcBef>
              <a:spcAft>
                <a:spcPts val="0"/>
              </a:spcAft>
              <a:buSzPts val="1200"/>
              <a:buChar char="●"/>
              <a:defRPr sz="1984"/>
            </a:lvl7pPr>
            <a:lvl8pPr marL="6048065" lvl="7" indent="-504005">
              <a:spcBef>
                <a:spcPts val="0"/>
              </a:spcBef>
              <a:spcAft>
                <a:spcPts val="0"/>
              </a:spcAft>
              <a:buSzPts val="1200"/>
              <a:buChar char="○"/>
              <a:defRPr sz="1984"/>
            </a:lvl8pPr>
            <a:lvl9pPr marL="6804073" lvl="8" indent="-504005">
              <a:spcBef>
                <a:spcPts val="0"/>
              </a:spcBef>
              <a:spcAft>
                <a:spcPts val="0"/>
              </a:spcAft>
              <a:buSzPts val="1200"/>
              <a:buChar char="■"/>
              <a:defRPr sz="1984"/>
            </a:lvl9pPr>
          </a:lstStyle>
          <a:p>
            <a:endParaRPr/>
          </a:p>
        </p:txBody>
      </p:sp>
      <p:sp>
        <p:nvSpPr>
          <p:cNvPr id="31" name="Google Shape;31;p7"/>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10615" y="935728"/>
            <a:ext cx="10528980" cy="8503562"/>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7937"/>
            </a:lvl1pPr>
            <a:lvl2pPr lvl="1">
              <a:spcBef>
                <a:spcPts val="0"/>
              </a:spcBef>
              <a:spcAft>
                <a:spcPts val="0"/>
              </a:spcAft>
              <a:buSzPts val="4800"/>
              <a:buNone/>
              <a:defRPr sz="7937"/>
            </a:lvl2pPr>
            <a:lvl3pPr lvl="2">
              <a:spcBef>
                <a:spcPts val="0"/>
              </a:spcBef>
              <a:spcAft>
                <a:spcPts val="0"/>
              </a:spcAft>
              <a:buSzPts val="4800"/>
              <a:buNone/>
              <a:defRPr sz="7937"/>
            </a:lvl3pPr>
            <a:lvl4pPr lvl="3">
              <a:spcBef>
                <a:spcPts val="0"/>
              </a:spcBef>
              <a:spcAft>
                <a:spcPts val="0"/>
              </a:spcAft>
              <a:buSzPts val="4800"/>
              <a:buNone/>
              <a:defRPr sz="7937"/>
            </a:lvl4pPr>
            <a:lvl5pPr lvl="4">
              <a:spcBef>
                <a:spcPts val="0"/>
              </a:spcBef>
              <a:spcAft>
                <a:spcPts val="0"/>
              </a:spcAft>
              <a:buSzPts val="4800"/>
              <a:buNone/>
              <a:defRPr sz="7937"/>
            </a:lvl5pPr>
            <a:lvl6pPr lvl="5">
              <a:spcBef>
                <a:spcPts val="0"/>
              </a:spcBef>
              <a:spcAft>
                <a:spcPts val="0"/>
              </a:spcAft>
              <a:buSzPts val="4800"/>
              <a:buNone/>
              <a:defRPr sz="7937"/>
            </a:lvl6pPr>
            <a:lvl7pPr lvl="6">
              <a:spcBef>
                <a:spcPts val="0"/>
              </a:spcBef>
              <a:spcAft>
                <a:spcPts val="0"/>
              </a:spcAft>
              <a:buSzPts val="4800"/>
              <a:buNone/>
              <a:defRPr sz="7937"/>
            </a:lvl7pPr>
            <a:lvl8pPr lvl="7">
              <a:spcBef>
                <a:spcPts val="0"/>
              </a:spcBef>
              <a:spcAft>
                <a:spcPts val="0"/>
              </a:spcAft>
              <a:buSzPts val="4800"/>
              <a:buNone/>
              <a:defRPr sz="7937"/>
            </a:lvl8pPr>
            <a:lvl9pPr lvl="8">
              <a:spcBef>
                <a:spcPts val="0"/>
              </a:spcBef>
              <a:spcAft>
                <a:spcPts val="0"/>
              </a:spcAft>
              <a:buSzPts val="4800"/>
              <a:buNone/>
              <a:defRPr sz="7937"/>
            </a:lvl9pPr>
          </a:lstStyle>
          <a:p>
            <a:endParaRPr/>
          </a:p>
        </p:txBody>
      </p:sp>
      <p:sp>
        <p:nvSpPr>
          <p:cNvPr id="34" name="Google Shape;34;p8"/>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559675" y="-260"/>
            <a:ext cx="7559675" cy="10691813"/>
          </a:xfrm>
          <a:prstGeom prst="rect">
            <a:avLst/>
          </a:prstGeom>
          <a:solidFill>
            <a:schemeClr val="lt2"/>
          </a:solidFill>
          <a:ln>
            <a:noFill/>
          </a:ln>
        </p:spPr>
        <p:txBody>
          <a:bodyPr spcFirstLastPara="1" wrap="square" lIns="151169" tIns="151169" rIns="151169" bIns="151169" anchor="ctr" anchorCtr="0">
            <a:noAutofit/>
          </a:bodyPr>
          <a:lstStyle/>
          <a:p>
            <a:pPr marL="0" lvl="0" indent="0" algn="l" rtl="0">
              <a:spcBef>
                <a:spcPts val="0"/>
              </a:spcBef>
              <a:spcAft>
                <a:spcPts val="0"/>
              </a:spcAft>
              <a:buNone/>
            </a:pPr>
            <a:endParaRPr sz="4182"/>
          </a:p>
        </p:txBody>
      </p:sp>
      <p:sp>
        <p:nvSpPr>
          <p:cNvPr id="37" name="Google Shape;37;p9"/>
          <p:cNvSpPr txBox="1">
            <a:spLocks noGrp="1"/>
          </p:cNvSpPr>
          <p:nvPr>
            <p:ph type="title"/>
          </p:nvPr>
        </p:nvSpPr>
        <p:spPr>
          <a:xfrm>
            <a:off x="438997" y="2563405"/>
            <a:ext cx="6688626" cy="3081263"/>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6945"/>
            </a:lvl1pPr>
            <a:lvl2pPr lvl="1" algn="ctr">
              <a:spcBef>
                <a:spcPts val="0"/>
              </a:spcBef>
              <a:spcAft>
                <a:spcPts val="0"/>
              </a:spcAft>
              <a:buSzPts val="4200"/>
              <a:buNone/>
              <a:defRPr sz="6945"/>
            </a:lvl2pPr>
            <a:lvl3pPr lvl="2" algn="ctr">
              <a:spcBef>
                <a:spcPts val="0"/>
              </a:spcBef>
              <a:spcAft>
                <a:spcPts val="0"/>
              </a:spcAft>
              <a:buSzPts val="4200"/>
              <a:buNone/>
              <a:defRPr sz="6945"/>
            </a:lvl3pPr>
            <a:lvl4pPr lvl="3" algn="ctr">
              <a:spcBef>
                <a:spcPts val="0"/>
              </a:spcBef>
              <a:spcAft>
                <a:spcPts val="0"/>
              </a:spcAft>
              <a:buSzPts val="4200"/>
              <a:buNone/>
              <a:defRPr sz="6945"/>
            </a:lvl4pPr>
            <a:lvl5pPr lvl="4" algn="ctr">
              <a:spcBef>
                <a:spcPts val="0"/>
              </a:spcBef>
              <a:spcAft>
                <a:spcPts val="0"/>
              </a:spcAft>
              <a:buSzPts val="4200"/>
              <a:buNone/>
              <a:defRPr sz="6945"/>
            </a:lvl5pPr>
            <a:lvl6pPr lvl="5" algn="ctr">
              <a:spcBef>
                <a:spcPts val="0"/>
              </a:spcBef>
              <a:spcAft>
                <a:spcPts val="0"/>
              </a:spcAft>
              <a:buSzPts val="4200"/>
              <a:buNone/>
              <a:defRPr sz="6945"/>
            </a:lvl6pPr>
            <a:lvl7pPr lvl="6" algn="ctr">
              <a:spcBef>
                <a:spcPts val="0"/>
              </a:spcBef>
              <a:spcAft>
                <a:spcPts val="0"/>
              </a:spcAft>
              <a:buSzPts val="4200"/>
              <a:buNone/>
              <a:defRPr sz="6945"/>
            </a:lvl7pPr>
            <a:lvl8pPr lvl="7" algn="ctr">
              <a:spcBef>
                <a:spcPts val="0"/>
              </a:spcBef>
              <a:spcAft>
                <a:spcPts val="0"/>
              </a:spcAft>
              <a:buSzPts val="4200"/>
              <a:buNone/>
              <a:defRPr sz="6945"/>
            </a:lvl8pPr>
            <a:lvl9pPr lvl="8" algn="ctr">
              <a:spcBef>
                <a:spcPts val="0"/>
              </a:spcBef>
              <a:spcAft>
                <a:spcPts val="0"/>
              </a:spcAft>
              <a:buSzPts val="4200"/>
              <a:buNone/>
              <a:defRPr sz="6945"/>
            </a:lvl9pPr>
          </a:lstStyle>
          <a:p>
            <a:endParaRPr/>
          </a:p>
        </p:txBody>
      </p:sp>
      <p:sp>
        <p:nvSpPr>
          <p:cNvPr id="38" name="Google Shape;38;p9"/>
          <p:cNvSpPr txBox="1">
            <a:spLocks noGrp="1"/>
          </p:cNvSpPr>
          <p:nvPr>
            <p:ph type="subTitle" idx="1"/>
          </p:nvPr>
        </p:nvSpPr>
        <p:spPr>
          <a:xfrm>
            <a:off x="438997" y="5826763"/>
            <a:ext cx="6688626" cy="256740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3472"/>
            </a:lvl1pPr>
            <a:lvl2pPr lvl="1" algn="ctr">
              <a:lnSpc>
                <a:spcPct val="100000"/>
              </a:lnSpc>
              <a:spcBef>
                <a:spcPts val="0"/>
              </a:spcBef>
              <a:spcAft>
                <a:spcPts val="0"/>
              </a:spcAft>
              <a:buSzPts val="2100"/>
              <a:buNone/>
              <a:defRPr sz="3472"/>
            </a:lvl2pPr>
            <a:lvl3pPr lvl="2" algn="ctr">
              <a:lnSpc>
                <a:spcPct val="100000"/>
              </a:lnSpc>
              <a:spcBef>
                <a:spcPts val="0"/>
              </a:spcBef>
              <a:spcAft>
                <a:spcPts val="0"/>
              </a:spcAft>
              <a:buSzPts val="2100"/>
              <a:buNone/>
              <a:defRPr sz="3472"/>
            </a:lvl3pPr>
            <a:lvl4pPr lvl="3" algn="ctr">
              <a:lnSpc>
                <a:spcPct val="100000"/>
              </a:lnSpc>
              <a:spcBef>
                <a:spcPts val="0"/>
              </a:spcBef>
              <a:spcAft>
                <a:spcPts val="0"/>
              </a:spcAft>
              <a:buSzPts val="2100"/>
              <a:buNone/>
              <a:defRPr sz="3472"/>
            </a:lvl4pPr>
            <a:lvl5pPr lvl="4" algn="ctr">
              <a:lnSpc>
                <a:spcPct val="100000"/>
              </a:lnSpc>
              <a:spcBef>
                <a:spcPts val="0"/>
              </a:spcBef>
              <a:spcAft>
                <a:spcPts val="0"/>
              </a:spcAft>
              <a:buSzPts val="2100"/>
              <a:buNone/>
              <a:defRPr sz="3472"/>
            </a:lvl5pPr>
            <a:lvl6pPr lvl="5" algn="ctr">
              <a:lnSpc>
                <a:spcPct val="100000"/>
              </a:lnSpc>
              <a:spcBef>
                <a:spcPts val="0"/>
              </a:spcBef>
              <a:spcAft>
                <a:spcPts val="0"/>
              </a:spcAft>
              <a:buSzPts val="2100"/>
              <a:buNone/>
              <a:defRPr sz="3472"/>
            </a:lvl6pPr>
            <a:lvl7pPr lvl="6" algn="ctr">
              <a:lnSpc>
                <a:spcPct val="100000"/>
              </a:lnSpc>
              <a:spcBef>
                <a:spcPts val="0"/>
              </a:spcBef>
              <a:spcAft>
                <a:spcPts val="0"/>
              </a:spcAft>
              <a:buSzPts val="2100"/>
              <a:buNone/>
              <a:defRPr sz="3472"/>
            </a:lvl7pPr>
            <a:lvl8pPr lvl="7" algn="ctr">
              <a:lnSpc>
                <a:spcPct val="100000"/>
              </a:lnSpc>
              <a:spcBef>
                <a:spcPts val="0"/>
              </a:spcBef>
              <a:spcAft>
                <a:spcPts val="0"/>
              </a:spcAft>
              <a:buSzPts val="2100"/>
              <a:buNone/>
              <a:defRPr sz="3472"/>
            </a:lvl8pPr>
            <a:lvl9pPr lvl="8" algn="ctr">
              <a:lnSpc>
                <a:spcPct val="100000"/>
              </a:lnSpc>
              <a:spcBef>
                <a:spcPts val="0"/>
              </a:spcBef>
              <a:spcAft>
                <a:spcPts val="0"/>
              </a:spcAft>
              <a:buSzPts val="2100"/>
              <a:buNone/>
              <a:defRPr sz="3472"/>
            </a:lvl9pPr>
          </a:lstStyle>
          <a:p>
            <a:endParaRPr/>
          </a:p>
        </p:txBody>
      </p:sp>
      <p:sp>
        <p:nvSpPr>
          <p:cNvPr id="39" name="Google Shape;39;p9"/>
          <p:cNvSpPr txBox="1">
            <a:spLocks noGrp="1"/>
          </p:cNvSpPr>
          <p:nvPr>
            <p:ph type="body" idx="2"/>
          </p:nvPr>
        </p:nvSpPr>
        <p:spPr>
          <a:xfrm>
            <a:off x="8167326" y="1505138"/>
            <a:ext cx="6344373" cy="7681018"/>
          </a:xfrm>
          <a:prstGeom prst="rect">
            <a:avLst/>
          </a:prstGeom>
        </p:spPr>
        <p:txBody>
          <a:bodyPr spcFirstLastPara="1" wrap="square" lIns="91425" tIns="91425" rIns="91425" bIns="91425" anchor="ctr" anchorCtr="0">
            <a:normAutofit/>
          </a:bodyPr>
          <a:lstStyle>
            <a:lvl1pPr marL="756008" lvl="0" indent="-567007">
              <a:spcBef>
                <a:spcPts val="0"/>
              </a:spcBef>
              <a:spcAft>
                <a:spcPts val="0"/>
              </a:spcAft>
              <a:buSzPts val="1800"/>
              <a:buChar char="●"/>
              <a:defRPr/>
            </a:lvl1pPr>
            <a:lvl2pPr marL="1512015" lvl="1" indent="-525006">
              <a:spcBef>
                <a:spcPts val="0"/>
              </a:spcBef>
              <a:spcAft>
                <a:spcPts val="0"/>
              </a:spcAft>
              <a:buSzPts val="1400"/>
              <a:buChar char="○"/>
              <a:defRPr/>
            </a:lvl2pPr>
            <a:lvl3pPr marL="2268025" lvl="2" indent="-525006">
              <a:spcBef>
                <a:spcPts val="0"/>
              </a:spcBef>
              <a:spcAft>
                <a:spcPts val="0"/>
              </a:spcAft>
              <a:buSzPts val="1400"/>
              <a:buChar char="■"/>
              <a:defRPr/>
            </a:lvl3pPr>
            <a:lvl4pPr marL="3024032" lvl="3" indent="-525006">
              <a:spcBef>
                <a:spcPts val="0"/>
              </a:spcBef>
              <a:spcAft>
                <a:spcPts val="0"/>
              </a:spcAft>
              <a:buSzPts val="1400"/>
              <a:buChar char="●"/>
              <a:defRPr/>
            </a:lvl4pPr>
            <a:lvl5pPr marL="3780040" lvl="4" indent="-525006">
              <a:spcBef>
                <a:spcPts val="0"/>
              </a:spcBef>
              <a:spcAft>
                <a:spcPts val="0"/>
              </a:spcAft>
              <a:buSzPts val="1400"/>
              <a:buChar char="○"/>
              <a:defRPr/>
            </a:lvl5pPr>
            <a:lvl6pPr marL="4536048" lvl="5" indent="-525006">
              <a:spcBef>
                <a:spcPts val="0"/>
              </a:spcBef>
              <a:spcAft>
                <a:spcPts val="0"/>
              </a:spcAft>
              <a:buSzPts val="1400"/>
              <a:buChar char="■"/>
              <a:defRPr/>
            </a:lvl6pPr>
            <a:lvl7pPr marL="5292057" lvl="6" indent="-525006">
              <a:spcBef>
                <a:spcPts val="0"/>
              </a:spcBef>
              <a:spcAft>
                <a:spcPts val="0"/>
              </a:spcAft>
              <a:buSzPts val="1400"/>
              <a:buChar char="●"/>
              <a:defRPr/>
            </a:lvl7pPr>
            <a:lvl8pPr marL="6048065" lvl="7" indent="-525006">
              <a:spcBef>
                <a:spcPts val="0"/>
              </a:spcBef>
              <a:spcAft>
                <a:spcPts val="0"/>
              </a:spcAft>
              <a:buSzPts val="1400"/>
              <a:buChar char="○"/>
              <a:defRPr/>
            </a:lvl8pPr>
            <a:lvl9pPr marL="6804073" lvl="8" indent="-525006">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15387" y="8794112"/>
            <a:ext cx="9918849" cy="1257824"/>
          </a:xfrm>
          <a:prstGeom prst="rect">
            <a:avLst/>
          </a:prstGeom>
        </p:spPr>
        <p:txBody>
          <a:bodyPr spcFirstLastPara="1" wrap="square" lIns="91425" tIns="91425" rIns="91425" bIns="91425" anchor="ctr" anchorCtr="0">
            <a:normAutofit/>
          </a:bodyPr>
          <a:lstStyle>
            <a:lvl1pPr marL="756008" lvl="0" indent="-378003">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4008974" y="9693447"/>
            <a:ext cx="907260" cy="818178"/>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5389" y="925075"/>
            <a:ext cx="14088575" cy="1190474"/>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15389" y="2395654"/>
            <a:ext cx="14088575" cy="7101684"/>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4008974" y="9693447"/>
            <a:ext cx="907260" cy="818178"/>
          </a:xfrm>
          <a:prstGeom prst="rect">
            <a:avLst/>
          </a:prstGeom>
          <a:noFill/>
          <a:ln>
            <a:noFill/>
          </a:ln>
        </p:spPr>
        <p:txBody>
          <a:bodyPr spcFirstLastPara="1" wrap="square" lIns="91425" tIns="91425" rIns="91425" bIns="91425" anchor="ctr" anchorCtr="0">
            <a:normAutofit/>
          </a:bodyPr>
          <a:lstStyle>
            <a:lvl1pPr lvl="0" algn="r">
              <a:buNone/>
              <a:defRPr sz="1654">
                <a:solidFill>
                  <a:schemeClr val="dk2"/>
                </a:solidFill>
              </a:defRPr>
            </a:lvl1pPr>
            <a:lvl2pPr lvl="1" algn="r">
              <a:buNone/>
              <a:defRPr sz="1654">
                <a:solidFill>
                  <a:schemeClr val="dk2"/>
                </a:solidFill>
              </a:defRPr>
            </a:lvl2pPr>
            <a:lvl3pPr lvl="2" algn="r">
              <a:buNone/>
              <a:defRPr sz="1654">
                <a:solidFill>
                  <a:schemeClr val="dk2"/>
                </a:solidFill>
              </a:defRPr>
            </a:lvl3pPr>
            <a:lvl4pPr lvl="3" algn="r">
              <a:buNone/>
              <a:defRPr sz="1654">
                <a:solidFill>
                  <a:schemeClr val="dk2"/>
                </a:solidFill>
              </a:defRPr>
            </a:lvl4pPr>
            <a:lvl5pPr lvl="4" algn="r">
              <a:buNone/>
              <a:defRPr sz="1654">
                <a:solidFill>
                  <a:schemeClr val="dk2"/>
                </a:solidFill>
              </a:defRPr>
            </a:lvl5pPr>
            <a:lvl6pPr lvl="5" algn="r">
              <a:buNone/>
              <a:defRPr sz="1654">
                <a:solidFill>
                  <a:schemeClr val="dk2"/>
                </a:solidFill>
              </a:defRPr>
            </a:lvl6pPr>
            <a:lvl7pPr lvl="6" algn="r">
              <a:buNone/>
              <a:defRPr sz="1654">
                <a:solidFill>
                  <a:schemeClr val="dk2"/>
                </a:solidFill>
              </a:defRPr>
            </a:lvl7pPr>
            <a:lvl8pPr lvl="7" algn="r">
              <a:buNone/>
              <a:defRPr sz="1654">
                <a:solidFill>
                  <a:schemeClr val="dk2"/>
                </a:solidFill>
              </a:defRPr>
            </a:lvl8pPr>
            <a:lvl9pPr lvl="8" algn="r">
              <a:buNone/>
              <a:defRPr sz="1654">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39457" y="569241"/>
            <a:ext cx="13040439" cy="2066589"/>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1039457" y="2846201"/>
            <a:ext cx="13040439" cy="6783858"/>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1039455" y="9909727"/>
            <a:ext cx="3401854" cy="569241"/>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148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5008286" y="9909727"/>
            <a:ext cx="5102781" cy="569241"/>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48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2315"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10678041" y="9909727"/>
            <a:ext cx="3401854" cy="569241"/>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488" b="0" i="0" u="none" strike="noStrike" cap="none">
                <a:solidFill>
                  <a:srgbClr val="888888"/>
                </a:solidFill>
                <a:latin typeface="Calibri"/>
                <a:ea typeface="Calibri"/>
                <a:cs typeface="Calibri"/>
                <a:sym typeface="Calibri"/>
              </a:defRPr>
            </a:lvl1pPr>
            <a:lvl2pPr marL="0" marR="0" lvl="1" indent="0" algn="l" rtl="0">
              <a:spcBef>
                <a:spcPts val="0"/>
              </a:spcBef>
              <a:buNone/>
              <a:defRPr sz="1488" b="0" i="0" u="none" strike="noStrike" cap="none">
                <a:solidFill>
                  <a:srgbClr val="888888"/>
                </a:solidFill>
                <a:latin typeface="Calibri"/>
                <a:ea typeface="Calibri"/>
                <a:cs typeface="Calibri"/>
                <a:sym typeface="Calibri"/>
              </a:defRPr>
            </a:lvl2pPr>
            <a:lvl3pPr marL="0" marR="0" lvl="2" indent="0" algn="l" rtl="0">
              <a:spcBef>
                <a:spcPts val="0"/>
              </a:spcBef>
              <a:buNone/>
              <a:defRPr sz="1488" b="0" i="0" u="none" strike="noStrike" cap="none">
                <a:solidFill>
                  <a:srgbClr val="888888"/>
                </a:solidFill>
                <a:latin typeface="Calibri"/>
                <a:ea typeface="Calibri"/>
                <a:cs typeface="Calibri"/>
                <a:sym typeface="Calibri"/>
              </a:defRPr>
            </a:lvl3pPr>
            <a:lvl4pPr marL="0" marR="0" lvl="3" indent="0" algn="l" rtl="0">
              <a:spcBef>
                <a:spcPts val="0"/>
              </a:spcBef>
              <a:buNone/>
              <a:defRPr sz="1488" b="0" i="0" u="none" strike="noStrike" cap="none">
                <a:solidFill>
                  <a:srgbClr val="888888"/>
                </a:solidFill>
                <a:latin typeface="Calibri"/>
                <a:ea typeface="Calibri"/>
                <a:cs typeface="Calibri"/>
                <a:sym typeface="Calibri"/>
              </a:defRPr>
            </a:lvl4pPr>
            <a:lvl5pPr marL="0" marR="0" lvl="4" indent="0" algn="l" rtl="0">
              <a:spcBef>
                <a:spcPts val="0"/>
              </a:spcBef>
              <a:buNone/>
              <a:defRPr sz="1488" b="0" i="0" u="none" strike="noStrike" cap="none">
                <a:solidFill>
                  <a:srgbClr val="888888"/>
                </a:solidFill>
                <a:latin typeface="Calibri"/>
                <a:ea typeface="Calibri"/>
                <a:cs typeface="Calibri"/>
                <a:sym typeface="Calibri"/>
              </a:defRPr>
            </a:lvl5pPr>
            <a:lvl6pPr marL="0" marR="0" lvl="5" indent="0" algn="l" rtl="0">
              <a:spcBef>
                <a:spcPts val="0"/>
              </a:spcBef>
              <a:buNone/>
              <a:defRPr sz="1488" b="0" i="0" u="none" strike="noStrike" cap="none">
                <a:solidFill>
                  <a:srgbClr val="888888"/>
                </a:solidFill>
                <a:latin typeface="Calibri"/>
                <a:ea typeface="Calibri"/>
                <a:cs typeface="Calibri"/>
                <a:sym typeface="Calibri"/>
              </a:defRPr>
            </a:lvl6pPr>
            <a:lvl7pPr marL="0" marR="0" lvl="6" indent="0" algn="l" rtl="0">
              <a:spcBef>
                <a:spcPts val="0"/>
              </a:spcBef>
              <a:buNone/>
              <a:defRPr sz="1488" b="0" i="0" u="none" strike="noStrike" cap="none">
                <a:solidFill>
                  <a:srgbClr val="888888"/>
                </a:solidFill>
                <a:latin typeface="Calibri"/>
                <a:ea typeface="Calibri"/>
                <a:cs typeface="Calibri"/>
                <a:sym typeface="Calibri"/>
              </a:defRPr>
            </a:lvl7pPr>
            <a:lvl8pPr marL="0" marR="0" lvl="7" indent="0" algn="l" rtl="0">
              <a:spcBef>
                <a:spcPts val="0"/>
              </a:spcBef>
              <a:buNone/>
              <a:defRPr sz="1488" b="0" i="0" u="none" strike="noStrike" cap="none">
                <a:solidFill>
                  <a:srgbClr val="888888"/>
                </a:solidFill>
                <a:latin typeface="Calibri"/>
                <a:ea typeface="Calibri"/>
                <a:cs typeface="Calibri"/>
                <a:sym typeface="Calibri"/>
              </a:defRPr>
            </a:lvl8pPr>
            <a:lvl9pPr marL="0" marR="0" lvl="8" indent="0" algn="l" rtl="0">
              <a:spcBef>
                <a:spcPts val="0"/>
              </a:spcBef>
              <a:buNone/>
              <a:defRPr sz="1488"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31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6"/>
          <p:cNvSpPr txBox="1"/>
          <p:nvPr/>
        </p:nvSpPr>
        <p:spPr>
          <a:xfrm>
            <a:off x="1039457" y="2237061"/>
            <a:ext cx="13040439" cy="1643882"/>
          </a:xfrm>
          <a:prstGeom prst="rect">
            <a:avLst/>
          </a:prstGeom>
          <a:noFill/>
          <a:ln>
            <a:noFill/>
          </a:ln>
        </p:spPr>
        <p:txBody>
          <a:bodyPr spcFirstLastPara="1" wrap="square" lIns="113387" tIns="56673" rIns="113387" bIns="56673" anchor="ctr" anchorCtr="0">
            <a:normAutofit/>
          </a:bodyPr>
          <a:lstStyle/>
          <a:p>
            <a:pPr algn="r" rtl="1">
              <a:lnSpc>
                <a:spcPct val="90000"/>
              </a:lnSpc>
              <a:buSzPts val="3300"/>
            </a:pPr>
            <a:endParaRPr sz="5457">
              <a:latin typeface="Calibri"/>
              <a:ea typeface="Calibri"/>
              <a:cs typeface="Calibri"/>
              <a:sym typeface="Calibri"/>
            </a:endParaRPr>
          </a:p>
        </p:txBody>
      </p:sp>
      <p:sp>
        <p:nvSpPr>
          <p:cNvPr id="139" name="Google Shape;139;p26"/>
          <p:cNvSpPr txBox="1"/>
          <p:nvPr/>
        </p:nvSpPr>
        <p:spPr>
          <a:xfrm>
            <a:off x="7870117" y="6363336"/>
            <a:ext cx="7069586" cy="3700967"/>
          </a:xfrm>
          <a:prstGeom prst="rect">
            <a:avLst/>
          </a:prstGeom>
          <a:noFill/>
          <a:ln>
            <a:noFill/>
          </a:ln>
        </p:spPr>
        <p:txBody>
          <a:bodyPr spcFirstLastPara="1" wrap="square" lIns="113387" tIns="56673" rIns="113387" bIns="56673" anchor="t" anchorCtr="0">
            <a:normAutofit/>
          </a:bodyPr>
          <a:lstStyle/>
          <a:p>
            <a:pPr algn="ctr" rtl="1">
              <a:lnSpc>
                <a:spcPct val="115000"/>
              </a:lnSpc>
              <a:buClr>
                <a:schemeClr val="dk1"/>
              </a:buClr>
              <a:buSzPts val="1100"/>
            </a:pPr>
            <a:r>
              <a:rPr lang="en" sz="2000" b="1" dirty="0">
                <a:solidFill>
                  <a:srgbClr val="0000FF"/>
                </a:solidFill>
                <a:latin typeface="Times New Roman"/>
                <a:ea typeface="Times New Roman"/>
                <a:cs typeface="Times New Roman"/>
                <a:sym typeface="Times New Roman"/>
              </a:rPr>
              <a:t> لبنى ماجد سعد</a:t>
            </a:r>
            <a:endParaRPr lang="ar-EG" sz="2000" b="1" dirty="0">
              <a:solidFill>
                <a:srgbClr val="0000FF"/>
              </a:solidFill>
              <a:latin typeface="Times New Roman"/>
              <a:ea typeface="Times New Roman"/>
              <a:cs typeface="Times New Roman"/>
              <a:sym typeface="Times New Roman"/>
            </a:endParaRPr>
          </a:p>
          <a:p>
            <a:pPr algn="ctr" rtl="1">
              <a:lnSpc>
                <a:spcPct val="115000"/>
              </a:lnSpc>
              <a:buClr>
                <a:schemeClr val="dk1"/>
              </a:buClr>
              <a:buSzPts val="1100"/>
            </a:pPr>
            <a:endParaRPr sz="2000" b="1" dirty="0">
              <a:solidFill>
                <a:srgbClr val="0000FF"/>
              </a:solidFill>
              <a:latin typeface="Times New Roman"/>
              <a:ea typeface="Times New Roman"/>
              <a:cs typeface="Times New Roman"/>
              <a:sym typeface="Times New Roman"/>
            </a:endParaRPr>
          </a:p>
          <a:p>
            <a:pPr algn="just" rtl="1">
              <a:lnSpc>
                <a:spcPct val="115000"/>
              </a:lnSpc>
              <a:buClr>
                <a:schemeClr val="dk1"/>
              </a:buClr>
              <a:buSzPts val="1100"/>
            </a:pPr>
            <a:r>
              <a:rPr lang="en" sz="2000" b="1" dirty="0">
                <a:solidFill>
                  <a:schemeClr val="dk1"/>
                </a:solidFill>
                <a:latin typeface="Times New Roman"/>
                <a:ea typeface="Times New Roman"/>
                <a:cs typeface="Times New Roman"/>
                <a:sym typeface="Times New Roman"/>
              </a:rPr>
              <a:t>الخلفية العلمية</a:t>
            </a:r>
            <a:r>
              <a:rPr lang="en" sz="2000" dirty="0">
                <a:solidFill>
                  <a:schemeClr val="dk1"/>
                </a:solidFill>
                <a:latin typeface="Times New Roman"/>
                <a:ea typeface="Times New Roman"/>
                <a:cs typeface="Times New Roman"/>
                <a:sym typeface="Times New Roman"/>
              </a:rPr>
              <a:t>: حاصلة على درجة البكالوريوس في الهندسة البيئية من جامعة زويل</a:t>
            </a:r>
            <a:endParaRPr sz="2000" b="1" dirty="0">
              <a:solidFill>
                <a:schemeClr val="dk1"/>
              </a:solidFill>
              <a:latin typeface="Times New Roman"/>
              <a:ea typeface="Times New Roman"/>
              <a:cs typeface="Times New Roman"/>
              <a:sym typeface="Times New Roman"/>
            </a:endParaRPr>
          </a:p>
          <a:p>
            <a:pPr algn="just" rtl="1">
              <a:lnSpc>
                <a:spcPct val="115000"/>
              </a:lnSpc>
              <a:buClr>
                <a:schemeClr val="dk1"/>
              </a:buClr>
              <a:buSzPts val="1100"/>
            </a:pPr>
            <a:r>
              <a:rPr lang="en" sz="2000" b="1" dirty="0">
                <a:solidFill>
                  <a:schemeClr val="dk1"/>
                </a:solidFill>
                <a:latin typeface="Times New Roman"/>
                <a:ea typeface="Times New Roman"/>
                <a:cs typeface="Times New Roman"/>
                <a:sym typeface="Times New Roman"/>
              </a:rPr>
              <a:t>الوظيفة</a:t>
            </a:r>
            <a:r>
              <a:rPr lang="en" sz="2000" dirty="0">
                <a:solidFill>
                  <a:schemeClr val="dk1"/>
                </a:solidFill>
                <a:latin typeface="Times New Roman"/>
                <a:ea typeface="Times New Roman"/>
                <a:cs typeface="Times New Roman"/>
                <a:sym typeface="Times New Roman"/>
              </a:rPr>
              <a:t>: معيدة بمدينة زويل للعلوم والتكنولوجيا وباحثة بيئية بمجموعة البيئة والتنمية</a:t>
            </a:r>
            <a:endParaRPr sz="2000" dirty="0">
              <a:solidFill>
                <a:schemeClr val="dk1"/>
              </a:solidFill>
              <a:latin typeface="Times New Roman"/>
              <a:ea typeface="Times New Roman"/>
              <a:cs typeface="Times New Roman"/>
              <a:sym typeface="Times New Roman"/>
            </a:endParaRPr>
          </a:p>
          <a:p>
            <a:pPr algn="just" rtl="1">
              <a:lnSpc>
                <a:spcPct val="115000"/>
              </a:lnSpc>
              <a:buClr>
                <a:schemeClr val="dk1"/>
              </a:buClr>
              <a:buSzPts val="1100"/>
            </a:pPr>
            <a:r>
              <a:rPr lang="en" sz="2000" b="1" dirty="0">
                <a:solidFill>
                  <a:schemeClr val="dk1"/>
                </a:solidFill>
                <a:latin typeface="Times New Roman"/>
                <a:ea typeface="Times New Roman"/>
                <a:cs typeface="Times New Roman"/>
                <a:sym typeface="Times New Roman"/>
              </a:rPr>
              <a:t>الخبرات والجوائز:</a:t>
            </a:r>
            <a:endParaRPr sz="2000" b="1" dirty="0">
              <a:solidFill>
                <a:schemeClr val="dk1"/>
              </a:solidFill>
              <a:latin typeface="Times New Roman"/>
              <a:ea typeface="Times New Roman"/>
              <a:cs typeface="Times New Roman"/>
              <a:sym typeface="Times New Roman"/>
            </a:endParaRPr>
          </a:p>
          <a:p>
            <a:pPr algn="just" rtl="1">
              <a:lnSpc>
                <a:spcPct val="115000"/>
              </a:lnSpc>
              <a:buClr>
                <a:schemeClr val="dk1"/>
              </a:buClr>
              <a:buSzPts val="1100"/>
            </a:pPr>
            <a:r>
              <a:rPr lang="en" sz="2000" dirty="0">
                <a:solidFill>
                  <a:schemeClr val="dk1"/>
                </a:solidFill>
                <a:latin typeface="Times New Roman"/>
                <a:ea typeface="Times New Roman"/>
                <a:cs typeface="Times New Roman"/>
                <a:sym typeface="Times New Roman"/>
              </a:rPr>
              <a:t>حاصلة على جائزة مدحت بنزهير من مؤسسة جرينيش كأحد أفضل المشاريع البيئية المستدامة على مستوى مصر 2021</a:t>
            </a:r>
            <a:endParaRPr sz="2000" dirty="0">
              <a:solidFill>
                <a:schemeClr val="dk1"/>
              </a:solidFill>
              <a:latin typeface="Times New Roman"/>
              <a:ea typeface="Times New Roman"/>
              <a:cs typeface="Times New Roman"/>
              <a:sym typeface="Times New Roman"/>
            </a:endParaRPr>
          </a:p>
          <a:p>
            <a:pPr algn="just" rtl="1">
              <a:lnSpc>
                <a:spcPct val="115000"/>
              </a:lnSpc>
            </a:pPr>
            <a:endParaRPr sz="2000" b="1" dirty="0">
              <a:solidFill>
                <a:schemeClr val="dk1"/>
              </a:solidFill>
              <a:latin typeface="Times New Roman"/>
              <a:ea typeface="Times New Roman"/>
              <a:cs typeface="Times New Roman"/>
              <a:sym typeface="Times New Roman"/>
            </a:endParaRPr>
          </a:p>
        </p:txBody>
      </p:sp>
      <p:sp>
        <p:nvSpPr>
          <p:cNvPr id="141" name="Google Shape;141;p26"/>
          <p:cNvSpPr txBox="1"/>
          <p:nvPr/>
        </p:nvSpPr>
        <p:spPr>
          <a:xfrm>
            <a:off x="295949" y="6421392"/>
            <a:ext cx="7069586" cy="3700967"/>
          </a:xfrm>
          <a:prstGeom prst="rect">
            <a:avLst/>
          </a:prstGeom>
          <a:noFill/>
          <a:ln>
            <a:noFill/>
          </a:ln>
        </p:spPr>
        <p:txBody>
          <a:bodyPr spcFirstLastPara="1" wrap="square" lIns="113387" tIns="56673" rIns="113387" bIns="56673" anchor="t" anchorCtr="0">
            <a:normAutofit/>
          </a:bodyPr>
          <a:lstStyle/>
          <a:p>
            <a:pPr algn="ctr" rtl="1">
              <a:lnSpc>
                <a:spcPct val="115000"/>
              </a:lnSpc>
            </a:pPr>
            <a:r>
              <a:rPr lang="en" sz="2000" b="1" dirty="0">
                <a:solidFill>
                  <a:srgbClr val="0000FF"/>
                </a:solidFill>
                <a:latin typeface="Times New Roman"/>
                <a:ea typeface="Times New Roman"/>
                <a:cs typeface="Times New Roman"/>
                <a:sym typeface="Times New Roman"/>
              </a:rPr>
              <a:t>إياد إسلام العناني</a:t>
            </a:r>
            <a:endParaRPr lang="ar-EG" sz="2000" b="1" dirty="0">
              <a:solidFill>
                <a:srgbClr val="0000FF"/>
              </a:solidFill>
              <a:latin typeface="Times New Roman"/>
              <a:ea typeface="Times New Roman"/>
              <a:cs typeface="Times New Roman"/>
              <a:sym typeface="Times New Roman"/>
            </a:endParaRPr>
          </a:p>
          <a:p>
            <a:pPr algn="ctr" rtl="1">
              <a:lnSpc>
                <a:spcPct val="115000"/>
              </a:lnSpc>
            </a:pPr>
            <a:endParaRPr sz="2000" dirty="0">
              <a:solidFill>
                <a:schemeClr val="dk1"/>
              </a:solidFill>
              <a:latin typeface="Times New Roman"/>
              <a:ea typeface="Times New Roman"/>
              <a:cs typeface="Times New Roman"/>
              <a:sym typeface="Times New Roman"/>
            </a:endParaRPr>
          </a:p>
          <a:p>
            <a:pPr algn="just" rtl="1">
              <a:lnSpc>
                <a:spcPct val="115000"/>
              </a:lnSpc>
            </a:pPr>
            <a:r>
              <a:rPr lang="en" sz="2000" b="1" dirty="0">
                <a:solidFill>
                  <a:schemeClr val="dk1"/>
                </a:solidFill>
                <a:latin typeface="Times New Roman"/>
                <a:ea typeface="Times New Roman"/>
                <a:cs typeface="Times New Roman"/>
                <a:sym typeface="Times New Roman"/>
              </a:rPr>
              <a:t>الخلفية العلمية</a:t>
            </a:r>
            <a:r>
              <a:rPr lang="en" sz="2000" dirty="0">
                <a:solidFill>
                  <a:schemeClr val="dk1"/>
                </a:solidFill>
                <a:latin typeface="Times New Roman"/>
                <a:ea typeface="Times New Roman"/>
                <a:cs typeface="Times New Roman"/>
                <a:sym typeface="Times New Roman"/>
              </a:rPr>
              <a:t>: حاصل على درجة البكالوريوس في الهندسة البيئية من جامعة زويل</a:t>
            </a:r>
            <a:endParaRPr sz="2000" dirty="0">
              <a:solidFill>
                <a:schemeClr val="dk1"/>
              </a:solidFill>
              <a:latin typeface="Times New Roman"/>
              <a:ea typeface="Times New Roman"/>
              <a:cs typeface="Times New Roman"/>
              <a:sym typeface="Times New Roman"/>
            </a:endParaRPr>
          </a:p>
          <a:p>
            <a:pPr algn="just" rtl="1">
              <a:lnSpc>
                <a:spcPct val="115000"/>
              </a:lnSpc>
              <a:buClr>
                <a:schemeClr val="dk1"/>
              </a:buClr>
              <a:buSzPts val="1100"/>
            </a:pPr>
            <a:r>
              <a:rPr lang="en" sz="2000" b="1" dirty="0">
                <a:solidFill>
                  <a:schemeClr val="dk1"/>
                </a:solidFill>
                <a:latin typeface="Times New Roman"/>
                <a:ea typeface="Times New Roman"/>
                <a:cs typeface="Times New Roman"/>
                <a:sym typeface="Times New Roman"/>
              </a:rPr>
              <a:t>الوظيفة:</a:t>
            </a:r>
            <a:r>
              <a:rPr lang="en" sz="2000" dirty="0">
                <a:solidFill>
                  <a:schemeClr val="dk1"/>
                </a:solidFill>
                <a:latin typeface="Times New Roman"/>
                <a:ea typeface="Times New Roman"/>
                <a:cs typeface="Times New Roman"/>
                <a:sym typeface="Times New Roman"/>
              </a:rPr>
              <a:t> معيد بمدينة زويل للعلوم والتكنولوجيا</a:t>
            </a:r>
            <a:endParaRPr sz="2000" dirty="0">
              <a:solidFill>
                <a:schemeClr val="dk1"/>
              </a:solidFill>
              <a:latin typeface="Times New Roman"/>
              <a:ea typeface="Times New Roman"/>
              <a:cs typeface="Times New Roman"/>
              <a:sym typeface="Times New Roman"/>
            </a:endParaRPr>
          </a:p>
          <a:p>
            <a:pPr algn="just" rtl="1">
              <a:lnSpc>
                <a:spcPct val="115000"/>
              </a:lnSpc>
            </a:pPr>
            <a:r>
              <a:rPr lang="en" sz="2000" b="1" dirty="0">
                <a:solidFill>
                  <a:schemeClr val="dk1"/>
                </a:solidFill>
                <a:latin typeface="Times New Roman"/>
                <a:ea typeface="Times New Roman"/>
                <a:cs typeface="Times New Roman"/>
                <a:sym typeface="Times New Roman"/>
              </a:rPr>
              <a:t>الخبرات والجوائز:</a:t>
            </a:r>
            <a:endParaRPr sz="2000" b="1" dirty="0">
              <a:solidFill>
                <a:schemeClr val="dk1"/>
              </a:solidFill>
              <a:latin typeface="Times New Roman"/>
              <a:ea typeface="Times New Roman"/>
              <a:cs typeface="Times New Roman"/>
              <a:sym typeface="Times New Roman"/>
            </a:endParaRPr>
          </a:p>
          <a:p>
            <a:pPr algn="just" rtl="1">
              <a:lnSpc>
                <a:spcPct val="115000"/>
              </a:lnSpc>
            </a:pPr>
            <a:r>
              <a:rPr lang="en" sz="2000" dirty="0">
                <a:solidFill>
                  <a:schemeClr val="dk1"/>
                </a:solidFill>
                <a:latin typeface="Times New Roman"/>
                <a:ea typeface="Times New Roman"/>
                <a:cs typeface="Times New Roman"/>
                <a:sym typeface="Times New Roman"/>
              </a:rPr>
              <a:t>جائزة المركز الثالث عالميًا في مسابقة شيل تخيل المستقبل 2019/2020</a:t>
            </a:r>
            <a:endParaRPr sz="2000" dirty="0">
              <a:solidFill>
                <a:schemeClr val="dk1"/>
              </a:solidFill>
              <a:latin typeface="Times New Roman"/>
              <a:ea typeface="Times New Roman"/>
              <a:cs typeface="Times New Roman"/>
              <a:sym typeface="Times New Roman"/>
            </a:endParaRPr>
          </a:p>
          <a:p>
            <a:pPr algn="just" rtl="1">
              <a:lnSpc>
                <a:spcPct val="115000"/>
              </a:lnSpc>
            </a:pPr>
            <a:r>
              <a:rPr lang="en" sz="2000" dirty="0">
                <a:solidFill>
                  <a:schemeClr val="dk1"/>
                </a:solidFill>
                <a:latin typeface="Times New Roman"/>
                <a:ea typeface="Times New Roman"/>
                <a:cs typeface="Times New Roman"/>
                <a:sym typeface="Times New Roman"/>
              </a:rPr>
              <a:t>جائزة المركز الثالث على مستوى الشرق الأوسط في مسابقة Zoohackathon 2020</a:t>
            </a:r>
            <a:endParaRPr sz="2000" dirty="0">
              <a:solidFill>
                <a:schemeClr val="dk1"/>
              </a:solidFill>
              <a:latin typeface="Times New Roman"/>
              <a:ea typeface="Times New Roman"/>
              <a:cs typeface="Times New Roman"/>
              <a:sym typeface="Times New Roman"/>
            </a:endParaRPr>
          </a:p>
        </p:txBody>
      </p:sp>
      <p:sp>
        <p:nvSpPr>
          <p:cNvPr id="142" name="Google Shape;142;p26"/>
          <p:cNvSpPr txBox="1"/>
          <p:nvPr/>
        </p:nvSpPr>
        <p:spPr>
          <a:xfrm>
            <a:off x="4071678" y="1455997"/>
            <a:ext cx="7337944" cy="890515"/>
          </a:xfrm>
          <a:prstGeom prst="rect">
            <a:avLst/>
          </a:prstGeom>
          <a:noFill/>
          <a:ln>
            <a:noFill/>
          </a:ln>
        </p:spPr>
        <p:txBody>
          <a:bodyPr spcFirstLastPara="1" wrap="square" lIns="151169" tIns="151169" rIns="151169" bIns="151169" anchor="t" anchorCtr="0">
            <a:spAutoFit/>
          </a:bodyPr>
          <a:lstStyle/>
          <a:p>
            <a:pPr algn="ctr" rtl="1"/>
            <a:r>
              <a:rPr lang="ar-EG" sz="3803" b="1" dirty="0">
                <a:latin typeface="Times New Roman"/>
                <a:ea typeface="Times New Roman"/>
                <a:cs typeface="Times New Roman"/>
                <a:sym typeface="Times New Roman"/>
              </a:rPr>
              <a:t>1-</a:t>
            </a:r>
            <a:r>
              <a:rPr lang="en" sz="3803" b="1" dirty="0">
                <a:latin typeface="Times New Roman"/>
                <a:ea typeface="Times New Roman"/>
                <a:cs typeface="Times New Roman"/>
                <a:sym typeface="Times New Roman"/>
              </a:rPr>
              <a:t> عن مقدمي مشروع </a:t>
            </a:r>
            <a:r>
              <a:rPr lang="en" sz="3803" b="1" dirty="0">
                <a:solidFill>
                  <a:srgbClr val="BF9000"/>
                </a:solidFill>
                <a:latin typeface="Times New Roman"/>
                <a:ea typeface="Times New Roman"/>
                <a:cs typeface="Times New Roman"/>
                <a:sym typeface="Times New Roman"/>
              </a:rPr>
              <a:t>ريسولار</a:t>
            </a:r>
            <a:endParaRPr sz="3803" b="1" dirty="0">
              <a:solidFill>
                <a:srgbClr val="BF9000"/>
              </a:solidFill>
              <a:latin typeface="Times New Roman"/>
              <a:ea typeface="Times New Roman"/>
              <a:cs typeface="Times New Roman"/>
              <a:sym typeface="Times New Roman"/>
            </a:endParaRPr>
          </a:p>
        </p:txBody>
      </p:sp>
      <p:pic>
        <p:nvPicPr>
          <p:cNvPr id="143" name="Google Shape;143;p26"/>
          <p:cNvPicPr preferRelativeResize="0"/>
          <p:nvPr/>
        </p:nvPicPr>
        <p:blipFill rotWithShape="1">
          <a:blip r:embed="rId3">
            <a:alphaModFix/>
          </a:blip>
          <a:srcRect l="9385" t="17286" r="8714" b="19808"/>
          <a:stretch/>
        </p:blipFill>
        <p:spPr>
          <a:xfrm>
            <a:off x="10181982" y="2636071"/>
            <a:ext cx="2445856" cy="3589708"/>
          </a:xfrm>
          <a:prstGeom prst="rect">
            <a:avLst/>
          </a:prstGeom>
          <a:noFill/>
          <a:ln>
            <a:noFill/>
          </a:ln>
        </p:spPr>
      </p:pic>
      <p:pic>
        <p:nvPicPr>
          <p:cNvPr id="144" name="Google Shape;144;p26"/>
          <p:cNvPicPr preferRelativeResize="0"/>
          <p:nvPr/>
        </p:nvPicPr>
        <p:blipFill rotWithShape="1">
          <a:blip r:embed="rId4">
            <a:alphaModFix/>
          </a:blip>
          <a:srcRect l="3614"/>
          <a:stretch/>
        </p:blipFill>
        <p:spPr>
          <a:xfrm>
            <a:off x="2623888" y="2580441"/>
            <a:ext cx="2675430" cy="3700967"/>
          </a:xfrm>
          <a:prstGeom prst="rect">
            <a:avLst/>
          </a:prstGeom>
          <a:noFill/>
          <a:ln>
            <a:noFill/>
          </a:ln>
        </p:spPr>
      </p:pic>
      <p:pic>
        <p:nvPicPr>
          <p:cNvPr id="145" name="Google Shape;145;p26"/>
          <p:cNvPicPr preferRelativeResize="0"/>
          <p:nvPr/>
        </p:nvPicPr>
        <p:blipFill>
          <a:blip r:embed="rId5">
            <a:alphaModFix/>
          </a:blip>
          <a:stretch>
            <a:fillRect/>
          </a:stretch>
        </p:blipFill>
        <p:spPr>
          <a:xfrm>
            <a:off x="6517722" y="3341928"/>
            <a:ext cx="2445859" cy="24458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7"/>
          <p:cNvSpPr txBox="1"/>
          <p:nvPr/>
        </p:nvSpPr>
        <p:spPr>
          <a:xfrm>
            <a:off x="1039457" y="2237061"/>
            <a:ext cx="13040439" cy="1643882"/>
          </a:xfrm>
          <a:prstGeom prst="rect">
            <a:avLst/>
          </a:prstGeom>
          <a:noFill/>
          <a:ln>
            <a:noFill/>
          </a:ln>
        </p:spPr>
        <p:txBody>
          <a:bodyPr spcFirstLastPara="1" wrap="square" lIns="113387" tIns="56673" rIns="113387" bIns="56673" anchor="ctr" anchorCtr="0">
            <a:normAutofit/>
          </a:bodyPr>
          <a:lstStyle/>
          <a:p>
            <a:pPr algn="r" rtl="1">
              <a:lnSpc>
                <a:spcPct val="90000"/>
              </a:lnSpc>
              <a:buSzPts val="3300"/>
            </a:pPr>
            <a:endParaRPr sz="5457">
              <a:latin typeface="Calibri"/>
              <a:ea typeface="Calibri"/>
              <a:cs typeface="Calibri"/>
              <a:sym typeface="Calibri"/>
            </a:endParaRPr>
          </a:p>
        </p:txBody>
      </p:sp>
      <p:sp>
        <p:nvSpPr>
          <p:cNvPr id="152" name="Google Shape;152;p27"/>
          <p:cNvSpPr txBox="1"/>
          <p:nvPr/>
        </p:nvSpPr>
        <p:spPr>
          <a:xfrm>
            <a:off x="3764708" y="927872"/>
            <a:ext cx="7337944" cy="890515"/>
          </a:xfrm>
          <a:prstGeom prst="rect">
            <a:avLst/>
          </a:prstGeom>
          <a:noFill/>
          <a:ln>
            <a:noFill/>
          </a:ln>
        </p:spPr>
        <p:txBody>
          <a:bodyPr spcFirstLastPara="1" wrap="square" lIns="151169" tIns="151169" rIns="151169" bIns="151169" anchor="t" anchorCtr="0">
            <a:spAutoFit/>
          </a:bodyPr>
          <a:lstStyle/>
          <a:p>
            <a:pPr algn="ctr" rtl="1"/>
            <a:r>
              <a:rPr lang="ar-EG" sz="3803" b="1" dirty="0">
                <a:latin typeface="Times New Roman"/>
                <a:ea typeface="Times New Roman"/>
                <a:cs typeface="Times New Roman"/>
                <a:sym typeface="Times New Roman"/>
              </a:rPr>
              <a:t>2-</a:t>
            </a:r>
            <a:r>
              <a:rPr lang="en" sz="3803" b="1" dirty="0">
                <a:latin typeface="Times New Roman"/>
                <a:ea typeface="Times New Roman"/>
                <a:cs typeface="Times New Roman"/>
                <a:sym typeface="Times New Roman"/>
              </a:rPr>
              <a:t> عن فكرة مشروع </a:t>
            </a:r>
            <a:r>
              <a:rPr lang="en" sz="3803" b="1" dirty="0">
                <a:solidFill>
                  <a:srgbClr val="BF9000"/>
                </a:solidFill>
                <a:latin typeface="Times New Roman"/>
                <a:ea typeface="Times New Roman"/>
                <a:cs typeface="Times New Roman"/>
                <a:sym typeface="Times New Roman"/>
              </a:rPr>
              <a:t>ريسولار</a:t>
            </a:r>
            <a:endParaRPr sz="3803" b="1" dirty="0">
              <a:solidFill>
                <a:srgbClr val="BF9000"/>
              </a:solidFill>
              <a:latin typeface="Times New Roman"/>
              <a:ea typeface="Times New Roman"/>
              <a:cs typeface="Times New Roman"/>
              <a:sym typeface="Times New Roman"/>
            </a:endParaRPr>
          </a:p>
        </p:txBody>
      </p:sp>
      <p:sp>
        <p:nvSpPr>
          <p:cNvPr id="153" name="Google Shape;153;p27"/>
          <p:cNvSpPr txBox="1"/>
          <p:nvPr/>
        </p:nvSpPr>
        <p:spPr>
          <a:xfrm>
            <a:off x="720972" y="1733899"/>
            <a:ext cx="14160005" cy="4525933"/>
          </a:xfrm>
          <a:prstGeom prst="rect">
            <a:avLst/>
          </a:prstGeom>
          <a:noFill/>
          <a:ln>
            <a:noFill/>
          </a:ln>
        </p:spPr>
        <p:txBody>
          <a:bodyPr spcFirstLastPara="1" wrap="square" lIns="151169" tIns="151169" rIns="151169" bIns="151169" anchor="t" anchorCtr="0">
            <a:spAutoFit/>
          </a:bodyPr>
          <a:lstStyle/>
          <a:p>
            <a:pPr marL="756008" indent="-525006" algn="just" rtl="1">
              <a:lnSpc>
                <a:spcPct val="115000"/>
              </a:lnSpc>
              <a:spcBef>
                <a:spcPts val="1984"/>
              </a:spcBef>
              <a:buClr>
                <a:schemeClr val="dk1"/>
              </a:buClr>
              <a:buSzPts val="1400"/>
              <a:buFont typeface="Times New Roman"/>
              <a:buChar char="●"/>
            </a:pPr>
            <a:r>
              <a:rPr lang="en" sz="2800" dirty="0">
                <a:solidFill>
                  <a:schemeClr val="dk1"/>
                </a:solidFill>
                <a:latin typeface="Times New Roman"/>
                <a:ea typeface="Times New Roman"/>
                <a:cs typeface="Times New Roman"/>
                <a:sym typeface="Times New Roman"/>
              </a:rPr>
              <a:t> دورة حياة الألواح الشمسية تدوم بين</a:t>
            </a:r>
            <a:r>
              <a:rPr lang="en" sz="2800" b="1" dirty="0">
                <a:solidFill>
                  <a:schemeClr val="dk1"/>
                </a:solidFill>
                <a:latin typeface="Times New Roman"/>
                <a:ea typeface="Times New Roman"/>
                <a:cs typeface="Times New Roman"/>
                <a:sym typeface="Times New Roman"/>
              </a:rPr>
              <a:t> </a:t>
            </a:r>
            <a:r>
              <a:rPr lang="ar-EG" sz="2800" b="1" dirty="0">
                <a:solidFill>
                  <a:schemeClr val="dk1"/>
                </a:solidFill>
                <a:latin typeface="Times New Roman"/>
                <a:ea typeface="Times New Roman"/>
                <a:cs typeface="Times New Roman"/>
                <a:sym typeface="Times New Roman"/>
              </a:rPr>
              <a:t>20-25</a:t>
            </a:r>
            <a:r>
              <a:rPr lang="en" sz="2800" b="1" dirty="0">
                <a:solidFill>
                  <a:schemeClr val="dk1"/>
                </a:solidFill>
                <a:latin typeface="Times New Roman"/>
                <a:ea typeface="Times New Roman"/>
                <a:cs typeface="Times New Roman"/>
                <a:sym typeface="Times New Roman"/>
              </a:rPr>
              <a:t> عام</a:t>
            </a:r>
            <a:r>
              <a:rPr lang="en" sz="2800" dirty="0">
                <a:solidFill>
                  <a:schemeClr val="dk1"/>
                </a:solidFill>
                <a:latin typeface="Times New Roman"/>
                <a:ea typeface="Times New Roman"/>
                <a:cs typeface="Times New Roman"/>
                <a:sym typeface="Times New Roman"/>
              </a:rPr>
              <a:t> مما يجعل مشكلة تراكم الألواح الشمسية المتلفة أمر لا مفر منه.</a:t>
            </a:r>
            <a:endParaRPr sz="2800" dirty="0">
              <a:solidFill>
                <a:schemeClr val="dk1"/>
              </a:solidFill>
              <a:latin typeface="Times New Roman"/>
              <a:ea typeface="Times New Roman"/>
              <a:cs typeface="Times New Roman"/>
              <a:sym typeface="Times New Roman"/>
            </a:endParaRPr>
          </a:p>
          <a:p>
            <a:pPr marL="756008" indent="-514506" algn="just" rtl="1">
              <a:lnSpc>
                <a:spcPct val="115000"/>
              </a:lnSpc>
              <a:buClr>
                <a:schemeClr val="dk1"/>
              </a:buClr>
              <a:buSzPts val="1300"/>
              <a:buFont typeface="Times New Roman"/>
              <a:buChar char="●"/>
            </a:pPr>
            <a:r>
              <a:rPr lang="en" sz="2800" b="1" dirty="0">
                <a:solidFill>
                  <a:schemeClr val="dk1"/>
                </a:solidFill>
                <a:latin typeface="Times New Roman"/>
                <a:ea typeface="Times New Roman"/>
                <a:cs typeface="Times New Roman"/>
                <a:sym typeface="Times New Roman"/>
              </a:rPr>
              <a:t>مخلفات الألواح الشمسية</a:t>
            </a:r>
            <a:r>
              <a:rPr lang="en" sz="2800" dirty="0">
                <a:solidFill>
                  <a:schemeClr val="dk1"/>
                </a:solidFill>
                <a:latin typeface="Times New Roman"/>
                <a:ea typeface="Times New Roman"/>
                <a:cs typeface="Times New Roman"/>
                <a:sym typeface="Times New Roman"/>
              </a:rPr>
              <a:t> المتوقع أن تصل إلى ما بين </a:t>
            </a:r>
            <a:r>
              <a:rPr lang="ar-EG" sz="2800" b="1" dirty="0">
                <a:solidFill>
                  <a:schemeClr val="dk1"/>
                </a:solidFill>
                <a:latin typeface="Times New Roman"/>
                <a:ea typeface="Times New Roman"/>
                <a:cs typeface="Times New Roman"/>
                <a:sym typeface="Times New Roman"/>
              </a:rPr>
              <a:t>600-900 </a:t>
            </a:r>
            <a:r>
              <a:rPr lang="en" sz="2800" b="1" dirty="0">
                <a:solidFill>
                  <a:schemeClr val="dk1"/>
                </a:solidFill>
                <a:latin typeface="Times New Roman"/>
                <a:ea typeface="Times New Roman"/>
                <a:cs typeface="Times New Roman"/>
                <a:sym typeface="Times New Roman"/>
              </a:rPr>
              <a:t>ألف طن بحلول</a:t>
            </a:r>
            <a:r>
              <a:rPr lang="ar-EG" sz="2800" b="1" dirty="0">
                <a:solidFill>
                  <a:schemeClr val="dk1"/>
                </a:solidFill>
                <a:latin typeface="Times New Roman"/>
                <a:ea typeface="Times New Roman"/>
                <a:cs typeface="Times New Roman"/>
                <a:sym typeface="Times New Roman"/>
              </a:rPr>
              <a:t> 2050 </a:t>
            </a:r>
            <a:r>
              <a:rPr lang="en" sz="2800" b="1" dirty="0">
                <a:solidFill>
                  <a:schemeClr val="dk1"/>
                </a:solidFill>
                <a:latin typeface="Times New Roman"/>
                <a:ea typeface="Times New Roman"/>
                <a:cs typeface="Times New Roman"/>
                <a:sym typeface="Times New Roman"/>
              </a:rPr>
              <a:t>في مصر </a:t>
            </a:r>
            <a:r>
              <a:rPr lang="en" sz="2800" dirty="0">
                <a:solidFill>
                  <a:schemeClr val="dk1"/>
                </a:solidFill>
                <a:latin typeface="Times New Roman"/>
                <a:ea typeface="Times New Roman"/>
                <a:cs typeface="Times New Roman"/>
                <a:sym typeface="Times New Roman"/>
              </a:rPr>
              <a:t>طبقًا لنماذج التحليل الكمي المتبناة من الهيئة الدولية للطاقة الجديد والمتجددة (IRENA)</a:t>
            </a:r>
            <a:r>
              <a:rPr lang="ar-EG" sz="2800" dirty="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a:p>
            <a:pPr marL="756008" indent="-514506" algn="just" rtl="1">
              <a:lnSpc>
                <a:spcPct val="115000"/>
              </a:lnSpc>
              <a:buClr>
                <a:schemeClr val="dk1"/>
              </a:buClr>
              <a:buSzPts val="1300"/>
              <a:buFont typeface="Times New Roman"/>
              <a:buChar char="●"/>
            </a:pPr>
            <a:r>
              <a:rPr lang="en" sz="2800" b="1" dirty="0">
                <a:solidFill>
                  <a:schemeClr val="dk1"/>
                </a:solidFill>
                <a:latin typeface="Times New Roman"/>
                <a:ea typeface="Times New Roman"/>
                <a:cs typeface="Times New Roman"/>
                <a:sym typeface="Times New Roman"/>
              </a:rPr>
              <a:t>يعمل </a:t>
            </a:r>
            <a:r>
              <a:rPr lang="en" sz="2800" b="1" dirty="0">
                <a:solidFill>
                  <a:srgbClr val="BF9000"/>
                </a:solidFill>
                <a:latin typeface="Times New Roman"/>
                <a:ea typeface="Times New Roman"/>
                <a:cs typeface="Times New Roman"/>
                <a:sym typeface="Times New Roman"/>
              </a:rPr>
              <a:t>ريسولار</a:t>
            </a:r>
            <a:r>
              <a:rPr lang="en" sz="2800" b="1" dirty="0">
                <a:solidFill>
                  <a:schemeClr val="dk1"/>
                </a:solidFill>
                <a:latin typeface="Times New Roman"/>
                <a:ea typeface="Times New Roman"/>
                <a:cs typeface="Times New Roman"/>
                <a:sym typeface="Times New Roman"/>
              </a:rPr>
              <a:t> على ضمان استدامة توسع مصر في الطاقة الشمسية</a:t>
            </a:r>
            <a:r>
              <a:rPr lang="en" sz="2800" dirty="0">
                <a:solidFill>
                  <a:schemeClr val="dk1"/>
                </a:solidFill>
                <a:latin typeface="Times New Roman"/>
                <a:ea typeface="Times New Roman"/>
                <a:cs typeface="Times New Roman"/>
                <a:sym typeface="Times New Roman"/>
              </a:rPr>
              <a:t> عن طريق خلق نظام متكامل يعمل على إعادة الاستخدام التام للخلايا الشمسية الخارجة عن الخدمة عن طريق استخدام تكنولوجيا فريدة من نوعها متبناة مما توصل إليه أفضل التكنولوچيات على مستوى العالم</a:t>
            </a:r>
            <a:r>
              <a:rPr lang="ar-EG" sz="2800" dirty="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a:p>
            <a:pPr marL="756008" indent="-514506" algn="just" rtl="1">
              <a:lnSpc>
                <a:spcPct val="115000"/>
              </a:lnSpc>
              <a:buClr>
                <a:schemeClr val="dk1"/>
              </a:buClr>
              <a:buSzPts val="1300"/>
              <a:buFont typeface="Times New Roman"/>
              <a:buChar char="●"/>
            </a:pPr>
            <a:r>
              <a:rPr lang="en" sz="2800" dirty="0">
                <a:solidFill>
                  <a:schemeClr val="dk1"/>
                </a:solidFill>
                <a:latin typeface="Times New Roman"/>
                <a:ea typeface="Times New Roman"/>
                <a:cs typeface="Times New Roman"/>
                <a:sym typeface="Times New Roman"/>
              </a:rPr>
              <a:t>التكنولوجيا المستخدمة في </a:t>
            </a:r>
            <a:r>
              <a:rPr lang="en" sz="2800" dirty="0">
                <a:solidFill>
                  <a:srgbClr val="BF9000"/>
                </a:solidFill>
                <a:latin typeface="Times New Roman"/>
                <a:ea typeface="Times New Roman"/>
                <a:cs typeface="Times New Roman"/>
                <a:sym typeface="Times New Roman"/>
              </a:rPr>
              <a:t>ريسولار</a:t>
            </a:r>
            <a:r>
              <a:rPr lang="en" sz="2800" dirty="0">
                <a:solidFill>
                  <a:schemeClr val="dk1"/>
                </a:solidFill>
                <a:latin typeface="Times New Roman"/>
                <a:ea typeface="Times New Roman"/>
                <a:cs typeface="Times New Roman"/>
                <a:sym typeface="Times New Roman"/>
              </a:rPr>
              <a:t> تمكن من الحصول على أعلى معدل استخراج </a:t>
            </a:r>
            <a:r>
              <a:rPr lang="en" sz="2800" b="1" dirty="0">
                <a:solidFill>
                  <a:schemeClr val="dk1"/>
                </a:solidFill>
                <a:latin typeface="Times New Roman"/>
                <a:ea typeface="Times New Roman"/>
                <a:cs typeface="Times New Roman"/>
                <a:sym typeface="Times New Roman"/>
              </a:rPr>
              <a:t>للمعادن الثمينة مثل الفضة والنحاس والألمنيوم والسيليكون بأعلى نقاء</a:t>
            </a:r>
            <a:r>
              <a:rPr lang="ar-EG" sz="2800" b="1" dirty="0">
                <a:solidFill>
                  <a:schemeClr val="dk1"/>
                </a:solidFill>
                <a:latin typeface="Times New Roman"/>
                <a:ea typeface="Times New Roman"/>
                <a:cs typeface="Times New Roman"/>
                <a:sym typeface="Times New Roman"/>
              </a:rPr>
              <a:t>.</a:t>
            </a:r>
            <a:endParaRPr sz="2800" dirty="0">
              <a:latin typeface="Calibri"/>
              <a:ea typeface="Calibri"/>
              <a:cs typeface="Calibri"/>
              <a:sym typeface="Calibri"/>
            </a:endParaRPr>
          </a:p>
        </p:txBody>
      </p:sp>
      <p:sp>
        <p:nvSpPr>
          <p:cNvPr id="154" name="Google Shape;154;p27"/>
          <p:cNvSpPr txBox="1"/>
          <p:nvPr/>
        </p:nvSpPr>
        <p:spPr>
          <a:xfrm>
            <a:off x="-2183" y="9453101"/>
            <a:ext cx="7337944" cy="582289"/>
          </a:xfrm>
          <a:prstGeom prst="rect">
            <a:avLst/>
          </a:prstGeom>
          <a:noFill/>
          <a:ln>
            <a:noFill/>
          </a:ln>
        </p:spPr>
        <p:txBody>
          <a:bodyPr spcFirstLastPara="1" wrap="square" lIns="151169" tIns="151169" rIns="151169" bIns="151169" anchor="t" anchorCtr="0">
            <a:spAutoFit/>
          </a:bodyPr>
          <a:lstStyle/>
          <a:p>
            <a:pPr algn="ctr"/>
            <a:r>
              <a:rPr lang="en" sz="1800" b="1" dirty="0">
                <a:latin typeface="Calibri"/>
                <a:ea typeface="Calibri"/>
                <a:cs typeface="Calibri"/>
                <a:sym typeface="Calibri"/>
              </a:rPr>
              <a:t>نتائج التحليل الكمي لنموذج حساب مخلفات الخلايا الشمسية في مصر حتى</a:t>
            </a:r>
            <a:r>
              <a:rPr lang="ar-EG" sz="1800" b="1" dirty="0">
                <a:latin typeface="Calibri"/>
                <a:ea typeface="Calibri"/>
                <a:cs typeface="Calibri"/>
                <a:sym typeface="Calibri"/>
              </a:rPr>
              <a:t> 2050</a:t>
            </a:r>
            <a:endParaRPr sz="1800" b="1" dirty="0">
              <a:latin typeface="Calibri"/>
              <a:ea typeface="Calibri"/>
              <a:cs typeface="Calibri"/>
              <a:sym typeface="Calibri"/>
            </a:endParaRPr>
          </a:p>
        </p:txBody>
      </p:sp>
      <p:pic>
        <p:nvPicPr>
          <p:cNvPr id="155" name="Google Shape;155;p27"/>
          <p:cNvPicPr preferRelativeResize="0"/>
          <p:nvPr/>
        </p:nvPicPr>
        <p:blipFill rotWithShape="1">
          <a:blip r:embed="rId3">
            <a:alphaModFix amt="20000"/>
          </a:blip>
          <a:srcRect l="-3429" t="4120" r="-3419" b="20679"/>
          <a:stretch/>
        </p:blipFill>
        <p:spPr>
          <a:xfrm>
            <a:off x="-205403" y="7733768"/>
            <a:ext cx="2773369" cy="1872557"/>
          </a:xfrm>
          <a:prstGeom prst="rect">
            <a:avLst/>
          </a:prstGeom>
          <a:noFill/>
          <a:ln>
            <a:noFill/>
          </a:ln>
        </p:spPr>
      </p:pic>
      <p:pic>
        <p:nvPicPr>
          <p:cNvPr id="156" name="Google Shape;156;p27"/>
          <p:cNvPicPr preferRelativeResize="0"/>
          <p:nvPr/>
        </p:nvPicPr>
        <p:blipFill>
          <a:blip r:embed="rId4">
            <a:alphaModFix/>
          </a:blip>
          <a:stretch>
            <a:fillRect/>
          </a:stretch>
        </p:blipFill>
        <p:spPr>
          <a:xfrm>
            <a:off x="479671" y="6219296"/>
            <a:ext cx="5551713" cy="3015668"/>
          </a:xfrm>
          <a:prstGeom prst="rect">
            <a:avLst/>
          </a:prstGeom>
          <a:noFill/>
          <a:ln>
            <a:noFill/>
          </a:ln>
        </p:spPr>
      </p:pic>
      <p:sp>
        <p:nvSpPr>
          <p:cNvPr id="157" name="Google Shape;157;p27"/>
          <p:cNvSpPr txBox="1"/>
          <p:nvPr/>
        </p:nvSpPr>
        <p:spPr>
          <a:xfrm>
            <a:off x="8189587" y="9424759"/>
            <a:ext cx="5639002" cy="610631"/>
          </a:xfrm>
          <a:prstGeom prst="rect">
            <a:avLst/>
          </a:prstGeom>
          <a:noFill/>
          <a:ln>
            <a:noFill/>
          </a:ln>
        </p:spPr>
        <p:txBody>
          <a:bodyPr spcFirstLastPara="1" wrap="square" lIns="151169" tIns="151169" rIns="151169" bIns="151169" anchor="t" anchorCtr="0">
            <a:spAutoFit/>
          </a:bodyPr>
          <a:lstStyle/>
          <a:p>
            <a:pPr algn="ctr"/>
            <a:r>
              <a:rPr lang="en" sz="1984" b="1" dirty="0">
                <a:latin typeface="Calibri"/>
                <a:ea typeface="Calibri"/>
                <a:cs typeface="Calibri"/>
                <a:sym typeface="Calibri"/>
              </a:rPr>
              <a:t>صور من الزيارة الميدانية لمحطة بنبان</a:t>
            </a:r>
            <a:r>
              <a:rPr lang="ar-EG" sz="1984" b="1" dirty="0">
                <a:latin typeface="Calibri"/>
                <a:ea typeface="Calibri"/>
                <a:cs typeface="Calibri"/>
                <a:sym typeface="Calibri"/>
              </a:rPr>
              <a:t> (</a:t>
            </a:r>
            <a:r>
              <a:rPr lang="en" sz="1984" b="1" dirty="0">
                <a:latin typeface="Calibri"/>
                <a:ea typeface="Calibri"/>
                <a:cs typeface="Calibri"/>
                <a:sym typeface="Calibri"/>
              </a:rPr>
              <a:t>فبراير</a:t>
            </a:r>
            <a:r>
              <a:rPr lang="ar-EG" sz="1984" b="1" dirty="0">
                <a:latin typeface="Calibri"/>
                <a:ea typeface="Calibri"/>
                <a:cs typeface="Calibri"/>
                <a:sym typeface="Calibri"/>
              </a:rPr>
              <a:t> 2022)</a:t>
            </a:r>
            <a:endParaRPr sz="1984" b="1" dirty="0">
              <a:latin typeface="Calibri"/>
              <a:ea typeface="Calibri"/>
              <a:cs typeface="Calibri"/>
              <a:sym typeface="Calibri"/>
            </a:endParaRPr>
          </a:p>
        </p:txBody>
      </p:sp>
      <p:pic>
        <p:nvPicPr>
          <p:cNvPr id="158" name="Google Shape;158;p27"/>
          <p:cNvPicPr preferRelativeResize="0"/>
          <p:nvPr/>
        </p:nvPicPr>
        <p:blipFill rotWithShape="1">
          <a:blip r:embed="rId5">
            <a:alphaModFix/>
          </a:blip>
          <a:srcRect r="23629" b="8206"/>
          <a:stretch/>
        </p:blipFill>
        <p:spPr>
          <a:xfrm>
            <a:off x="6524869" y="6219296"/>
            <a:ext cx="3596593" cy="3101863"/>
          </a:xfrm>
          <a:prstGeom prst="rect">
            <a:avLst/>
          </a:prstGeom>
          <a:noFill/>
          <a:ln>
            <a:noFill/>
          </a:ln>
        </p:spPr>
      </p:pic>
      <p:pic>
        <p:nvPicPr>
          <p:cNvPr id="159" name="Google Shape;159;p27"/>
          <p:cNvPicPr preferRelativeResize="0"/>
          <p:nvPr/>
        </p:nvPicPr>
        <p:blipFill rotWithShape="1">
          <a:blip r:embed="rId6">
            <a:alphaModFix/>
          </a:blip>
          <a:srcRect l="17557" t="17945" r="18269" b="14917"/>
          <a:stretch/>
        </p:blipFill>
        <p:spPr>
          <a:xfrm>
            <a:off x="10614946" y="6259832"/>
            <a:ext cx="4247410" cy="31018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9"/>
          <p:cNvSpPr txBox="1"/>
          <p:nvPr/>
        </p:nvSpPr>
        <p:spPr>
          <a:xfrm>
            <a:off x="1039457" y="2237061"/>
            <a:ext cx="13040439" cy="1643882"/>
          </a:xfrm>
          <a:prstGeom prst="rect">
            <a:avLst/>
          </a:prstGeom>
          <a:noFill/>
          <a:ln>
            <a:noFill/>
          </a:ln>
        </p:spPr>
        <p:txBody>
          <a:bodyPr spcFirstLastPara="1" wrap="square" lIns="113387" tIns="56673" rIns="113387" bIns="56673" anchor="ctr" anchorCtr="0">
            <a:normAutofit/>
          </a:bodyPr>
          <a:lstStyle/>
          <a:p>
            <a:pPr algn="r" rtl="1">
              <a:lnSpc>
                <a:spcPct val="90000"/>
              </a:lnSpc>
              <a:buSzPts val="3300"/>
            </a:pPr>
            <a:endParaRPr sz="5457">
              <a:latin typeface="Calibri"/>
              <a:ea typeface="Calibri"/>
              <a:cs typeface="Calibri"/>
              <a:sym typeface="Calibri"/>
            </a:endParaRPr>
          </a:p>
        </p:txBody>
      </p:sp>
      <p:sp>
        <p:nvSpPr>
          <p:cNvPr id="176" name="Google Shape;176;p29"/>
          <p:cNvSpPr txBox="1"/>
          <p:nvPr/>
        </p:nvSpPr>
        <p:spPr>
          <a:xfrm>
            <a:off x="3890703" y="894000"/>
            <a:ext cx="7337944" cy="890515"/>
          </a:xfrm>
          <a:prstGeom prst="rect">
            <a:avLst/>
          </a:prstGeom>
          <a:noFill/>
          <a:ln>
            <a:noFill/>
          </a:ln>
        </p:spPr>
        <p:txBody>
          <a:bodyPr spcFirstLastPara="1" wrap="square" lIns="151169" tIns="151169" rIns="151169" bIns="151169" anchor="t" anchorCtr="0">
            <a:spAutoFit/>
          </a:bodyPr>
          <a:lstStyle/>
          <a:p>
            <a:pPr algn="ctr" rtl="1"/>
            <a:r>
              <a:rPr lang="ar-EG" sz="3803" b="1" dirty="0">
                <a:latin typeface="Times New Roman"/>
                <a:ea typeface="Times New Roman"/>
                <a:cs typeface="Times New Roman"/>
                <a:sym typeface="Times New Roman"/>
              </a:rPr>
              <a:t>3-</a:t>
            </a:r>
            <a:r>
              <a:rPr lang="en" sz="3803" b="1" dirty="0">
                <a:latin typeface="Times New Roman"/>
                <a:ea typeface="Times New Roman"/>
                <a:cs typeface="Times New Roman"/>
                <a:sym typeface="Times New Roman"/>
              </a:rPr>
              <a:t> أثر مشروع </a:t>
            </a:r>
            <a:r>
              <a:rPr lang="en" sz="3803" b="1" dirty="0">
                <a:solidFill>
                  <a:srgbClr val="BF9000"/>
                </a:solidFill>
                <a:latin typeface="Times New Roman"/>
                <a:ea typeface="Times New Roman"/>
                <a:cs typeface="Times New Roman"/>
                <a:sym typeface="Times New Roman"/>
              </a:rPr>
              <a:t>ريسولار </a:t>
            </a:r>
            <a:r>
              <a:rPr lang="en" sz="3803" b="1" u="sng" dirty="0">
                <a:solidFill>
                  <a:schemeClr val="dk1"/>
                </a:solidFill>
                <a:latin typeface="Times New Roman"/>
                <a:ea typeface="Times New Roman"/>
                <a:cs typeface="Times New Roman"/>
                <a:sym typeface="Times New Roman"/>
              </a:rPr>
              <a:t>إقتصاديًا</a:t>
            </a:r>
            <a:endParaRPr sz="3803" b="1" u="sng" dirty="0">
              <a:solidFill>
                <a:schemeClr val="dk1"/>
              </a:solidFill>
              <a:latin typeface="Times New Roman"/>
              <a:ea typeface="Times New Roman"/>
              <a:cs typeface="Times New Roman"/>
              <a:sym typeface="Times New Roman"/>
            </a:endParaRPr>
          </a:p>
        </p:txBody>
      </p:sp>
      <p:sp>
        <p:nvSpPr>
          <p:cNvPr id="177" name="Google Shape;177;p29"/>
          <p:cNvSpPr txBox="1"/>
          <p:nvPr/>
        </p:nvSpPr>
        <p:spPr>
          <a:xfrm>
            <a:off x="1251181" y="1767919"/>
            <a:ext cx="13040439" cy="3534893"/>
          </a:xfrm>
          <a:prstGeom prst="rect">
            <a:avLst/>
          </a:prstGeom>
          <a:noFill/>
          <a:ln>
            <a:noFill/>
          </a:ln>
        </p:spPr>
        <p:txBody>
          <a:bodyPr spcFirstLastPara="1" wrap="square" lIns="151169" tIns="151169" rIns="151169" bIns="151169" anchor="t" anchorCtr="0">
            <a:spAutoFit/>
          </a:bodyPr>
          <a:lstStyle/>
          <a:p>
            <a:pPr marL="756008" indent="-514506" algn="just" rtl="1">
              <a:lnSpc>
                <a:spcPct val="115000"/>
              </a:lnSpc>
              <a:spcBef>
                <a:spcPts val="1984"/>
              </a:spcBef>
              <a:buClr>
                <a:schemeClr val="dk1"/>
              </a:buClr>
              <a:buSzPts val="1300"/>
              <a:buFont typeface="Times New Roman"/>
              <a:buChar char="●"/>
            </a:pPr>
            <a:r>
              <a:rPr lang="en" sz="2800" dirty="0">
                <a:solidFill>
                  <a:schemeClr val="dk1"/>
                </a:solidFill>
                <a:latin typeface="Times New Roman"/>
                <a:ea typeface="Times New Roman"/>
                <a:cs typeface="Times New Roman"/>
                <a:sym typeface="Times New Roman"/>
              </a:rPr>
              <a:t>يعطي ريسولار أهمية لمصر على المستوى الإقليمي كرائدة في مجال إعادة تدوير الخلايا الشمسية حيث يعتبر</a:t>
            </a:r>
            <a:r>
              <a:rPr lang="ar-EG" sz="2800" dirty="0">
                <a:solidFill>
                  <a:schemeClr val="dk1"/>
                </a:solidFill>
                <a:latin typeface="Times New Roman"/>
                <a:ea typeface="Times New Roman"/>
                <a:cs typeface="Times New Roman"/>
                <a:sym typeface="Times New Roman"/>
              </a:rPr>
              <a:t> </a:t>
            </a:r>
            <a:r>
              <a:rPr lang="en" sz="2800" dirty="0">
                <a:solidFill>
                  <a:schemeClr val="dk1"/>
                </a:solidFill>
                <a:latin typeface="Times New Roman"/>
                <a:ea typeface="Times New Roman"/>
                <a:cs typeface="Times New Roman"/>
                <a:sym typeface="Times New Roman"/>
              </a:rPr>
              <a:t>هذا المجال جديدًا على معظم الدول عالميًا وحصري على دول متقدمة قليلة مثل أمريكا واليابان ودول أوروبا.</a:t>
            </a:r>
            <a:endParaRPr sz="2800" dirty="0">
              <a:solidFill>
                <a:schemeClr val="dk1"/>
              </a:solidFill>
              <a:latin typeface="Times New Roman"/>
              <a:ea typeface="Times New Roman"/>
              <a:cs typeface="Times New Roman"/>
              <a:sym typeface="Times New Roman"/>
            </a:endParaRPr>
          </a:p>
          <a:p>
            <a:pPr marL="756008" indent="-514506" algn="just" rtl="1">
              <a:lnSpc>
                <a:spcPct val="115000"/>
              </a:lnSpc>
              <a:buClr>
                <a:schemeClr val="dk1"/>
              </a:buClr>
              <a:buSzPts val="1300"/>
              <a:buFont typeface="Times New Roman"/>
              <a:buChar char="●"/>
            </a:pPr>
            <a:r>
              <a:rPr lang="en" sz="2800" dirty="0">
                <a:solidFill>
                  <a:schemeClr val="dk1"/>
                </a:solidFill>
                <a:latin typeface="Times New Roman"/>
                <a:ea typeface="Times New Roman"/>
                <a:cs typeface="Times New Roman"/>
                <a:sym typeface="Times New Roman"/>
              </a:rPr>
              <a:t>طبقًا لمخرجات المرحلة التي وصل إليها ريسولار فقد أظهرت نتائج دراسة الجدوى أنه إذا تم إقامة المشروع في أسوان لخدمة محطة بنبان للطاقة الشمسية فقط فإنه قادر على تحقيق الاستدامة المالية بجانب الوصول لنقطة التعادل </a:t>
            </a:r>
            <a:r>
              <a:rPr lang="ar-EG" sz="2800" dirty="0">
                <a:solidFill>
                  <a:schemeClr val="dk1"/>
                </a:solidFill>
                <a:latin typeface="Times New Roman"/>
                <a:ea typeface="Times New Roman"/>
                <a:cs typeface="Times New Roman"/>
                <a:sym typeface="Times New Roman"/>
              </a:rPr>
              <a:t>(</a:t>
            </a:r>
            <a:r>
              <a:rPr lang="en-US" sz="2800" dirty="0">
                <a:solidFill>
                  <a:schemeClr val="dk1"/>
                </a:solidFill>
                <a:latin typeface="Times New Roman"/>
                <a:ea typeface="Times New Roman"/>
                <a:cs typeface="Times New Roman"/>
                <a:sym typeface="Times New Roman"/>
              </a:rPr>
              <a:t>Break-even Point</a:t>
            </a:r>
            <a:r>
              <a:rPr lang="ar-EG" sz="2800" dirty="0">
                <a:solidFill>
                  <a:schemeClr val="dk1"/>
                </a:solidFill>
                <a:latin typeface="Times New Roman"/>
                <a:ea typeface="Times New Roman"/>
                <a:cs typeface="Times New Roman"/>
                <a:sym typeface="Times New Roman"/>
              </a:rPr>
              <a:t>) </a:t>
            </a:r>
            <a:r>
              <a:rPr lang="en" sz="2800" dirty="0">
                <a:solidFill>
                  <a:schemeClr val="dk1"/>
                </a:solidFill>
                <a:latin typeface="Times New Roman"/>
                <a:ea typeface="Times New Roman"/>
                <a:cs typeface="Times New Roman"/>
                <a:sym typeface="Times New Roman"/>
              </a:rPr>
              <a:t>في بدايات السنة الثانية بعد تشغيل المشروع.</a:t>
            </a:r>
            <a:endParaRPr sz="2800" dirty="0">
              <a:solidFill>
                <a:schemeClr val="dk1"/>
              </a:solidFill>
              <a:latin typeface="Times New Roman"/>
              <a:ea typeface="Times New Roman"/>
              <a:cs typeface="Times New Roman"/>
              <a:sym typeface="Times New Roman"/>
            </a:endParaRPr>
          </a:p>
        </p:txBody>
      </p:sp>
      <p:sp>
        <p:nvSpPr>
          <p:cNvPr id="178" name="Google Shape;178;p29"/>
          <p:cNvSpPr txBox="1"/>
          <p:nvPr/>
        </p:nvSpPr>
        <p:spPr>
          <a:xfrm>
            <a:off x="0" y="8949280"/>
            <a:ext cx="8064149" cy="1167065"/>
          </a:xfrm>
          <a:prstGeom prst="rect">
            <a:avLst/>
          </a:prstGeom>
          <a:noFill/>
          <a:ln>
            <a:noFill/>
          </a:ln>
        </p:spPr>
        <p:txBody>
          <a:bodyPr spcFirstLastPara="1" wrap="square" lIns="151169" tIns="151169" rIns="151169" bIns="151169" anchor="t" anchorCtr="0">
            <a:spAutoFit/>
          </a:bodyPr>
          <a:lstStyle/>
          <a:p>
            <a:pPr algn="ctr" rtl="1"/>
            <a:r>
              <a:rPr lang="en" sz="2800" b="1" dirty="0">
                <a:latin typeface="Calibri"/>
                <a:ea typeface="Calibri"/>
                <a:cs typeface="Calibri"/>
                <a:sym typeface="Calibri"/>
              </a:rPr>
              <a:t>عرض لمخرجات الدراسة المالية </a:t>
            </a:r>
            <a:endParaRPr lang="ar-EG" sz="2800" b="1" dirty="0">
              <a:latin typeface="Calibri"/>
              <a:ea typeface="Calibri"/>
              <a:cs typeface="Calibri"/>
              <a:sym typeface="Calibri"/>
            </a:endParaRPr>
          </a:p>
          <a:p>
            <a:pPr algn="ctr" rtl="1"/>
            <a:r>
              <a:rPr lang="en" sz="2800" b="1" dirty="0">
                <a:latin typeface="Calibri"/>
                <a:ea typeface="Calibri"/>
                <a:cs typeface="Calibri"/>
                <a:sym typeface="Calibri"/>
              </a:rPr>
              <a:t>لمشروع إعادة التدوير لمخلفات محطة بنبان</a:t>
            </a:r>
            <a:endParaRPr sz="2800" b="1" dirty="0">
              <a:latin typeface="Calibri"/>
              <a:ea typeface="Calibri"/>
              <a:cs typeface="Calibri"/>
              <a:sym typeface="Calibri"/>
            </a:endParaRPr>
          </a:p>
        </p:txBody>
      </p:sp>
      <p:pic>
        <p:nvPicPr>
          <p:cNvPr id="179" name="Google Shape;179;p29"/>
          <p:cNvPicPr preferRelativeResize="0"/>
          <p:nvPr/>
        </p:nvPicPr>
        <p:blipFill rotWithShape="1">
          <a:blip r:embed="rId3">
            <a:alphaModFix amt="20000"/>
          </a:blip>
          <a:srcRect l="-3429" t="4120" r="-3419" b="20679"/>
          <a:stretch/>
        </p:blipFill>
        <p:spPr>
          <a:xfrm>
            <a:off x="146445" y="8719644"/>
            <a:ext cx="2773369" cy="1872557"/>
          </a:xfrm>
          <a:prstGeom prst="rect">
            <a:avLst/>
          </a:prstGeom>
          <a:noFill/>
          <a:ln>
            <a:noFill/>
          </a:ln>
        </p:spPr>
      </p:pic>
      <p:pic>
        <p:nvPicPr>
          <p:cNvPr id="180" name="Google Shape;180;p29"/>
          <p:cNvPicPr preferRelativeResize="0"/>
          <p:nvPr/>
        </p:nvPicPr>
        <p:blipFill rotWithShape="1">
          <a:blip r:embed="rId4">
            <a:alphaModFix/>
          </a:blip>
          <a:srcRect b="4351"/>
          <a:stretch/>
        </p:blipFill>
        <p:spPr>
          <a:xfrm>
            <a:off x="574828" y="5374934"/>
            <a:ext cx="6914492" cy="3534893"/>
          </a:xfrm>
          <a:prstGeom prst="rect">
            <a:avLst/>
          </a:prstGeom>
          <a:noFill/>
          <a:ln>
            <a:noFill/>
          </a:ln>
        </p:spPr>
      </p:pic>
      <p:pic>
        <p:nvPicPr>
          <p:cNvPr id="2" name="Google Shape;166;p28">
            <a:extLst>
              <a:ext uri="{FF2B5EF4-FFF2-40B4-BE49-F238E27FC236}">
                <a16:creationId xmlns:a16="http://schemas.microsoft.com/office/drawing/2014/main" id="{94694570-D136-A033-34F7-EB8C0FDBE8C3}"/>
              </a:ext>
            </a:extLst>
          </p:cNvPr>
          <p:cNvPicPr preferRelativeResize="0"/>
          <p:nvPr/>
        </p:nvPicPr>
        <p:blipFill>
          <a:blip r:embed="rId5">
            <a:alphaModFix/>
          </a:blip>
          <a:stretch>
            <a:fillRect/>
          </a:stretch>
        </p:blipFill>
        <p:spPr>
          <a:xfrm>
            <a:off x="8064149" y="5389001"/>
            <a:ext cx="6366189" cy="3683098"/>
          </a:xfrm>
          <a:prstGeom prst="rect">
            <a:avLst/>
          </a:prstGeom>
          <a:noFill/>
          <a:ln>
            <a:noFill/>
          </a:ln>
        </p:spPr>
      </p:pic>
      <p:sp>
        <p:nvSpPr>
          <p:cNvPr id="3" name="Google Shape;178;p29">
            <a:extLst>
              <a:ext uri="{FF2B5EF4-FFF2-40B4-BE49-F238E27FC236}">
                <a16:creationId xmlns:a16="http://schemas.microsoft.com/office/drawing/2014/main" id="{1DE9F6CD-5D50-6DC1-8768-8F3D7F9C2C1A}"/>
              </a:ext>
            </a:extLst>
          </p:cNvPr>
          <p:cNvSpPr txBox="1"/>
          <p:nvPr/>
        </p:nvSpPr>
        <p:spPr>
          <a:xfrm>
            <a:off x="7771401" y="9176681"/>
            <a:ext cx="6914492" cy="736178"/>
          </a:xfrm>
          <a:prstGeom prst="rect">
            <a:avLst/>
          </a:prstGeom>
          <a:noFill/>
          <a:ln>
            <a:noFill/>
          </a:ln>
        </p:spPr>
        <p:txBody>
          <a:bodyPr spcFirstLastPara="1" wrap="square" lIns="151169" tIns="151169" rIns="151169" bIns="151169" anchor="t" anchorCtr="0">
            <a:spAutoFit/>
          </a:bodyPr>
          <a:lstStyle/>
          <a:p>
            <a:pPr algn="ctr"/>
            <a:r>
              <a:rPr lang="ar-EG" sz="2800" b="1" dirty="0">
                <a:latin typeface="Calibri"/>
                <a:cs typeface="Calibri"/>
                <a:sym typeface="Calibri"/>
              </a:rPr>
              <a:t>طرق معالجة ريسولار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0"/>
          <p:cNvSpPr txBox="1"/>
          <p:nvPr/>
        </p:nvSpPr>
        <p:spPr>
          <a:xfrm>
            <a:off x="1039457" y="2237061"/>
            <a:ext cx="13040439" cy="1643882"/>
          </a:xfrm>
          <a:prstGeom prst="rect">
            <a:avLst/>
          </a:prstGeom>
          <a:noFill/>
          <a:ln>
            <a:noFill/>
          </a:ln>
        </p:spPr>
        <p:txBody>
          <a:bodyPr spcFirstLastPara="1" wrap="square" lIns="113387" tIns="56673" rIns="113387" bIns="56673" anchor="ctr" anchorCtr="0">
            <a:normAutofit/>
          </a:bodyPr>
          <a:lstStyle/>
          <a:p>
            <a:pPr algn="r" rtl="1">
              <a:lnSpc>
                <a:spcPct val="90000"/>
              </a:lnSpc>
              <a:buSzPts val="3300"/>
            </a:pPr>
            <a:endParaRPr sz="5457">
              <a:latin typeface="Calibri"/>
              <a:ea typeface="Calibri"/>
              <a:cs typeface="Calibri"/>
              <a:sym typeface="Calibri"/>
            </a:endParaRPr>
          </a:p>
        </p:txBody>
      </p:sp>
      <p:sp>
        <p:nvSpPr>
          <p:cNvPr id="187" name="Google Shape;187;p30"/>
          <p:cNvSpPr txBox="1"/>
          <p:nvPr/>
        </p:nvSpPr>
        <p:spPr>
          <a:xfrm>
            <a:off x="3890703" y="1666132"/>
            <a:ext cx="7337944" cy="890515"/>
          </a:xfrm>
          <a:prstGeom prst="rect">
            <a:avLst/>
          </a:prstGeom>
          <a:noFill/>
          <a:ln>
            <a:noFill/>
          </a:ln>
        </p:spPr>
        <p:txBody>
          <a:bodyPr spcFirstLastPara="1" wrap="square" lIns="151169" tIns="151169" rIns="151169" bIns="151169" anchor="t" anchorCtr="0">
            <a:spAutoFit/>
          </a:bodyPr>
          <a:lstStyle/>
          <a:p>
            <a:pPr algn="ctr" rtl="1"/>
            <a:r>
              <a:rPr lang="ar-EG" sz="3803" b="1" dirty="0">
                <a:latin typeface="Times New Roman"/>
                <a:ea typeface="Times New Roman"/>
                <a:cs typeface="Times New Roman"/>
                <a:sym typeface="Times New Roman"/>
              </a:rPr>
              <a:t>4- </a:t>
            </a:r>
            <a:r>
              <a:rPr lang="en" sz="3803" b="1" dirty="0">
                <a:latin typeface="Times New Roman"/>
                <a:ea typeface="Times New Roman"/>
                <a:cs typeface="Times New Roman"/>
                <a:sym typeface="Times New Roman"/>
              </a:rPr>
              <a:t>أثر مشروع </a:t>
            </a:r>
            <a:r>
              <a:rPr lang="en" sz="3803" b="1" dirty="0">
                <a:solidFill>
                  <a:srgbClr val="BF9000"/>
                </a:solidFill>
                <a:latin typeface="Times New Roman"/>
                <a:ea typeface="Times New Roman"/>
                <a:cs typeface="Times New Roman"/>
                <a:sym typeface="Times New Roman"/>
              </a:rPr>
              <a:t>ريسولار </a:t>
            </a:r>
            <a:r>
              <a:rPr lang="en" sz="3803" b="1" u="sng" dirty="0">
                <a:solidFill>
                  <a:schemeClr val="dk1"/>
                </a:solidFill>
                <a:latin typeface="Times New Roman"/>
                <a:ea typeface="Times New Roman"/>
                <a:cs typeface="Times New Roman"/>
                <a:sym typeface="Times New Roman"/>
              </a:rPr>
              <a:t>بيئيًا</a:t>
            </a:r>
            <a:r>
              <a:rPr lang="ar-EG" sz="3803" b="1" u="sng" dirty="0">
                <a:solidFill>
                  <a:schemeClr val="dk1"/>
                </a:solidFill>
                <a:latin typeface="Times New Roman"/>
                <a:ea typeface="Times New Roman"/>
                <a:cs typeface="Times New Roman"/>
                <a:sym typeface="Times New Roman"/>
              </a:rPr>
              <a:t> واجتماعيًا</a:t>
            </a:r>
            <a:endParaRPr sz="3803" b="1" u="sng" dirty="0">
              <a:solidFill>
                <a:schemeClr val="dk1"/>
              </a:solidFill>
              <a:latin typeface="Times New Roman"/>
              <a:ea typeface="Times New Roman"/>
              <a:cs typeface="Times New Roman"/>
              <a:sym typeface="Times New Roman"/>
            </a:endParaRPr>
          </a:p>
        </p:txBody>
      </p:sp>
      <p:sp>
        <p:nvSpPr>
          <p:cNvPr id="188" name="Google Shape;188;p30"/>
          <p:cNvSpPr txBox="1"/>
          <p:nvPr/>
        </p:nvSpPr>
        <p:spPr>
          <a:xfrm>
            <a:off x="4390078" y="2988840"/>
            <a:ext cx="10431763" cy="4196805"/>
          </a:xfrm>
          <a:prstGeom prst="rect">
            <a:avLst/>
          </a:prstGeom>
          <a:noFill/>
          <a:ln>
            <a:noFill/>
          </a:ln>
        </p:spPr>
        <p:txBody>
          <a:bodyPr spcFirstLastPara="1" wrap="square" lIns="151169" tIns="151169" rIns="151169" bIns="151169" anchor="t" anchorCtr="0">
            <a:spAutoFit/>
          </a:bodyPr>
          <a:lstStyle/>
          <a:p>
            <a:pPr marL="756008" indent="-525006" algn="just" rtl="1">
              <a:lnSpc>
                <a:spcPct val="115000"/>
              </a:lnSpc>
              <a:spcBef>
                <a:spcPts val="1984"/>
              </a:spcBef>
              <a:buClr>
                <a:schemeClr val="dk1"/>
              </a:buClr>
              <a:buSzPts val="1400"/>
              <a:buFont typeface="Times New Roman"/>
              <a:buChar char="●"/>
            </a:pPr>
            <a:r>
              <a:rPr lang="en" sz="2282" dirty="0">
                <a:solidFill>
                  <a:schemeClr val="dk1"/>
                </a:solidFill>
                <a:latin typeface="Times New Roman"/>
                <a:ea typeface="Times New Roman"/>
                <a:cs typeface="Times New Roman"/>
                <a:sym typeface="Times New Roman"/>
              </a:rPr>
              <a:t>سيضمن ريسولار حلًا فعال للتعامل مع مخلفات الخلايا الشمسية التي ستشكل خطرًا يهدد سلامة </a:t>
            </a:r>
            <a:r>
              <a:rPr lang="en" sz="2282" b="1" dirty="0">
                <a:solidFill>
                  <a:schemeClr val="dk1"/>
                </a:solidFill>
                <a:latin typeface="Times New Roman"/>
                <a:ea typeface="Times New Roman"/>
                <a:cs typeface="Times New Roman"/>
                <a:sym typeface="Times New Roman"/>
              </a:rPr>
              <a:t>البيئة والتربة والمياه</a:t>
            </a:r>
            <a:r>
              <a:rPr lang="en" sz="2282" dirty="0">
                <a:solidFill>
                  <a:schemeClr val="dk1"/>
                </a:solidFill>
                <a:latin typeface="Times New Roman"/>
                <a:ea typeface="Times New Roman"/>
                <a:cs typeface="Times New Roman"/>
                <a:sym typeface="Times New Roman"/>
              </a:rPr>
              <a:t> في مصر نظرا لما تحتويه على معادن ثقيلة قد تؤدي للتسمم.</a:t>
            </a:r>
            <a:endParaRPr sz="2282" dirty="0">
              <a:solidFill>
                <a:schemeClr val="dk1"/>
              </a:solidFill>
              <a:latin typeface="Times New Roman"/>
              <a:ea typeface="Times New Roman"/>
              <a:cs typeface="Times New Roman"/>
              <a:sym typeface="Times New Roman"/>
            </a:endParaRPr>
          </a:p>
          <a:p>
            <a:pPr marL="756008" indent="-525006" algn="just" rtl="1">
              <a:lnSpc>
                <a:spcPct val="115000"/>
              </a:lnSpc>
              <a:buSzPts val="1400"/>
              <a:buFont typeface="Times New Roman"/>
              <a:buChar char="●"/>
            </a:pPr>
            <a:r>
              <a:rPr lang="en" sz="2282" dirty="0">
                <a:solidFill>
                  <a:schemeClr val="dk1"/>
                </a:solidFill>
                <a:latin typeface="Times New Roman"/>
                <a:ea typeface="Times New Roman"/>
                <a:cs typeface="Times New Roman"/>
                <a:sym typeface="Times New Roman"/>
              </a:rPr>
              <a:t>يعمل ريسولار على استرداد المواد الأولية المكونة للخلايا الشمسية </a:t>
            </a:r>
            <a:r>
              <a:rPr lang="ar-EG" sz="2282" dirty="0">
                <a:solidFill>
                  <a:schemeClr val="dk1"/>
                </a:solidFill>
                <a:latin typeface="Times New Roman"/>
                <a:ea typeface="Times New Roman"/>
                <a:cs typeface="Times New Roman"/>
                <a:sym typeface="Times New Roman"/>
              </a:rPr>
              <a:t>(</a:t>
            </a:r>
            <a:r>
              <a:rPr lang="en" sz="2282" dirty="0">
                <a:solidFill>
                  <a:schemeClr val="dk1"/>
                </a:solidFill>
                <a:latin typeface="Times New Roman"/>
                <a:ea typeface="Times New Roman"/>
                <a:cs typeface="Times New Roman"/>
                <a:sym typeface="Times New Roman"/>
              </a:rPr>
              <a:t>فضة، نحاس، ألومنيوم، زجاج</a:t>
            </a:r>
            <a:r>
              <a:rPr lang="ar-EG" sz="2282" dirty="0">
                <a:solidFill>
                  <a:schemeClr val="dk1"/>
                </a:solidFill>
                <a:latin typeface="Times New Roman"/>
                <a:ea typeface="Times New Roman"/>
                <a:cs typeface="Times New Roman"/>
                <a:sym typeface="Times New Roman"/>
              </a:rPr>
              <a:t>) </a:t>
            </a:r>
            <a:r>
              <a:rPr lang="en" sz="2282" dirty="0">
                <a:solidFill>
                  <a:schemeClr val="dk1"/>
                </a:solidFill>
                <a:latin typeface="Times New Roman"/>
                <a:ea typeface="Times New Roman"/>
                <a:cs typeface="Times New Roman"/>
                <a:sym typeface="Times New Roman"/>
              </a:rPr>
              <a:t>بجودة عالية وهذا يسمح باستخدامها مجددًا في شتى الصناعات ومنها تصنيع الخلايا الشمسية تحقيقًا لمبدأ </a:t>
            </a:r>
            <a:r>
              <a:rPr lang="en" sz="2282" b="1" dirty="0">
                <a:solidFill>
                  <a:srgbClr val="38761D"/>
                </a:solidFill>
                <a:latin typeface="Times New Roman"/>
                <a:ea typeface="Times New Roman"/>
                <a:cs typeface="Times New Roman"/>
                <a:sym typeface="Times New Roman"/>
              </a:rPr>
              <a:t>الاقتصاد الدائري</a:t>
            </a:r>
            <a:r>
              <a:rPr lang="en" sz="2282" dirty="0">
                <a:solidFill>
                  <a:schemeClr val="dk1"/>
                </a:solidFill>
                <a:latin typeface="Times New Roman"/>
                <a:ea typeface="Times New Roman"/>
                <a:cs typeface="Times New Roman"/>
                <a:sym typeface="Times New Roman"/>
              </a:rPr>
              <a:t>  و</a:t>
            </a:r>
            <a:r>
              <a:rPr lang="en" sz="2282" b="1" dirty="0">
                <a:solidFill>
                  <a:srgbClr val="38761D"/>
                </a:solidFill>
                <a:highlight>
                  <a:schemeClr val="lt1"/>
                </a:highlight>
                <a:latin typeface="Times New Roman"/>
                <a:ea typeface="Times New Roman"/>
                <a:cs typeface="Times New Roman"/>
                <a:sym typeface="Times New Roman"/>
              </a:rPr>
              <a:t>لتقليل البصمة  الكربونية</a:t>
            </a:r>
            <a:r>
              <a:rPr lang="en" sz="2282" dirty="0">
                <a:solidFill>
                  <a:schemeClr val="dk1"/>
                </a:solidFill>
                <a:highlight>
                  <a:schemeClr val="lt1"/>
                </a:highlight>
                <a:latin typeface="Times New Roman"/>
                <a:ea typeface="Times New Roman"/>
                <a:cs typeface="Times New Roman"/>
                <a:sym typeface="Times New Roman"/>
              </a:rPr>
              <a:t>  لت</a:t>
            </a:r>
            <a:r>
              <a:rPr lang="en" sz="2282" dirty="0">
                <a:solidFill>
                  <a:schemeClr val="dk1"/>
                </a:solidFill>
                <a:latin typeface="Times New Roman"/>
                <a:ea typeface="Times New Roman"/>
                <a:cs typeface="Times New Roman"/>
                <a:sym typeface="Times New Roman"/>
              </a:rPr>
              <a:t>صنيع  الخلايا الشمسية  مما  يعمل على</a:t>
            </a:r>
            <a:r>
              <a:rPr lang="en" sz="2282" b="1" u="sng" dirty="0">
                <a:solidFill>
                  <a:schemeClr val="dk1"/>
                </a:solidFill>
                <a:latin typeface="Times New Roman"/>
                <a:ea typeface="Times New Roman"/>
                <a:cs typeface="Times New Roman"/>
                <a:sym typeface="Times New Roman"/>
              </a:rPr>
              <a:t> استدامة مجال الطاقة الشمسية في مصر.</a:t>
            </a:r>
            <a:endParaRPr sz="2282" b="1" u="sng" dirty="0">
              <a:solidFill>
                <a:schemeClr val="dk1"/>
              </a:solidFill>
              <a:latin typeface="Times New Roman"/>
              <a:ea typeface="Times New Roman"/>
              <a:cs typeface="Times New Roman"/>
              <a:sym typeface="Times New Roman"/>
            </a:endParaRPr>
          </a:p>
          <a:p>
            <a:pPr marL="756008" indent="-525006" algn="just" rtl="1">
              <a:lnSpc>
                <a:spcPct val="115000"/>
              </a:lnSpc>
              <a:buSzPts val="1400"/>
              <a:buFont typeface="Times New Roman"/>
              <a:buChar char="●"/>
            </a:pPr>
            <a:r>
              <a:rPr lang="en" sz="2282" dirty="0">
                <a:solidFill>
                  <a:schemeClr val="dk1"/>
                </a:solidFill>
                <a:latin typeface="Times New Roman"/>
                <a:ea typeface="Times New Roman"/>
                <a:cs typeface="Times New Roman"/>
                <a:sym typeface="Times New Roman"/>
              </a:rPr>
              <a:t>يعمل ريسولار على تطبيق </a:t>
            </a:r>
            <a:r>
              <a:rPr lang="en" sz="2282" b="1" dirty="0">
                <a:solidFill>
                  <a:srgbClr val="38761D"/>
                </a:solidFill>
                <a:latin typeface="Times New Roman"/>
                <a:ea typeface="Times New Roman"/>
                <a:cs typeface="Times New Roman"/>
                <a:sym typeface="Times New Roman"/>
              </a:rPr>
              <a:t>الممارسات الخضراء</a:t>
            </a:r>
            <a:r>
              <a:rPr lang="en" sz="2282" dirty="0">
                <a:solidFill>
                  <a:schemeClr val="dk1"/>
                </a:solidFill>
                <a:latin typeface="Times New Roman"/>
                <a:ea typeface="Times New Roman"/>
                <a:cs typeface="Times New Roman"/>
                <a:sym typeface="Times New Roman"/>
              </a:rPr>
              <a:t> على الانبعاثات الصادرة من عملية إعادة التدوير وتتضمن أنشطة ريسولار الدفن والتعامل مع بقايا مخلفات إعادة التدوير</a:t>
            </a:r>
            <a:r>
              <a:rPr lang="ar-EG" sz="2282" dirty="0">
                <a:solidFill>
                  <a:schemeClr val="dk1"/>
                </a:solidFill>
                <a:latin typeface="Times New Roman"/>
                <a:ea typeface="Times New Roman"/>
                <a:cs typeface="Times New Roman"/>
                <a:sym typeface="Times New Roman"/>
              </a:rPr>
              <a:t> ( </a:t>
            </a:r>
            <a:r>
              <a:rPr lang="en-US" sz="2282" dirty="0">
                <a:solidFill>
                  <a:schemeClr val="dk1"/>
                </a:solidFill>
                <a:latin typeface="Times New Roman"/>
                <a:ea typeface="Times New Roman"/>
                <a:cs typeface="Times New Roman"/>
                <a:sym typeface="Times New Roman"/>
              </a:rPr>
              <a:t>7.5%</a:t>
            </a:r>
            <a:r>
              <a:rPr lang="ar-EG" sz="2282" dirty="0">
                <a:solidFill>
                  <a:schemeClr val="dk1"/>
                </a:solidFill>
                <a:latin typeface="Times New Roman"/>
                <a:ea typeface="Times New Roman"/>
                <a:cs typeface="Times New Roman"/>
                <a:sym typeface="Times New Roman"/>
              </a:rPr>
              <a:t> م</a:t>
            </a:r>
            <a:r>
              <a:rPr lang="en" sz="2282" dirty="0">
                <a:solidFill>
                  <a:schemeClr val="dk1"/>
                </a:solidFill>
                <a:latin typeface="Times New Roman"/>
                <a:ea typeface="Times New Roman"/>
                <a:cs typeface="Times New Roman"/>
                <a:sym typeface="Times New Roman"/>
              </a:rPr>
              <a:t>ن اجمالي مدخلات مخلفات الخلايا الشمسية</a:t>
            </a:r>
            <a:r>
              <a:rPr lang="ar-EG" sz="2282" dirty="0">
                <a:solidFill>
                  <a:schemeClr val="dk1"/>
                </a:solidFill>
                <a:latin typeface="Times New Roman"/>
                <a:ea typeface="Times New Roman"/>
                <a:cs typeface="Times New Roman"/>
                <a:sym typeface="Times New Roman"/>
              </a:rPr>
              <a:t>)</a:t>
            </a:r>
            <a:r>
              <a:rPr lang="en" sz="2282" dirty="0">
                <a:solidFill>
                  <a:schemeClr val="dk1"/>
                </a:solidFill>
                <a:latin typeface="Times New Roman"/>
                <a:ea typeface="Times New Roman"/>
                <a:cs typeface="Times New Roman"/>
                <a:sym typeface="Times New Roman"/>
              </a:rPr>
              <a:t>  بطريقة سليمة بيئيًا لمنع تلوث البيئة المحيطة.</a:t>
            </a:r>
            <a:endParaRPr sz="2282" b="1" dirty="0">
              <a:solidFill>
                <a:schemeClr val="dk1"/>
              </a:solidFill>
              <a:latin typeface="Times New Roman"/>
              <a:ea typeface="Times New Roman"/>
              <a:cs typeface="Times New Roman"/>
              <a:sym typeface="Times New Roman"/>
            </a:endParaRPr>
          </a:p>
        </p:txBody>
      </p:sp>
      <p:pic>
        <p:nvPicPr>
          <p:cNvPr id="189" name="Google Shape;189;p30"/>
          <p:cNvPicPr preferRelativeResize="0"/>
          <p:nvPr/>
        </p:nvPicPr>
        <p:blipFill>
          <a:blip r:embed="rId3">
            <a:alphaModFix/>
          </a:blip>
          <a:stretch>
            <a:fillRect/>
          </a:stretch>
        </p:blipFill>
        <p:spPr>
          <a:xfrm>
            <a:off x="1508301" y="5262058"/>
            <a:ext cx="1285429" cy="1491733"/>
          </a:xfrm>
          <a:prstGeom prst="rect">
            <a:avLst/>
          </a:prstGeom>
          <a:noFill/>
          <a:ln>
            <a:noFill/>
          </a:ln>
        </p:spPr>
      </p:pic>
      <p:pic>
        <p:nvPicPr>
          <p:cNvPr id="190" name="Google Shape;190;p30"/>
          <p:cNvPicPr preferRelativeResize="0"/>
          <p:nvPr/>
        </p:nvPicPr>
        <p:blipFill rotWithShape="1">
          <a:blip r:embed="rId4">
            <a:alphaModFix/>
          </a:blip>
          <a:srcRect l="24698" t="-2270"/>
          <a:stretch/>
        </p:blipFill>
        <p:spPr>
          <a:xfrm>
            <a:off x="205291" y="3056891"/>
            <a:ext cx="3782901" cy="1229395"/>
          </a:xfrm>
          <a:prstGeom prst="rect">
            <a:avLst/>
          </a:prstGeom>
          <a:noFill/>
          <a:ln>
            <a:noFill/>
          </a:ln>
        </p:spPr>
      </p:pic>
      <p:pic>
        <p:nvPicPr>
          <p:cNvPr id="191" name="Google Shape;191;p30"/>
          <p:cNvPicPr preferRelativeResize="0"/>
          <p:nvPr/>
        </p:nvPicPr>
        <p:blipFill>
          <a:blip r:embed="rId5">
            <a:alphaModFix/>
          </a:blip>
          <a:stretch>
            <a:fillRect/>
          </a:stretch>
        </p:blipFill>
        <p:spPr>
          <a:xfrm>
            <a:off x="2798843" y="4386337"/>
            <a:ext cx="1591234" cy="1614374"/>
          </a:xfrm>
          <a:prstGeom prst="rect">
            <a:avLst/>
          </a:prstGeom>
          <a:noFill/>
          <a:ln>
            <a:noFill/>
          </a:ln>
        </p:spPr>
      </p:pic>
      <p:pic>
        <p:nvPicPr>
          <p:cNvPr id="192" name="Google Shape;192;p30"/>
          <p:cNvPicPr preferRelativeResize="0"/>
          <p:nvPr/>
        </p:nvPicPr>
        <p:blipFill rotWithShape="1">
          <a:blip r:embed="rId6">
            <a:alphaModFix amt="20000"/>
          </a:blip>
          <a:srcRect l="-3429" t="4120" r="-3419" b="20679"/>
          <a:stretch/>
        </p:blipFill>
        <p:spPr>
          <a:xfrm>
            <a:off x="-82937" y="8793983"/>
            <a:ext cx="2773369" cy="1872557"/>
          </a:xfrm>
          <a:prstGeom prst="rect">
            <a:avLst/>
          </a:prstGeom>
          <a:noFill/>
          <a:ln>
            <a:noFill/>
          </a:ln>
        </p:spPr>
      </p:pic>
      <p:pic>
        <p:nvPicPr>
          <p:cNvPr id="193" name="Google Shape;193;p30"/>
          <p:cNvPicPr preferRelativeResize="0"/>
          <p:nvPr/>
        </p:nvPicPr>
        <p:blipFill>
          <a:blip r:embed="rId7">
            <a:alphaModFix/>
          </a:blip>
          <a:stretch>
            <a:fillRect/>
          </a:stretch>
        </p:blipFill>
        <p:spPr>
          <a:xfrm>
            <a:off x="0" y="4457053"/>
            <a:ext cx="1521337" cy="1491731"/>
          </a:xfrm>
          <a:prstGeom prst="rect">
            <a:avLst/>
          </a:prstGeom>
          <a:noFill/>
          <a:ln>
            <a:noFill/>
          </a:ln>
        </p:spPr>
      </p:pic>
      <p:sp>
        <p:nvSpPr>
          <p:cNvPr id="2" name="Google Shape;201;p31">
            <a:extLst>
              <a:ext uri="{FF2B5EF4-FFF2-40B4-BE49-F238E27FC236}">
                <a16:creationId xmlns:a16="http://schemas.microsoft.com/office/drawing/2014/main" id="{100995BE-A85E-A645-D67A-5035616DDDDD}"/>
              </a:ext>
            </a:extLst>
          </p:cNvPr>
          <p:cNvSpPr txBox="1"/>
          <p:nvPr/>
        </p:nvSpPr>
        <p:spPr>
          <a:xfrm>
            <a:off x="4540097" y="6648219"/>
            <a:ext cx="10281745" cy="2581235"/>
          </a:xfrm>
          <a:prstGeom prst="rect">
            <a:avLst/>
          </a:prstGeom>
          <a:noFill/>
          <a:ln>
            <a:noFill/>
          </a:ln>
        </p:spPr>
        <p:txBody>
          <a:bodyPr spcFirstLastPara="1" wrap="square" lIns="151169" tIns="151169" rIns="151169" bIns="151169" anchor="t" anchorCtr="0">
            <a:spAutoFit/>
          </a:bodyPr>
          <a:lstStyle/>
          <a:p>
            <a:pPr marL="756008" indent="-525006" algn="just" rtl="1">
              <a:lnSpc>
                <a:spcPct val="115000"/>
              </a:lnSpc>
              <a:spcBef>
                <a:spcPts val="1984"/>
              </a:spcBef>
              <a:buClr>
                <a:schemeClr val="dk1"/>
              </a:buClr>
              <a:buSzPts val="1400"/>
              <a:buFont typeface="Times New Roman"/>
              <a:buChar char="●"/>
            </a:pPr>
            <a:r>
              <a:rPr lang="en" sz="2282" dirty="0">
                <a:solidFill>
                  <a:schemeClr val="dk1"/>
                </a:solidFill>
                <a:latin typeface="Times New Roman"/>
                <a:ea typeface="Times New Roman"/>
                <a:cs typeface="Times New Roman"/>
                <a:sym typeface="Times New Roman"/>
              </a:rPr>
              <a:t>تنفيذ ريسولار في </a:t>
            </a:r>
            <a:r>
              <a:rPr lang="en" sz="2282" b="1" dirty="0">
                <a:solidFill>
                  <a:schemeClr val="dk1"/>
                </a:solidFill>
                <a:latin typeface="Times New Roman"/>
                <a:ea typeface="Times New Roman"/>
                <a:cs typeface="Times New Roman"/>
                <a:sym typeface="Times New Roman"/>
              </a:rPr>
              <a:t>محافظة أسوان</a:t>
            </a:r>
            <a:r>
              <a:rPr lang="en" sz="2282" dirty="0">
                <a:solidFill>
                  <a:schemeClr val="dk1"/>
                </a:solidFill>
                <a:latin typeface="Times New Roman"/>
                <a:ea typeface="Times New Roman"/>
                <a:cs typeface="Times New Roman"/>
                <a:sym typeface="Times New Roman"/>
              </a:rPr>
              <a:t> سيضمن توليد فرص عمل خلال المراحل المختلفة للمشروع منذ بدئه وحتى تشغيله.</a:t>
            </a:r>
            <a:endParaRPr sz="2282" dirty="0">
              <a:solidFill>
                <a:schemeClr val="dk1"/>
              </a:solidFill>
              <a:latin typeface="Times New Roman"/>
              <a:ea typeface="Times New Roman"/>
              <a:cs typeface="Times New Roman"/>
              <a:sym typeface="Times New Roman"/>
            </a:endParaRPr>
          </a:p>
          <a:p>
            <a:pPr marL="756008" indent="-525006" algn="just" rtl="1">
              <a:lnSpc>
                <a:spcPct val="115000"/>
              </a:lnSpc>
              <a:buClr>
                <a:schemeClr val="dk1"/>
              </a:buClr>
              <a:buSzPts val="1400"/>
              <a:buFont typeface="Times New Roman"/>
              <a:buChar char="●"/>
            </a:pPr>
            <a:r>
              <a:rPr lang="en" sz="2282" dirty="0">
                <a:solidFill>
                  <a:schemeClr val="dk1"/>
                </a:solidFill>
                <a:latin typeface="Times New Roman"/>
                <a:ea typeface="Times New Roman"/>
                <a:cs typeface="Times New Roman"/>
                <a:sym typeface="Times New Roman"/>
              </a:rPr>
              <a:t>أثناء التشغيل سيتم توافر فرص عمل شتى في أعمال التشغيل والصيانة بالإضافة إلى إيماننا </a:t>
            </a:r>
            <a:r>
              <a:rPr lang="en" sz="2282" b="1" dirty="0">
                <a:solidFill>
                  <a:schemeClr val="dk1"/>
                </a:solidFill>
                <a:latin typeface="Times New Roman"/>
                <a:ea typeface="Times New Roman"/>
                <a:cs typeface="Times New Roman"/>
                <a:sym typeface="Times New Roman"/>
              </a:rPr>
              <a:t>بمبدأ تكافؤ الفرص لهذا سنحرص في ريسولار على</a:t>
            </a:r>
            <a:r>
              <a:rPr lang="en" sz="2282" b="1" u="sng" dirty="0">
                <a:solidFill>
                  <a:schemeClr val="dk1"/>
                </a:solidFill>
                <a:latin typeface="Times New Roman"/>
                <a:ea typeface="Times New Roman"/>
                <a:cs typeface="Times New Roman"/>
                <a:sym typeface="Times New Roman"/>
              </a:rPr>
              <a:t> تمكين المرأة المصرية</a:t>
            </a:r>
            <a:r>
              <a:rPr lang="en" sz="2282" dirty="0">
                <a:solidFill>
                  <a:schemeClr val="dk1"/>
                </a:solidFill>
                <a:latin typeface="Times New Roman"/>
                <a:ea typeface="Times New Roman"/>
                <a:cs typeface="Times New Roman"/>
                <a:sym typeface="Times New Roman"/>
              </a:rPr>
              <a:t> كنصف إجمالي العمالة المتطلبة وقت التشغيل. </a:t>
            </a:r>
            <a:endParaRPr sz="2282" b="1" dirty="0">
              <a:solidFill>
                <a:schemeClr val="dk1"/>
              </a:solidFill>
              <a:latin typeface="Times New Roman"/>
              <a:ea typeface="Times New Roman"/>
              <a:cs typeface="Times New Roman"/>
              <a:sym typeface="Times New Roman"/>
            </a:endParaRPr>
          </a:p>
        </p:txBody>
      </p:sp>
      <p:pic>
        <p:nvPicPr>
          <p:cNvPr id="3" name="Google Shape;202;p31">
            <a:extLst>
              <a:ext uri="{FF2B5EF4-FFF2-40B4-BE49-F238E27FC236}">
                <a16:creationId xmlns:a16="http://schemas.microsoft.com/office/drawing/2014/main" id="{7554E5D4-6AE4-4754-E5F0-7F0B09B9ACE8}"/>
              </a:ext>
            </a:extLst>
          </p:cNvPr>
          <p:cNvPicPr preferRelativeResize="0"/>
          <p:nvPr/>
        </p:nvPicPr>
        <p:blipFill>
          <a:blip r:embed="rId8">
            <a:alphaModFix/>
          </a:blip>
          <a:stretch>
            <a:fillRect/>
          </a:stretch>
        </p:blipFill>
        <p:spPr>
          <a:xfrm>
            <a:off x="0" y="6561329"/>
            <a:ext cx="1516224" cy="1491733"/>
          </a:xfrm>
          <a:prstGeom prst="rect">
            <a:avLst/>
          </a:prstGeom>
          <a:noFill/>
          <a:ln>
            <a:noFill/>
          </a:ln>
        </p:spPr>
      </p:pic>
      <p:pic>
        <p:nvPicPr>
          <p:cNvPr id="4" name="Google Shape;203;p31">
            <a:extLst>
              <a:ext uri="{FF2B5EF4-FFF2-40B4-BE49-F238E27FC236}">
                <a16:creationId xmlns:a16="http://schemas.microsoft.com/office/drawing/2014/main" id="{2A8A1900-127C-4CC2-975D-D2A53D2F4BF9}"/>
              </a:ext>
            </a:extLst>
          </p:cNvPr>
          <p:cNvPicPr preferRelativeResize="0"/>
          <p:nvPr/>
        </p:nvPicPr>
        <p:blipFill>
          <a:blip r:embed="rId9">
            <a:alphaModFix/>
          </a:blip>
          <a:stretch>
            <a:fillRect/>
          </a:stretch>
        </p:blipFill>
        <p:spPr>
          <a:xfrm>
            <a:off x="1508301" y="8067764"/>
            <a:ext cx="1440558" cy="1491733"/>
          </a:xfrm>
          <a:prstGeom prst="rect">
            <a:avLst/>
          </a:prstGeom>
          <a:noFill/>
          <a:ln>
            <a:noFill/>
          </a:ln>
        </p:spPr>
      </p:pic>
      <p:pic>
        <p:nvPicPr>
          <p:cNvPr id="5" name="Google Shape;204;p31">
            <a:extLst>
              <a:ext uri="{FF2B5EF4-FFF2-40B4-BE49-F238E27FC236}">
                <a16:creationId xmlns:a16="http://schemas.microsoft.com/office/drawing/2014/main" id="{3528AFD5-6C6F-94C9-30CF-F70889ABBE70}"/>
              </a:ext>
            </a:extLst>
          </p:cNvPr>
          <p:cNvPicPr preferRelativeResize="0"/>
          <p:nvPr/>
        </p:nvPicPr>
        <p:blipFill>
          <a:blip r:embed="rId10">
            <a:alphaModFix/>
          </a:blip>
          <a:stretch>
            <a:fillRect/>
          </a:stretch>
        </p:blipFill>
        <p:spPr>
          <a:xfrm>
            <a:off x="2969855" y="6527954"/>
            <a:ext cx="1516226" cy="15734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2"/>
          <p:cNvSpPr txBox="1"/>
          <p:nvPr/>
        </p:nvSpPr>
        <p:spPr>
          <a:xfrm>
            <a:off x="1039457" y="2237061"/>
            <a:ext cx="13040439" cy="1643882"/>
          </a:xfrm>
          <a:prstGeom prst="rect">
            <a:avLst/>
          </a:prstGeom>
          <a:noFill/>
          <a:ln>
            <a:noFill/>
          </a:ln>
        </p:spPr>
        <p:txBody>
          <a:bodyPr spcFirstLastPara="1" wrap="square" lIns="113387" tIns="56673" rIns="113387" bIns="56673" anchor="ctr" anchorCtr="0">
            <a:normAutofit/>
          </a:bodyPr>
          <a:lstStyle/>
          <a:p>
            <a:pPr algn="r" rtl="1">
              <a:lnSpc>
                <a:spcPct val="90000"/>
              </a:lnSpc>
              <a:buSzPts val="3300"/>
            </a:pPr>
            <a:endParaRPr sz="5457">
              <a:latin typeface="Calibri"/>
              <a:ea typeface="Calibri"/>
              <a:cs typeface="Calibri"/>
              <a:sym typeface="Calibri"/>
            </a:endParaRPr>
          </a:p>
        </p:txBody>
      </p:sp>
      <p:sp>
        <p:nvSpPr>
          <p:cNvPr id="213" name="Google Shape;213;p32"/>
          <p:cNvSpPr txBox="1"/>
          <p:nvPr/>
        </p:nvSpPr>
        <p:spPr>
          <a:xfrm>
            <a:off x="2567966" y="2237047"/>
            <a:ext cx="9449594" cy="890515"/>
          </a:xfrm>
          <a:prstGeom prst="rect">
            <a:avLst/>
          </a:prstGeom>
          <a:noFill/>
          <a:ln>
            <a:noFill/>
          </a:ln>
        </p:spPr>
        <p:txBody>
          <a:bodyPr spcFirstLastPara="1" wrap="square" lIns="151169" tIns="151169" rIns="151169" bIns="151169" anchor="t" anchorCtr="0">
            <a:spAutoFit/>
          </a:bodyPr>
          <a:lstStyle/>
          <a:p>
            <a:pPr algn="ctr" rtl="1"/>
            <a:r>
              <a:rPr lang="ar-EG" sz="3803" b="1" dirty="0">
                <a:latin typeface="Times New Roman"/>
                <a:ea typeface="Times New Roman"/>
                <a:cs typeface="Times New Roman"/>
                <a:sym typeface="Times New Roman"/>
              </a:rPr>
              <a:t>5- </a:t>
            </a:r>
            <a:r>
              <a:rPr lang="en" sz="3803" b="1" dirty="0">
                <a:latin typeface="Times New Roman"/>
                <a:ea typeface="Times New Roman"/>
                <a:cs typeface="Times New Roman"/>
                <a:sym typeface="Times New Roman"/>
              </a:rPr>
              <a:t> ما تم تنفيذه من مشروع </a:t>
            </a:r>
            <a:r>
              <a:rPr lang="en" sz="3803" b="1" dirty="0">
                <a:solidFill>
                  <a:srgbClr val="BF9000"/>
                </a:solidFill>
                <a:latin typeface="Times New Roman"/>
                <a:ea typeface="Times New Roman"/>
                <a:cs typeface="Times New Roman"/>
                <a:sym typeface="Times New Roman"/>
              </a:rPr>
              <a:t>ريسولار والخطط  المستقبلية</a:t>
            </a:r>
            <a:endParaRPr sz="3803" b="1" dirty="0">
              <a:solidFill>
                <a:srgbClr val="BF9000"/>
              </a:solidFill>
              <a:latin typeface="Times New Roman"/>
              <a:ea typeface="Times New Roman"/>
              <a:cs typeface="Times New Roman"/>
              <a:sym typeface="Times New Roman"/>
            </a:endParaRPr>
          </a:p>
        </p:txBody>
      </p:sp>
      <p:sp>
        <p:nvSpPr>
          <p:cNvPr id="214" name="Google Shape;214;p32"/>
          <p:cNvSpPr txBox="1"/>
          <p:nvPr/>
        </p:nvSpPr>
        <p:spPr>
          <a:xfrm>
            <a:off x="479674" y="2988843"/>
            <a:ext cx="14160005" cy="4809088"/>
          </a:xfrm>
          <a:prstGeom prst="rect">
            <a:avLst/>
          </a:prstGeom>
          <a:noFill/>
          <a:ln>
            <a:noFill/>
          </a:ln>
        </p:spPr>
        <p:txBody>
          <a:bodyPr spcFirstLastPara="1" wrap="square" lIns="151169" tIns="151169" rIns="151169" bIns="151169" anchor="t" anchorCtr="0">
            <a:spAutoFit/>
          </a:bodyPr>
          <a:lstStyle/>
          <a:p>
            <a:pPr marL="756008" indent="-525006" algn="just" rtl="1">
              <a:lnSpc>
                <a:spcPct val="115000"/>
              </a:lnSpc>
              <a:spcBef>
                <a:spcPts val="1984"/>
              </a:spcBef>
              <a:buClr>
                <a:schemeClr val="dk1"/>
              </a:buClr>
              <a:buSzPts val="1400"/>
              <a:buFont typeface="Times New Roman"/>
              <a:buChar char="●"/>
            </a:pPr>
            <a:r>
              <a:rPr lang="en" sz="2400" dirty="0">
                <a:solidFill>
                  <a:schemeClr val="dk1"/>
                </a:solidFill>
                <a:latin typeface="Times New Roman"/>
                <a:ea typeface="Times New Roman"/>
                <a:cs typeface="Times New Roman"/>
                <a:sym typeface="Times New Roman"/>
              </a:rPr>
              <a:t>تم تنفيذ </a:t>
            </a:r>
            <a:r>
              <a:rPr lang="en" sz="2400" b="1" dirty="0">
                <a:solidFill>
                  <a:schemeClr val="dk1"/>
                </a:solidFill>
                <a:latin typeface="Times New Roman"/>
                <a:ea typeface="Times New Roman"/>
                <a:cs typeface="Times New Roman"/>
                <a:sym typeface="Times New Roman"/>
              </a:rPr>
              <a:t>دراسات فنية متكاملة لضمان عمل تكنولوچيا إعادة التدوير المتبناة لدى ريسولار</a:t>
            </a:r>
            <a:r>
              <a:rPr lang="en" sz="2400" dirty="0">
                <a:solidFill>
                  <a:schemeClr val="dk1"/>
                </a:solidFill>
                <a:latin typeface="Times New Roman"/>
                <a:ea typeface="Times New Roman"/>
                <a:cs typeface="Times New Roman"/>
                <a:sym typeface="Times New Roman"/>
              </a:rPr>
              <a:t>، هذا بالإضافة إلى </a:t>
            </a:r>
            <a:r>
              <a:rPr lang="en" sz="2400" b="1" dirty="0">
                <a:solidFill>
                  <a:schemeClr val="dk1"/>
                </a:solidFill>
                <a:latin typeface="Times New Roman"/>
                <a:ea typeface="Times New Roman"/>
                <a:cs typeface="Times New Roman"/>
                <a:sym typeface="Times New Roman"/>
              </a:rPr>
              <a:t>دراسات الجدوى للكميات المتوقعة من مخلفات الخلايا الشمسية</a:t>
            </a:r>
            <a:r>
              <a:rPr lang="en" sz="2400" dirty="0">
                <a:solidFill>
                  <a:schemeClr val="dk1"/>
                </a:solidFill>
                <a:latin typeface="Times New Roman"/>
                <a:ea typeface="Times New Roman"/>
                <a:cs typeface="Times New Roman"/>
                <a:sym typeface="Times New Roman"/>
              </a:rPr>
              <a:t> لضمان استدامة المشروع حتى </a:t>
            </a:r>
            <a:r>
              <a:rPr lang="en-US" sz="2400" dirty="0">
                <a:solidFill>
                  <a:schemeClr val="dk1"/>
                </a:solidFill>
                <a:latin typeface="Times New Roman"/>
                <a:ea typeface="Times New Roman"/>
                <a:cs typeface="Times New Roman"/>
                <a:sym typeface="Times New Roman"/>
              </a:rPr>
              <a:t>2050</a:t>
            </a:r>
            <a:r>
              <a:rPr lang="ar-EG"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756008" indent="-525006" algn="just" rtl="1">
              <a:lnSpc>
                <a:spcPct val="115000"/>
              </a:lnSpc>
              <a:buClr>
                <a:schemeClr val="dk1"/>
              </a:buClr>
              <a:buSzPts val="1400"/>
              <a:buFont typeface="Times New Roman"/>
              <a:buChar char="●"/>
            </a:pPr>
            <a:r>
              <a:rPr lang="en" sz="2400" dirty="0">
                <a:solidFill>
                  <a:schemeClr val="dk1"/>
                </a:solidFill>
                <a:latin typeface="Times New Roman"/>
                <a:ea typeface="Times New Roman"/>
                <a:cs typeface="Times New Roman"/>
                <a:sym typeface="Times New Roman"/>
              </a:rPr>
              <a:t>تم </a:t>
            </a:r>
            <a:r>
              <a:rPr lang="en" sz="2400" b="1" dirty="0">
                <a:solidFill>
                  <a:schemeClr val="dk1"/>
                </a:solidFill>
                <a:latin typeface="Times New Roman"/>
                <a:ea typeface="Times New Roman"/>
                <a:cs typeface="Times New Roman"/>
                <a:sym typeface="Times New Roman"/>
              </a:rPr>
              <a:t>عمل دراسات مالية لاستيفاء جميع العناصر المؤثرة على تطور مثل هذا المشروع</a:t>
            </a:r>
            <a:r>
              <a:rPr lang="en" sz="2400" dirty="0">
                <a:solidFill>
                  <a:schemeClr val="dk1"/>
                </a:solidFill>
                <a:latin typeface="Times New Roman"/>
                <a:ea typeface="Times New Roman"/>
                <a:cs typeface="Times New Roman"/>
                <a:sym typeface="Times New Roman"/>
              </a:rPr>
              <a:t>. </a:t>
            </a:r>
            <a:endParaRPr sz="2400" dirty="0">
              <a:solidFill>
                <a:schemeClr val="dk1"/>
              </a:solidFill>
              <a:latin typeface="Times New Roman"/>
              <a:ea typeface="Times New Roman"/>
              <a:cs typeface="Times New Roman"/>
              <a:sym typeface="Times New Roman"/>
            </a:endParaRPr>
          </a:p>
          <a:p>
            <a:pPr marL="756008" indent="-525006" algn="just" rtl="1">
              <a:lnSpc>
                <a:spcPct val="115000"/>
              </a:lnSpc>
              <a:buClr>
                <a:schemeClr val="dk1"/>
              </a:buClr>
              <a:buSzPts val="1400"/>
              <a:buFont typeface="Times New Roman"/>
              <a:buChar char="●"/>
            </a:pPr>
            <a:r>
              <a:rPr lang="en" sz="2400" dirty="0">
                <a:solidFill>
                  <a:schemeClr val="dk1"/>
                </a:solidFill>
                <a:latin typeface="Times New Roman"/>
                <a:ea typeface="Times New Roman"/>
                <a:cs typeface="Times New Roman"/>
                <a:sym typeface="Times New Roman"/>
              </a:rPr>
              <a:t>تم تنفيذ </a:t>
            </a:r>
            <a:r>
              <a:rPr lang="en" sz="2400" b="1" dirty="0">
                <a:solidFill>
                  <a:schemeClr val="dk1"/>
                </a:solidFill>
                <a:latin typeface="Times New Roman"/>
                <a:ea typeface="Times New Roman"/>
                <a:cs typeface="Times New Roman"/>
                <a:sym typeface="Times New Roman"/>
              </a:rPr>
              <a:t>دراسات الأثر البيئي والاجتماعي</a:t>
            </a:r>
            <a:r>
              <a:rPr lang="ar-EG" sz="2400" b="1" dirty="0">
                <a:solidFill>
                  <a:schemeClr val="dk1"/>
                </a:solidFill>
                <a:latin typeface="Times New Roman"/>
                <a:ea typeface="Times New Roman"/>
                <a:cs typeface="Times New Roman"/>
                <a:sym typeface="Times New Roman"/>
              </a:rPr>
              <a:t> (فئة </a:t>
            </a:r>
            <a:r>
              <a:rPr lang="en-US" sz="2400" b="1" dirty="0">
                <a:solidFill>
                  <a:schemeClr val="dk1"/>
                </a:solidFill>
                <a:latin typeface="Times New Roman"/>
                <a:ea typeface="Times New Roman"/>
                <a:cs typeface="Times New Roman"/>
                <a:sym typeface="Times New Roman"/>
              </a:rPr>
              <a:t>C</a:t>
            </a:r>
            <a:r>
              <a:rPr lang="ar-EG" sz="2400" b="1" dirty="0">
                <a:solidFill>
                  <a:schemeClr val="dk1"/>
                </a:solidFill>
                <a:latin typeface="Times New Roman"/>
                <a:ea typeface="Times New Roman"/>
                <a:cs typeface="Times New Roman"/>
                <a:sym typeface="Times New Roman"/>
              </a:rPr>
              <a:t>)</a:t>
            </a:r>
            <a:r>
              <a:rPr lang="en" sz="2400" b="1" dirty="0">
                <a:solidFill>
                  <a:schemeClr val="dk1"/>
                </a:solidFill>
                <a:latin typeface="Times New Roman"/>
                <a:ea typeface="Times New Roman"/>
                <a:cs typeface="Times New Roman"/>
                <a:sym typeface="Times New Roman"/>
              </a:rPr>
              <a:t> لمشروع ريسولار </a:t>
            </a:r>
            <a:r>
              <a:rPr lang="en" sz="2400" dirty="0">
                <a:solidFill>
                  <a:schemeClr val="dk1"/>
                </a:solidFill>
                <a:latin typeface="Times New Roman"/>
                <a:ea typeface="Times New Roman"/>
                <a:cs typeface="Times New Roman"/>
                <a:sym typeface="Times New Roman"/>
              </a:rPr>
              <a:t>والتي أظهرت تأثيرات إيجابية على جميع نواحي المشروع لتضمن تحقيق أهداف التنمية المستدامة جنبًا إلى جنب مع رؤية مصر لعام2030 </a:t>
            </a:r>
            <a:r>
              <a:rPr lang="ar-EG" sz="2400" dirty="0">
                <a:solidFill>
                  <a:schemeClr val="dk1"/>
                </a:solidFill>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والاستراتيچية الوطنية للمناخ </a:t>
            </a:r>
            <a:r>
              <a:rPr lang="en-US" sz="2400" dirty="0">
                <a:solidFill>
                  <a:schemeClr val="dk1"/>
                </a:solidFill>
                <a:latin typeface="Times New Roman"/>
                <a:ea typeface="Times New Roman"/>
                <a:cs typeface="Times New Roman"/>
                <a:sym typeface="Times New Roman"/>
              </a:rPr>
              <a:t>2050</a:t>
            </a:r>
            <a:r>
              <a:rPr lang="ar-EG"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756008" indent="-535506" algn="just" rtl="1">
              <a:lnSpc>
                <a:spcPct val="115000"/>
              </a:lnSpc>
              <a:buClr>
                <a:schemeClr val="dk1"/>
              </a:buClr>
              <a:buSzPts val="1500"/>
              <a:buFont typeface="Times New Roman"/>
              <a:buChar char="●"/>
            </a:pPr>
            <a:r>
              <a:rPr lang="en" sz="2400" dirty="0">
                <a:solidFill>
                  <a:schemeClr val="dk1"/>
                </a:solidFill>
                <a:latin typeface="Times New Roman"/>
                <a:ea typeface="Times New Roman"/>
                <a:cs typeface="Times New Roman"/>
                <a:sym typeface="Times New Roman"/>
              </a:rPr>
              <a:t>يتم حاليًا </a:t>
            </a:r>
            <a:r>
              <a:rPr lang="en" sz="2400" u="sng" dirty="0">
                <a:solidFill>
                  <a:schemeClr val="dk1"/>
                </a:solidFill>
                <a:latin typeface="Times New Roman"/>
                <a:ea typeface="Times New Roman"/>
                <a:cs typeface="Times New Roman"/>
                <a:sym typeface="Times New Roman"/>
              </a:rPr>
              <a:t>تصميم نموذج مصغر لخط تشغيل وانتاج شركة ريسولار</a:t>
            </a:r>
            <a:r>
              <a:rPr lang="en" sz="2400" dirty="0">
                <a:solidFill>
                  <a:schemeClr val="dk1"/>
                </a:solidFill>
                <a:latin typeface="Times New Roman"/>
                <a:ea typeface="Times New Roman"/>
                <a:cs typeface="Times New Roman"/>
                <a:sym typeface="Times New Roman"/>
              </a:rPr>
              <a:t> بمدينة زويل تحت إشراف:</a:t>
            </a:r>
            <a:endParaRPr sz="2400" dirty="0">
              <a:solidFill>
                <a:schemeClr val="dk1"/>
              </a:solidFill>
              <a:latin typeface="Times New Roman"/>
              <a:ea typeface="Times New Roman"/>
              <a:cs typeface="Times New Roman"/>
              <a:sym typeface="Times New Roman"/>
            </a:endParaRPr>
          </a:p>
          <a:p>
            <a:pPr marL="1512015" lvl="1" indent="-535506" algn="just" rtl="1">
              <a:lnSpc>
                <a:spcPct val="115000"/>
              </a:lnSpc>
              <a:buClr>
                <a:schemeClr val="dk1"/>
              </a:buClr>
              <a:buSzPts val="1500"/>
              <a:buFont typeface="Times New Roman"/>
              <a:buChar char="○"/>
            </a:pPr>
            <a:r>
              <a:rPr lang="en" sz="2400" dirty="0">
                <a:solidFill>
                  <a:schemeClr val="dk1"/>
                </a:solidFill>
                <a:latin typeface="Times New Roman"/>
                <a:ea typeface="Times New Roman"/>
                <a:cs typeface="Times New Roman"/>
                <a:sym typeface="Times New Roman"/>
              </a:rPr>
              <a:t> </a:t>
            </a:r>
            <a:r>
              <a:rPr lang="en" sz="2400" b="1" u="sng" dirty="0">
                <a:solidFill>
                  <a:schemeClr val="dk1"/>
                </a:solidFill>
                <a:latin typeface="Times New Roman"/>
                <a:ea typeface="Times New Roman"/>
                <a:cs typeface="Times New Roman"/>
                <a:sym typeface="Times New Roman"/>
              </a:rPr>
              <a:t>دكتور أحمد فهمي:</a:t>
            </a:r>
            <a:r>
              <a:rPr lang="en" sz="2400" dirty="0">
                <a:solidFill>
                  <a:schemeClr val="dk1"/>
                </a:solidFill>
                <a:latin typeface="Times New Roman"/>
                <a:ea typeface="Times New Roman"/>
                <a:cs typeface="Times New Roman"/>
                <a:sym typeface="Times New Roman"/>
              </a:rPr>
              <a:t> المساعد الأسبق  لوزير البيئة  </a:t>
            </a:r>
            <a:endParaRPr sz="2400" dirty="0">
              <a:solidFill>
                <a:schemeClr val="dk1"/>
              </a:solidFill>
              <a:latin typeface="Times New Roman"/>
              <a:ea typeface="Times New Roman"/>
              <a:cs typeface="Times New Roman"/>
              <a:sym typeface="Times New Roman"/>
            </a:endParaRPr>
          </a:p>
          <a:p>
            <a:pPr marL="1512015" lvl="1" indent="-535506" algn="just" rtl="1">
              <a:lnSpc>
                <a:spcPct val="115000"/>
              </a:lnSpc>
              <a:buClr>
                <a:schemeClr val="dk1"/>
              </a:buClr>
              <a:buSzPts val="1500"/>
              <a:buFont typeface="Times New Roman"/>
              <a:buChar char="○"/>
            </a:pPr>
            <a:r>
              <a:rPr lang="en" sz="2400" b="1" u="sng" dirty="0">
                <a:solidFill>
                  <a:schemeClr val="dk1"/>
                </a:solidFill>
                <a:latin typeface="Times New Roman"/>
                <a:ea typeface="Times New Roman"/>
                <a:cs typeface="Times New Roman"/>
                <a:sym typeface="Times New Roman"/>
              </a:rPr>
              <a:t>دكتور مصطفى موسى:</a:t>
            </a:r>
            <a:r>
              <a:rPr lang="en" sz="2400" dirty="0">
                <a:solidFill>
                  <a:schemeClr val="dk1"/>
                </a:solidFill>
                <a:latin typeface="Times New Roman"/>
                <a:ea typeface="Times New Roman"/>
                <a:cs typeface="Times New Roman"/>
                <a:sym typeface="Times New Roman"/>
              </a:rPr>
              <a:t> رئيس وادي العلوم والتكنولوجيا بمدينة زويل</a:t>
            </a:r>
            <a:endParaRPr sz="2400" dirty="0">
              <a:solidFill>
                <a:schemeClr val="dk1"/>
              </a:solidFill>
              <a:latin typeface="Times New Roman"/>
              <a:ea typeface="Times New Roman"/>
              <a:cs typeface="Times New Roman"/>
              <a:sym typeface="Times New Roman"/>
            </a:endParaRPr>
          </a:p>
          <a:p>
            <a:pPr marL="756008" indent="-535506" algn="just" rtl="1">
              <a:lnSpc>
                <a:spcPct val="115000"/>
              </a:lnSpc>
              <a:buClr>
                <a:schemeClr val="dk1"/>
              </a:buClr>
              <a:buSzPts val="1500"/>
              <a:buFont typeface="Times New Roman"/>
              <a:buChar char="●"/>
            </a:pPr>
            <a:r>
              <a:rPr lang="en" sz="2400" dirty="0">
                <a:solidFill>
                  <a:schemeClr val="dk1"/>
                </a:solidFill>
                <a:latin typeface="Times New Roman"/>
                <a:ea typeface="Times New Roman"/>
                <a:cs typeface="Times New Roman"/>
                <a:sym typeface="Times New Roman"/>
              </a:rPr>
              <a:t> يعمل النموذج على التحقق من ما تم الوصول إليه في المشروع والتأكد من صحة النتائج وهذا يعتبر حجر الأساس لتنفيذ ريسولار على نطاق صناعي واسع كأول شركة لإعادة تدوير المخلفات الشمسية في مصر والشرق الأوسط. </a:t>
            </a:r>
            <a:endParaRPr sz="4000" dirty="0">
              <a:solidFill>
                <a:schemeClr val="dk1"/>
              </a:solidFill>
              <a:latin typeface="Times New Roman"/>
              <a:ea typeface="Times New Roman"/>
              <a:cs typeface="Times New Roman"/>
              <a:sym typeface="Times New Roman"/>
            </a:endParaRPr>
          </a:p>
        </p:txBody>
      </p:sp>
      <p:pic>
        <p:nvPicPr>
          <p:cNvPr id="215" name="Google Shape;215;p32"/>
          <p:cNvPicPr preferRelativeResize="0"/>
          <p:nvPr/>
        </p:nvPicPr>
        <p:blipFill rotWithShape="1">
          <a:blip r:embed="rId3">
            <a:alphaModFix amt="20000"/>
          </a:blip>
          <a:srcRect l="-3429" t="4120" r="-3419" b="20679"/>
          <a:stretch/>
        </p:blipFill>
        <p:spPr>
          <a:xfrm>
            <a:off x="-205403" y="7733768"/>
            <a:ext cx="2773369" cy="1872557"/>
          </a:xfrm>
          <a:prstGeom prst="rect">
            <a:avLst/>
          </a:prstGeom>
          <a:noFill/>
          <a:ln>
            <a:noFill/>
          </a:ln>
        </p:spPr>
      </p:pic>
      <p:pic>
        <p:nvPicPr>
          <p:cNvPr id="216" name="Google Shape;216;p32"/>
          <p:cNvPicPr preferRelativeResize="0"/>
          <p:nvPr/>
        </p:nvPicPr>
        <p:blipFill>
          <a:blip r:embed="rId4">
            <a:alphaModFix/>
          </a:blip>
          <a:stretch>
            <a:fillRect/>
          </a:stretch>
        </p:blipFill>
        <p:spPr>
          <a:xfrm>
            <a:off x="11870026" y="7417095"/>
            <a:ext cx="2564701" cy="2564701"/>
          </a:xfrm>
          <a:prstGeom prst="rect">
            <a:avLst/>
          </a:prstGeom>
          <a:noFill/>
          <a:ln>
            <a:noFill/>
          </a:ln>
        </p:spPr>
      </p:pic>
      <p:pic>
        <p:nvPicPr>
          <p:cNvPr id="217" name="Google Shape;217;p32"/>
          <p:cNvPicPr preferRelativeResize="0"/>
          <p:nvPr/>
        </p:nvPicPr>
        <p:blipFill>
          <a:blip r:embed="rId5">
            <a:alphaModFix/>
          </a:blip>
          <a:stretch>
            <a:fillRect/>
          </a:stretch>
        </p:blipFill>
        <p:spPr>
          <a:xfrm>
            <a:off x="-1" y="7733768"/>
            <a:ext cx="7559675" cy="23626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682</Words>
  <Application>Microsoft Office PowerPoint</Application>
  <PresentationFormat>Custom</PresentationFormat>
  <Paragraphs>41</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Times New Roman</vt:lpstr>
      <vt:lpstr>Simple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Eyad Al-enani</dc:creator>
  <cp:lastModifiedBy>Mohamed Elmelegy</cp:lastModifiedBy>
  <cp:revision>6</cp:revision>
  <dcterms:modified xsi:type="dcterms:W3CDTF">2022-10-18T17:31:09Z</dcterms:modified>
</cp:coreProperties>
</file>