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781" r:id="rId2"/>
  </p:sldMasterIdLst>
  <p:notesMasterIdLst>
    <p:notesMasterId r:id="rId7"/>
  </p:notesMasterIdLst>
  <p:handoutMasterIdLst>
    <p:handoutMasterId r:id="rId8"/>
  </p:handoutMasterIdLst>
  <p:sldIdLst>
    <p:sldId id="398" r:id="rId3"/>
    <p:sldId id="256" r:id="rId4"/>
    <p:sldId id="397" r:id="rId5"/>
    <p:sldId id="396" r:id="rId6"/>
  </p:sldIdLst>
  <p:sldSz cx="15119350" cy="10691813"/>
  <p:notesSz cx="6858000" cy="9144000"/>
  <p:defaultTextStyle>
    <a:defPPr>
      <a:defRPr lang="en-US"/>
    </a:defPPr>
    <a:lvl1pPr marL="0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1pPr>
    <a:lvl2pPr marL="825802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2pPr>
    <a:lvl3pPr marL="1651605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3pPr>
    <a:lvl4pPr marL="2477408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4pPr>
    <a:lvl5pPr marL="3303210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5pPr>
    <a:lvl6pPr marL="4129013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6pPr>
    <a:lvl7pPr marL="4954815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7pPr>
    <a:lvl8pPr marL="5780617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8pPr>
    <a:lvl9pPr marL="6606421" algn="l" defTabSz="1651605" rtl="0" eaLnBrk="1" latinLnBrk="0" hangingPunct="1">
      <a:defRPr sz="32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F16"/>
    <a:srgbClr val="1181AE"/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7" autoAdjust="0"/>
    <p:restoredTop sz="89733" autoAdjust="0"/>
  </p:normalViewPr>
  <p:slideViewPr>
    <p:cSldViewPr>
      <p:cViewPr varScale="1">
        <p:scale>
          <a:sx n="50" d="100"/>
          <a:sy n="50" d="100"/>
        </p:scale>
        <p:origin x="702" y="54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952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2D058-9647-498D-80EE-CE627AFC868E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E2FA5-B3E2-4FD0-82DC-30615C514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05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1pPr>
    <a:lvl2pPr marL="825802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2pPr>
    <a:lvl3pPr marL="1651605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3pPr>
    <a:lvl4pPr marL="2477408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4pPr>
    <a:lvl5pPr marL="3303210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5pPr>
    <a:lvl6pPr marL="4129013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6pPr>
    <a:lvl7pPr marL="4954815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7pPr>
    <a:lvl8pPr marL="5780617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8pPr>
    <a:lvl9pPr marL="6606421" algn="l" defTabSz="1651605" rtl="0" eaLnBrk="1" latinLnBrk="0" hangingPunct="1">
      <a:defRPr sz="21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1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5029112"/>
            <a:ext cx="15119350" cy="5662701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11552"/>
            <a:endParaRPr lang="en-US" sz="2975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2" y="7776416"/>
            <a:ext cx="12851448" cy="952285"/>
          </a:xfrm>
        </p:spPr>
        <p:txBody>
          <a:bodyPr/>
          <a:lstStyle>
            <a:lvl1pPr algn="ctr">
              <a:defRPr lang="en-US" sz="495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903" y="8589246"/>
            <a:ext cx="10583546" cy="1191783"/>
          </a:xfrm>
        </p:spPr>
        <p:txBody>
          <a:bodyPr>
            <a:normAutofit/>
          </a:bodyPr>
          <a:lstStyle>
            <a:lvl1pPr marL="0" indent="0" algn="ctr">
              <a:buNone/>
              <a:defRPr lang="en-US" sz="297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5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11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7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22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7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34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8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4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72" y="425693"/>
            <a:ext cx="4974162" cy="1811670"/>
          </a:xfrm>
        </p:spPr>
        <p:txBody>
          <a:bodyPr anchor="b"/>
          <a:lstStyle>
            <a:lvl1pPr algn="l">
              <a:defRPr sz="33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246" y="425700"/>
            <a:ext cx="8452137" cy="9125166"/>
          </a:xfrm>
        </p:spPr>
        <p:txBody>
          <a:bodyPr/>
          <a:lstStyle>
            <a:lvl1pPr>
              <a:defRPr sz="5290"/>
            </a:lvl1pPr>
            <a:lvl2pPr>
              <a:defRPr sz="4628"/>
            </a:lvl2pPr>
            <a:lvl3pPr>
              <a:defRPr sz="3967"/>
            </a:lvl3pPr>
            <a:lvl4pPr>
              <a:defRPr sz="3306"/>
            </a:lvl4pPr>
            <a:lvl5pPr>
              <a:defRPr sz="3306"/>
            </a:lvl5pPr>
            <a:lvl6pPr>
              <a:defRPr sz="3306"/>
            </a:lvl6pPr>
            <a:lvl7pPr>
              <a:defRPr sz="3306"/>
            </a:lvl7pPr>
            <a:lvl8pPr>
              <a:defRPr sz="3306"/>
            </a:lvl8pPr>
            <a:lvl9pPr>
              <a:defRPr sz="33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972" y="2237366"/>
            <a:ext cx="4974162" cy="7313498"/>
          </a:xfrm>
        </p:spPr>
        <p:txBody>
          <a:bodyPr/>
          <a:lstStyle>
            <a:lvl1pPr marL="0" indent="0">
              <a:buNone/>
              <a:defRPr sz="2314"/>
            </a:lvl1pPr>
            <a:lvl2pPr marL="755744" indent="0">
              <a:buNone/>
              <a:defRPr sz="1984"/>
            </a:lvl2pPr>
            <a:lvl3pPr marL="1511490" indent="0">
              <a:buNone/>
              <a:defRPr sz="1653"/>
            </a:lvl3pPr>
            <a:lvl4pPr marL="2267234" indent="0">
              <a:buNone/>
              <a:defRPr sz="1488"/>
            </a:lvl4pPr>
            <a:lvl5pPr marL="3022978" indent="0">
              <a:buNone/>
              <a:defRPr sz="1488"/>
            </a:lvl5pPr>
            <a:lvl6pPr marL="3778722" indent="0">
              <a:buNone/>
              <a:defRPr sz="1488"/>
            </a:lvl6pPr>
            <a:lvl7pPr marL="4534468" indent="0">
              <a:buNone/>
              <a:defRPr sz="1488"/>
            </a:lvl7pPr>
            <a:lvl8pPr marL="5290211" indent="0">
              <a:buNone/>
              <a:defRPr sz="1488"/>
            </a:lvl8pPr>
            <a:lvl9pPr marL="6045956" indent="0">
              <a:buNone/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499" y="7484273"/>
            <a:ext cx="9071610" cy="883562"/>
          </a:xfrm>
        </p:spPr>
        <p:txBody>
          <a:bodyPr anchor="b"/>
          <a:lstStyle>
            <a:lvl1pPr algn="l">
              <a:defRPr sz="33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499" y="955333"/>
            <a:ext cx="9071610" cy="6415088"/>
          </a:xfrm>
        </p:spPr>
        <p:txBody>
          <a:bodyPr/>
          <a:lstStyle>
            <a:lvl1pPr marL="0" indent="0">
              <a:buNone/>
              <a:defRPr sz="5290"/>
            </a:lvl1pPr>
            <a:lvl2pPr marL="755744" indent="0">
              <a:buNone/>
              <a:defRPr sz="4628"/>
            </a:lvl2pPr>
            <a:lvl3pPr marL="1511490" indent="0">
              <a:buNone/>
              <a:defRPr sz="3967"/>
            </a:lvl3pPr>
            <a:lvl4pPr marL="2267234" indent="0">
              <a:buNone/>
              <a:defRPr sz="3306"/>
            </a:lvl4pPr>
            <a:lvl5pPr marL="3022978" indent="0">
              <a:buNone/>
              <a:defRPr sz="3306"/>
            </a:lvl5pPr>
            <a:lvl6pPr marL="3778722" indent="0">
              <a:buNone/>
              <a:defRPr sz="3306"/>
            </a:lvl6pPr>
            <a:lvl7pPr marL="4534468" indent="0">
              <a:buNone/>
              <a:defRPr sz="3306"/>
            </a:lvl7pPr>
            <a:lvl8pPr marL="5290211" indent="0">
              <a:buNone/>
              <a:defRPr sz="3306"/>
            </a:lvl8pPr>
            <a:lvl9pPr marL="6045956" indent="0">
              <a:buNone/>
              <a:defRPr sz="33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499" y="8367833"/>
            <a:ext cx="9071610" cy="1254804"/>
          </a:xfrm>
        </p:spPr>
        <p:txBody>
          <a:bodyPr/>
          <a:lstStyle>
            <a:lvl1pPr marL="0" indent="0">
              <a:buNone/>
              <a:defRPr sz="2314"/>
            </a:lvl1pPr>
            <a:lvl2pPr marL="755744" indent="0">
              <a:buNone/>
              <a:defRPr sz="1984"/>
            </a:lvl2pPr>
            <a:lvl3pPr marL="1511490" indent="0">
              <a:buNone/>
              <a:defRPr sz="1653"/>
            </a:lvl3pPr>
            <a:lvl4pPr marL="2267234" indent="0">
              <a:buNone/>
              <a:defRPr sz="1488"/>
            </a:lvl4pPr>
            <a:lvl5pPr marL="3022978" indent="0">
              <a:buNone/>
              <a:defRPr sz="1488"/>
            </a:lvl5pPr>
            <a:lvl6pPr marL="3778722" indent="0">
              <a:buNone/>
              <a:defRPr sz="1488"/>
            </a:lvl6pPr>
            <a:lvl7pPr marL="4534468" indent="0">
              <a:buNone/>
              <a:defRPr sz="1488"/>
            </a:lvl7pPr>
            <a:lvl8pPr marL="5290211" indent="0">
              <a:buNone/>
              <a:defRPr sz="1488"/>
            </a:lvl8pPr>
            <a:lvl9pPr marL="6045956" indent="0">
              <a:buNone/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1529" y="428174"/>
            <a:ext cx="3401854" cy="91226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968" y="428174"/>
            <a:ext cx="9953572" cy="91226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968" y="428174"/>
            <a:ext cx="13607416" cy="1116203"/>
          </a:xfrm>
        </p:spPr>
        <p:txBody>
          <a:bodyPr>
            <a:normAutofit/>
          </a:bodyPr>
          <a:lstStyle>
            <a:lvl1pPr algn="l">
              <a:defRPr sz="462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55968" y="1544373"/>
            <a:ext cx="13607416" cy="791986"/>
          </a:xfrm>
        </p:spPr>
        <p:txBody>
          <a:bodyPr>
            <a:noAutofit/>
          </a:bodyPr>
          <a:lstStyle>
            <a:lvl1pPr marL="0" indent="0">
              <a:buNone/>
              <a:defRPr sz="231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00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68" y="428175"/>
            <a:ext cx="8315643" cy="1108595"/>
          </a:xfrm>
        </p:spPr>
        <p:txBody>
          <a:bodyPr>
            <a:noAutofit/>
          </a:bodyPr>
          <a:lstStyle>
            <a:lvl1pPr>
              <a:defRPr sz="446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174391" y="9909734"/>
            <a:ext cx="944961" cy="56924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736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‹#›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76352" y="564585"/>
            <a:ext cx="5102781" cy="831585"/>
          </a:xfrm>
        </p:spPr>
        <p:txBody>
          <a:bodyPr anchor="ctr">
            <a:noAutofit/>
          </a:bodyPr>
          <a:lstStyle>
            <a:lvl1pPr marL="0" indent="0" algn="r">
              <a:buNone/>
              <a:defRPr sz="247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08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43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7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2" y="3321399"/>
            <a:ext cx="12851448" cy="22918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903" y="6058694"/>
            <a:ext cx="10583546" cy="27323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5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1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22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78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3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90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4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77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84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46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21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33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35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3947">
              <a:defRPr/>
            </a:pPr>
            <a:fld id="{8682D066-E1D5-435E-AAB1-000871C3FCD3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29/03/1444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3947"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3947">
              <a:defRPr/>
            </a:pPr>
            <a:fld id="{FFE8E38B-3A5B-40C5-9933-6260CA32EC75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1133947"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3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324" y="6870484"/>
            <a:ext cx="12851448" cy="2123513"/>
          </a:xfrm>
        </p:spPr>
        <p:txBody>
          <a:bodyPr anchor="t"/>
          <a:lstStyle>
            <a:lvl1pPr algn="l">
              <a:defRPr sz="66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324" y="4531647"/>
            <a:ext cx="12851448" cy="2338833"/>
          </a:xfrm>
        </p:spPr>
        <p:txBody>
          <a:bodyPr anchor="b"/>
          <a:lstStyle>
            <a:lvl1pPr marL="0" indent="0">
              <a:buNone/>
              <a:defRPr sz="3306">
                <a:solidFill>
                  <a:schemeClr val="tx1">
                    <a:tint val="75000"/>
                  </a:schemeClr>
                </a:solidFill>
              </a:defRPr>
            </a:lvl1pPr>
            <a:lvl2pPr marL="755744" indent="0">
              <a:buNone/>
              <a:defRPr sz="2975">
                <a:solidFill>
                  <a:schemeClr val="tx1">
                    <a:tint val="75000"/>
                  </a:schemeClr>
                </a:solidFill>
              </a:defRPr>
            </a:lvl2pPr>
            <a:lvl3pPr marL="151149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3pPr>
            <a:lvl4pPr marL="2267234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4pPr>
            <a:lvl5pPr marL="3022978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5pPr>
            <a:lvl6pPr marL="3778722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6pPr>
            <a:lvl7pPr marL="4534468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7pPr>
            <a:lvl8pPr marL="5290211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8pPr>
            <a:lvl9pPr marL="6045956" indent="0">
              <a:buNone/>
              <a:defRPr sz="23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67" y="2494760"/>
            <a:ext cx="6677713" cy="7056102"/>
          </a:xfrm>
        </p:spPr>
        <p:txBody>
          <a:bodyPr/>
          <a:lstStyle>
            <a:lvl1pPr>
              <a:defRPr sz="4628"/>
            </a:lvl1pPr>
            <a:lvl2pPr>
              <a:defRPr sz="3967"/>
            </a:lvl2pPr>
            <a:lvl3pPr>
              <a:defRPr sz="3306"/>
            </a:lvl3pPr>
            <a:lvl4pPr>
              <a:defRPr sz="2975"/>
            </a:lvl4pPr>
            <a:lvl5pPr>
              <a:defRPr sz="2975"/>
            </a:lvl5pPr>
            <a:lvl6pPr>
              <a:defRPr sz="2975"/>
            </a:lvl6pPr>
            <a:lvl7pPr>
              <a:defRPr sz="2975"/>
            </a:lvl7pPr>
            <a:lvl8pPr>
              <a:defRPr sz="2975"/>
            </a:lvl8pPr>
            <a:lvl9pPr>
              <a:defRPr sz="2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5670" y="2494760"/>
            <a:ext cx="6677713" cy="7056102"/>
          </a:xfrm>
        </p:spPr>
        <p:txBody>
          <a:bodyPr/>
          <a:lstStyle>
            <a:lvl1pPr>
              <a:defRPr sz="4628"/>
            </a:lvl1pPr>
            <a:lvl2pPr>
              <a:defRPr sz="3967"/>
            </a:lvl2pPr>
            <a:lvl3pPr>
              <a:defRPr sz="3306"/>
            </a:lvl3pPr>
            <a:lvl4pPr>
              <a:defRPr sz="2975"/>
            </a:lvl4pPr>
            <a:lvl5pPr>
              <a:defRPr sz="2975"/>
            </a:lvl5pPr>
            <a:lvl6pPr>
              <a:defRPr sz="2975"/>
            </a:lvl6pPr>
            <a:lvl7pPr>
              <a:defRPr sz="2975"/>
            </a:lvl7pPr>
            <a:lvl8pPr>
              <a:defRPr sz="2975"/>
            </a:lvl8pPr>
            <a:lvl9pPr>
              <a:defRPr sz="2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968" y="2393286"/>
            <a:ext cx="6680338" cy="997408"/>
          </a:xfrm>
        </p:spPr>
        <p:txBody>
          <a:bodyPr anchor="b"/>
          <a:lstStyle>
            <a:lvl1pPr marL="0" indent="0">
              <a:buNone/>
              <a:defRPr sz="3967" b="1"/>
            </a:lvl1pPr>
            <a:lvl2pPr marL="755744" indent="0">
              <a:buNone/>
              <a:defRPr sz="3306" b="1"/>
            </a:lvl2pPr>
            <a:lvl3pPr marL="1511490" indent="0">
              <a:buNone/>
              <a:defRPr sz="2975" b="1"/>
            </a:lvl3pPr>
            <a:lvl4pPr marL="2267234" indent="0">
              <a:buNone/>
              <a:defRPr sz="2645" b="1"/>
            </a:lvl4pPr>
            <a:lvl5pPr marL="3022978" indent="0">
              <a:buNone/>
              <a:defRPr sz="2645" b="1"/>
            </a:lvl5pPr>
            <a:lvl6pPr marL="3778722" indent="0">
              <a:buNone/>
              <a:defRPr sz="2645" b="1"/>
            </a:lvl6pPr>
            <a:lvl7pPr marL="4534468" indent="0">
              <a:buNone/>
              <a:defRPr sz="2645" b="1"/>
            </a:lvl7pPr>
            <a:lvl8pPr marL="5290211" indent="0">
              <a:buNone/>
              <a:defRPr sz="2645" b="1"/>
            </a:lvl8pPr>
            <a:lvl9pPr marL="6045956" indent="0">
              <a:buNone/>
              <a:defRPr sz="26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968" y="3390691"/>
            <a:ext cx="6680338" cy="6160168"/>
          </a:xfrm>
        </p:spPr>
        <p:txBody>
          <a:bodyPr/>
          <a:lstStyle>
            <a:lvl1pPr>
              <a:defRPr sz="3967"/>
            </a:lvl1pPr>
            <a:lvl2pPr>
              <a:defRPr sz="3306"/>
            </a:lvl2pPr>
            <a:lvl3pPr>
              <a:defRPr sz="2975"/>
            </a:lvl3pPr>
            <a:lvl4pPr>
              <a:defRPr sz="2645"/>
            </a:lvl4pPr>
            <a:lvl5pPr>
              <a:defRPr sz="2645"/>
            </a:lvl5pPr>
            <a:lvl6pPr>
              <a:defRPr sz="2645"/>
            </a:lvl6pPr>
            <a:lvl7pPr>
              <a:defRPr sz="2645"/>
            </a:lvl7pPr>
            <a:lvl8pPr>
              <a:defRPr sz="2645"/>
            </a:lvl8pPr>
            <a:lvl9pPr>
              <a:defRPr sz="26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425" y="2393286"/>
            <a:ext cx="6682962" cy="997408"/>
          </a:xfrm>
        </p:spPr>
        <p:txBody>
          <a:bodyPr anchor="b"/>
          <a:lstStyle>
            <a:lvl1pPr marL="0" indent="0">
              <a:buNone/>
              <a:defRPr sz="3967" b="1"/>
            </a:lvl1pPr>
            <a:lvl2pPr marL="755744" indent="0">
              <a:buNone/>
              <a:defRPr sz="3306" b="1"/>
            </a:lvl2pPr>
            <a:lvl3pPr marL="1511490" indent="0">
              <a:buNone/>
              <a:defRPr sz="2975" b="1"/>
            </a:lvl3pPr>
            <a:lvl4pPr marL="2267234" indent="0">
              <a:buNone/>
              <a:defRPr sz="2645" b="1"/>
            </a:lvl4pPr>
            <a:lvl5pPr marL="3022978" indent="0">
              <a:buNone/>
              <a:defRPr sz="2645" b="1"/>
            </a:lvl5pPr>
            <a:lvl6pPr marL="3778722" indent="0">
              <a:buNone/>
              <a:defRPr sz="2645" b="1"/>
            </a:lvl6pPr>
            <a:lvl7pPr marL="4534468" indent="0">
              <a:buNone/>
              <a:defRPr sz="2645" b="1"/>
            </a:lvl7pPr>
            <a:lvl8pPr marL="5290211" indent="0">
              <a:buNone/>
              <a:defRPr sz="2645" b="1"/>
            </a:lvl8pPr>
            <a:lvl9pPr marL="6045956" indent="0">
              <a:buNone/>
              <a:defRPr sz="26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80425" y="3390691"/>
            <a:ext cx="6682962" cy="6160168"/>
          </a:xfrm>
        </p:spPr>
        <p:txBody>
          <a:bodyPr/>
          <a:lstStyle>
            <a:lvl1pPr>
              <a:defRPr sz="3967"/>
            </a:lvl1pPr>
            <a:lvl2pPr>
              <a:defRPr sz="3306"/>
            </a:lvl2pPr>
            <a:lvl3pPr>
              <a:defRPr sz="2975"/>
            </a:lvl3pPr>
            <a:lvl4pPr>
              <a:defRPr sz="2645"/>
            </a:lvl4pPr>
            <a:lvl5pPr>
              <a:defRPr sz="2645"/>
            </a:lvl5pPr>
            <a:lvl6pPr>
              <a:defRPr sz="2645"/>
            </a:lvl6pPr>
            <a:lvl7pPr>
              <a:defRPr sz="2645"/>
            </a:lvl7pPr>
            <a:lvl8pPr>
              <a:defRPr sz="2645"/>
            </a:lvl8pPr>
            <a:lvl9pPr>
              <a:defRPr sz="26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968" y="428174"/>
            <a:ext cx="13607416" cy="1116203"/>
          </a:xfrm>
        </p:spPr>
        <p:txBody>
          <a:bodyPr>
            <a:normAutofit/>
          </a:bodyPr>
          <a:lstStyle>
            <a:lvl1pPr algn="l">
              <a:defRPr sz="462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968" y="428174"/>
            <a:ext cx="13607416" cy="1116203"/>
          </a:xfrm>
        </p:spPr>
        <p:txBody>
          <a:bodyPr>
            <a:normAutofit/>
          </a:bodyPr>
          <a:lstStyle>
            <a:lvl1pPr algn="l">
              <a:defRPr sz="462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55968" y="1544373"/>
            <a:ext cx="13607416" cy="791986"/>
          </a:xfrm>
        </p:spPr>
        <p:txBody>
          <a:bodyPr>
            <a:noAutofit/>
          </a:bodyPr>
          <a:lstStyle>
            <a:lvl1pPr marL="0" indent="0">
              <a:buNone/>
              <a:defRPr sz="231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9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968" y="428174"/>
            <a:ext cx="13607416" cy="110859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968" y="1774839"/>
            <a:ext cx="13607416" cy="777602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968" y="9909732"/>
            <a:ext cx="3527848" cy="56924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11552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11552"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65779" y="9909732"/>
            <a:ext cx="4787794" cy="56924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115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537" y="9909732"/>
            <a:ext cx="3527848" cy="56924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11552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115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9" r:id="rId10"/>
    <p:sldLayoutId id="2147483760" r:id="rId11"/>
    <p:sldLayoutId id="2147483761" r:id="rId12"/>
    <p:sldLayoutId id="2147483762" r:id="rId13"/>
    <p:sldLayoutId id="2147483765" r:id="rId14"/>
    <p:sldLayoutId id="2147483768" r:id="rId15"/>
  </p:sldLayoutIdLst>
  <p:txStyles>
    <p:titleStyle>
      <a:lvl1pPr algn="l" defTabSz="1511490" rtl="0" eaLnBrk="1" latinLnBrk="0" hangingPunct="1">
        <a:spcBef>
          <a:spcPct val="0"/>
        </a:spcBef>
        <a:buNone/>
        <a:defRPr sz="3967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566809" indent="-566809" algn="l" defTabSz="1511490" rtl="0" eaLnBrk="1" latinLnBrk="0" hangingPunct="1">
        <a:spcBef>
          <a:spcPct val="20000"/>
        </a:spcBef>
        <a:buFont typeface="Arial" pitchFamily="34" charset="0"/>
        <a:buChar char="•"/>
        <a:defRPr sz="4463" kern="1200">
          <a:solidFill>
            <a:schemeClr val="tx1"/>
          </a:solidFill>
          <a:latin typeface="+mj-lt"/>
          <a:ea typeface="+mn-ea"/>
          <a:cs typeface="+mn-cs"/>
        </a:defRPr>
      </a:lvl1pPr>
      <a:lvl2pPr marL="1228085" indent="-472340" algn="l" defTabSz="1511490" rtl="0" eaLnBrk="1" latinLnBrk="0" hangingPunct="1">
        <a:spcBef>
          <a:spcPct val="20000"/>
        </a:spcBef>
        <a:buFont typeface="Arial" pitchFamily="34" charset="0"/>
        <a:buChar char="–"/>
        <a:defRPr sz="3967" kern="1200">
          <a:solidFill>
            <a:schemeClr val="tx1"/>
          </a:solidFill>
          <a:latin typeface="+mj-lt"/>
          <a:ea typeface="+mn-ea"/>
          <a:cs typeface="+mn-cs"/>
        </a:defRPr>
      </a:lvl2pPr>
      <a:lvl3pPr marL="1889361" indent="-377873" algn="l" defTabSz="1511490" rtl="0" eaLnBrk="1" latinLnBrk="0" hangingPunct="1">
        <a:spcBef>
          <a:spcPct val="20000"/>
        </a:spcBef>
        <a:buFont typeface="Arial" pitchFamily="34" charset="0"/>
        <a:buChar char="•"/>
        <a:defRPr sz="2975" kern="1200">
          <a:solidFill>
            <a:schemeClr val="tx1"/>
          </a:solidFill>
          <a:latin typeface="+mj-lt"/>
          <a:ea typeface="+mn-ea"/>
          <a:cs typeface="+mn-cs"/>
        </a:defRPr>
      </a:lvl3pPr>
      <a:lvl4pPr marL="2645107" indent="-377873" algn="l" defTabSz="1511490" rtl="0" eaLnBrk="1" latinLnBrk="0" hangingPunct="1">
        <a:spcBef>
          <a:spcPct val="20000"/>
        </a:spcBef>
        <a:buFont typeface="Arial" pitchFamily="34" charset="0"/>
        <a:buChar char="–"/>
        <a:defRPr sz="2480" kern="1200">
          <a:solidFill>
            <a:schemeClr val="tx1"/>
          </a:solidFill>
          <a:latin typeface="+mj-lt"/>
          <a:ea typeface="+mn-ea"/>
          <a:cs typeface="+mn-cs"/>
        </a:defRPr>
      </a:lvl4pPr>
      <a:lvl5pPr marL="3400850" indent="-377873" algn="l" defTabSz="1511490" rtl="0" eaLnBrk="1" latinLnBrk="0" hangingPunct="1">
        <a:spcBef>
          <a:spcPct val="20000"/>
        </a:spcBef>
        <a:buFont typeface="Arial" pitchFamily="34" charset="0"/>
        <a:buChar char="»"/>
        <a:defRPr sz="2480" kern="1200">
          <a:solidFill>
            <a:schemeClr val="tx1"/>
          </a:solidFill>
          <a:latin typeface="+mj-lt"/>
          <a:ea typeface="+mn-ea"/>
          <a:cs typeface="+mn-cs"/>
        </a:defRPr>
      </a:lvl5pPr>
      <a:lvl6pPr marL="4156594" indent="-377873" algn="l" defTabSz="1511490" rtl="0" eaLnBrk="1" latinLnBrk="0" hangingPunct="1">
        <a:spcBef>
          <a:spcPct val="20000"/>
        </a:spcBef>
        <a:buFont typeface="Arial" pitchFamily="34" charset="0"/>
        <a:buChar char="•"/>
        <a:defRPr sz="3306" kern="1200">
          <a:solidFill>
            <a:schemeClr val="tx1"/>
          </a:solidFill>
          <a:latin typeface="+mn-lt"/>
          <a:ea typeface="+mn-ea"/>
          <a:cs typeface="+mn-cs"/>
        </a:defRPr>
      </a:lvl6pPr>
      <a:lvl7pPr marL="4912339" indent="-377873" algn="l" defTabSz="1511490" rtl="0" eaLnBrk="1" latinLnBrk="0" hangingPunct="1">
        <a:spcBef>
          <a:spcPct val="20000"/>
        </a:spcBef>
        <a:buFont typeface="Arial" pitchFamily="34" charset="0"/>
        <a:buChar char="•"/>
        <a:defRPr sz="3306" kern="1200">
          <a:solidFill>
            <a:schemeClr val="tx1"/>
          </a:solidFill>
          <a:latin typeface="+mn-lt"/>
          <a:ea typeface="+mn-ea"/>
          <a:cs typeface="+mn-cs"/>
        </a:defRPr>
      </a:lvl7pPr>
      <a:lvl8pPr marL="5668083" indent="-377873" algn="l" defTabSz="1511490" rtl="0" eaLnBrk="1" latinLnBrk="0" hangingPunct="1">
        <a:spcBef>
          <a:spcPct val="20000"/>
        </a:spcBef>
        <a:buFont typeface="Arial" pitchFamily="34" charset="0"/>
        <a:buChar char="•"/>
        <a:defRPr sz="3306" kern="1200">
          <a:solidFill>
            <a:schemeClr val="tx1"/>
          </a:solidFill>
          <a:latin typeface="+mn-lt"/>
          <a:ea typeface="+mn-ea"/>
          <a:cs typeface="+mn-cs"/>
        </a:defRPr>
      </a:lvl8pPr>
      <a:lvl9pPr marL="6423828" indent="-377873" algn="l" defTabSz="1511490" rtl="0" eaLnBrk="1" latinLnBrk="0" hangingPunct="1">
        <a:spcBef>
          <a:spcPct val="20000"/>
        </a:spcBef>
        <a:buFont typeface="Arial" pitchFamily="34" charset="0"/>
        <a:buChar char="•"/>
        <a:defRPr sz="33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1pPr>
      <a:lvl2pPr marL="755744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2pPr>
      <a:lvl3pPr marL="1511490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3pPr>
      <a:lvl4pPr marL="2267234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4pPr>
      <a:lvl5pPr marL="3022978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5pPr>
      <a:lvl6pPr marL="3778722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6pPr>
      <a:lvl7pPr marL="4534468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7pPr>
      <a:lvl8pPr marL="5290211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8pPr>
      <a:lvl9pPr marL="6045956" algn="l" defTabSz="1511490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11552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11552"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115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11552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115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7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1425550" rtl="1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r" defTabSz="1425550" rtl="1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Hashawky@edrc.gov.eg" TargetMode="External"/><Relationship Id="rId5" Type="http://schemas.openxmlformats.org/officeDocument/2006/relationships/hyperlink" Target="mailto:shawkydrc@hotmail.com" TargetMode="Externa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video" Target="../media/media1.mov"/><Relationship Id="rId16" Type="http://schemas.openxmlformats.org/officeDocument/2006/relationships/image" Target="../media/image18.jpeg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889919" y="4106977"/>
            <a:ext cx="11339513" cy="2960873"/>
          </a:xfrm>
        </p:spPr>
        <p:txBody>
          <a:bodyPr>
            <a:normAutofit/>
          </a:bodyPr>
          <a:lstStyle/>
          <a:p>
            <a:r>
              <a:rPr lang="ar-EG" sz="6697" b="1" dirty="0">
                <a:solidFill>
                  <a:srgbClr val="1B2911"/>
                </a:solidFill>
              </a:rPr>
              <a:t>المبادرة الوطنية للمشروعات الخضراء الذكية</a:t>
            </a:r>
          </a:p>
        </p:txBody>
      </p:sp>
    </p:spTree>
    <p:extLst>
      <p:ext uri="{BB962C8B-B14F-4D97-AF65-F5344CB8AC3E}">
        <p14:creationId xmlns:p14="http://schemas.microsoft.com/office/powerpoint/2010/main" val="303039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D4406C7-BF5F-49D1-A9BD-4D0F16F7533D}"/>
              </a:ext>
            </a:extLst>
          </p:cNvPr>
          <p:cNvSpPr txBox="1"/>
          <p:nvPr/>
        </p:nvSpPr>
        <p:spPr>
          <a:xfrm>
            <a:off x="2834878" y="4211955"/>
            <a:ext cx="8941677" cy="215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6697" spc="25" dirty="0">
                <a:solidFill>
                  <a:srgbClr val="323232"/>
                </a:solidFill>
                <a:latin typeface="Poppins Medium"/>
                <a:cs typeface="Sultan bold" pitchFamily="2" charset="-78"/>
              </a:rPr>
              <a:t>محطة متنقلة لتحلية مياه البحر تعمل بالطاقة الشمسية بالشلاتين</a:t>
            </a:r>
            <a:endParaRPr lang="en-US" sz="6697" spc="25" dirty="0">
              <a:solidFill>
                <a:srgbClr val="323232"/>
              </a:solidFill>
              <a:latin typeface="Poppins Medium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9192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55969" y="2146446"/>
            <a:ext cx="8683172" cy="4869610"/>
            <a:chOff x="0" y="-1233065"/>
            <a:chExt cx="14243188" cy="10471400"/>
          </a:xfrm>
        </p:grpSpPr>
        <p:sp>
          <p:nvSpPr>
            <p:cNvPr id="4" name="TextBox 4"/>
            <p:cNvSpPr txBox="1"/>
            <p:nvPr/>
          </p:nvSpPr>
          <p:spPr>
            <a:xfrm>
              <a:off x="0" y="-1233065"/>
              <a:ext cx="14243188" cy="55804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en-US" sz="3968" b="1" dirty="0">
                  <a:solidFill>
                    <a:srgbClr val="002060"/>
                  </a:solidFill>
                  <a:latin typeface="Garamond" charset="0"/>
                </a:rPr>
                <a:t>Mass production of a small mobile photovoltaic driven water desalination plant.</a:t>
              </a:r>
            </a:p>
            <a:p>
              <a:r>
                <a:rPr lang="en-US" sz="2480" b="1" dirty="0">
                  <a:solidFill>
                    <a:srgbClr val="002060"/>
                  </a:solidFill>
                  <a:latin typeface="Garamond" charset="0"/>
                </a:rPr>
                <a:t>Project funded by: Academy of Scientific Research &amp; Technology</a:t>
              </a:r>
              <a:endParaRPr lang="en-US" sz="2480" dirty="0">
                <a:solidFill>
                  <a:srgbClr val="43A5FF"/>
                </a:solidFill>
                <a:latin typeface="Poppins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6697310"/>
              <a:ext cx="12781706" cy="12700"/>
            </a:xfrm>
            <a:prstGeom prst="rect">
              <a:avLst/>
            </a:prstGeom>
            <a:solidFill>
              <a:srgbClr val="32323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7177839"/>
              <a:ext cx="12319000" cy="2060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88"/>
                </a:lnSpc>
              </a:pPr>
              <a:r>
                <a:rPr lang="en-US" sz="1240" b="1" spc="25" dirty="0" err="1">
                  <a:solidFill>
                    <a:srgbClr val="323232"/>
                  </a:solidFill>
                  <a:latin typeface="Poppins Medium"/>
                </a:rPr>
                <a:t>Hosam</a:t>
              </a:r>
              <a:r>
                <a:rPr lang="en-US" sz="1240" b="1" spc="25" dirty="0">
                  <a:solidFill>
                    <a:srgbClr val="323232"/>
                  </a:solidFill>
                  <a:latin typeface="Poppins Medium"/>
                </a:rPr>
                <a:t> A. Shawky</a:t>
              </a:r>
            </a:p>
            <a:p>
              <a:pPr>
                <a:lnSpc>
                  <a:spcPts val="1488"/>
                </a:lnSpc>
              </a:pPr>
              <a:r>
                <a:rPr lang="en-US" sz="1240" b="1" spc="25" dirty="0">
                  <a:solidFill>
                    <a:srgbClr val="323232"/>
                  </a:solidFill>
                  <a:latin typeface="Poppins Medium"/>
                </a:rPr>
                <a:t>Professor of Water Chemistry</a:t>
              </a:r>
            </a:p>
            <a:p>
              <a:pPr>
                <a:lnSpc>
                  <a:spcPts val="1488"/>
                </a:lnSpc>
              </a:pPr>
              <a:r>
                <a:rPr lang="en-US" sz="1240" b="1" spc="25" dirty="0">
                  <a:solidFill>
                    <a:srgbClr val="323232"/>
                  </a:solidFill>
                  <a:latin typeface="Poppins Medium"/>
                </a:rPr>
                <a:t>Director, Egyptian Desalination Research Center of Excellence (EDRC)</a:t>
              </a:r>
            </a:p>
            <a:p>
              <a:pPr>
                <a:lnSpc>
                  <a:spcPts val="1488"/>
                </a:lnSpc>
              </a:pPr>
              <a:r>
                <a:rPr lang="en-US" sz="1240" b="1" spc="25" dirty="0">
                  <a:solidFill>
                    <a:srgbClr val="323232"/>
                  </a:solidFill>
                  <a:latin typeface="Poppins Medium"/>
                </a:rPr>
                <a:t>Vice President for Projects &amp; Research Stations</a:t>
              </a:r>
            </a:p>
            <a:p>
              <a:pPr>
                <a:lnSpc>
                  <a:spcPts val="1488"/>
                </a:lnSpc>
              </a:pPr>
              <a:r>
                <a:rPr lang="en-US" sz="1240" b="1" spc="25" dirty="0">
                  <a:solidFill>
                    <a:srgbClr val="323232"/>
                  </a:solidFill>
                  <a:latin typeface="Poppins Medium"/>
                </a:rPr>
                <a:t>Desert Research Center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4780" t="482" r="4780"/>
          <a:stretch>
            <a:fillRect/>
          </a:stretch>
        </p:blipFill>
        <p:spPr>
          <a:xfrm>
            <a:off x="9071610" y="2794516"/>
            <a:ext cx="3865591" cy="6378476"/>
          </a:xfrm>
          <a:prstGeom prst="rect">
            <a:avLst/>
          </a:prstGeom>
        </p:spPr>
      </p:pic>
      <p:pic>
        <p:nvPicPr>
          <p:cNvPr id="10" name="Graphic 9" descr="Email with solid fill">
            <a:extLst>
              <a:ext uri="{FF2B5EF4-FFF2-40B4-BE49-F238E27FC236}">
                <a16:creationId xmlns:a16="http://schemas.microsoft.com/office/drawing/2014/main" id="{EA7484D3-F221-406E-8BD2-F7FC08050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5887" y="7611265"/>
            <a:ext cx="472480" cy="4724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4406C7-BF5F-49D1-A9BD-4D0F16F7533D}"/>
              </a:ext>
            </a:extLst>
          </p:cNvPr>
          <p:cNvSpPr txBox="1"/>
          <p:nvPr/>
        </p:nvSpPr>
        <p:spPr>
          <a:xfrm>
            <a:off x="2778367" y="7611265"/>
            <a:ext cx="5728815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40" spc="25" dirty="0">
                <a:solidFill>
                  <a:srgbClr val="323232"/>
                </a:solidFill>
                <a:latin typeface="Poppins Medium"/>
              </a:rPr>
              <a:t> </a:t>
            </a:r>
            <a:r>
              <a:rPr lang="en-US" sz="1240" spc="25" dirty="0">
                <a:solidFill>
                  <a:srgbClr val="323232"/>
                </a:solidFill>
                <a:latin typeface="Poppins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shawkydrc@hotmail.com</a:t>
            </a:r>
            <a:endParaRPr lang="en-US" sz="1240" spc="25" dirty="0">
              <a:solidFill>
                <a:srgbClr val="323232"/>
              </a:solidFill>
              <a:latin typeface="Poppins Medium"/>
            </a:endParaRPr>
          </a:p>
          <a:p>
            <a:r>
              <a:rPr lang="en-US" sz="1240" spc="25" dirty="0">
                <a:solidFill>
                  <a:srgbClr val="323232"/>
                </a:solidFill>
                <a:latin typeface="Poppins Medium"/>
              </a:rPr>
              <a:t> </a:t>
            </a:r>
            <a:r>
              <a:rPr lang="en-US" sz="1240" spc="25" dirty="0">
                <a:solidFill>
                  <a:srgbClr val="323232"/>
                </a:solidFill>
                <a:latin typeface="Poppins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Hashawky@edrc.gov.eg</a:t>
            </a:r>
            <a:endParaRPr lang="en-US" sz="1240" spc="25" dirty="0">
              <a:solidFill>
                <a:srgbClr val="323232"/>
              </a:solidFill>
              <a:latin typeface="Poppins Medium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009824A7-FE26-4BB8-9F93-2849D10C8A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15596" y="8301302"/>
            <a:ext cx="484365" cy="484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D173CA-68BA-4536-83AB-9FA0E07DE806}"/>
              </a:ext>
            </a:extLst>
          </p:cNvPr>
          <p:cNvSpPr txBox="1"/>
          <p:nvPr/>
        </p:nvSpPr>
        <p:spPr>
          <a:xfrm>
            <a:off x="2799962" y="8381273"/>
            <a:ext cx="2167500" cy="30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64" spc="25" dirty="0">
                <a:solidFill>
                  <a:srgbClr val="323232"/>
                </a:solidFill>
                <a:latin typeface="Poppins Medium"/>
              </a:rPr>
              <a:t>+2 01002930710 </a:t>
            </a:r>
          </a:p>
        </p:txBody>
      </p:sp>
    </p:spTree>
    <p:extLst>
      <p:ext uri="{BB962C8B-B14F-4D97-AF65-F5344CB8AC3E}">
        <p14:creationId xmlns:p14="http://schemas.microsoft.com/office/powerpoint/2010/main" val="65673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New Project 8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A4038237-212F-664B-AE66-287036431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921" y="2803246"/>
            <a:ext cx="5913939" cy="6451914"/>
          </a:xfrm>
          <a:prstGeom prst="ellipse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2454275" y="1457468"/>
            <a:ext cx="11891368" cy="1391143"/>
            <a:chOff x="4113734" y="1462930"/>
            <a:chExt cx="9591504" cy="1122088"/>
          </a:xfrm>
        </p:grpSpPr>
        <p:sp>
          <p:nvSpPr>
            <p:cNvPr id="4" name="Rectangle 3"/>
            <p:cNvSpPr/>
            <p:nvPr/>
          </p:nvSpPr>
          <p:spPr>
            <a:xfrm>
              <a:off x="4690885" y="1471730"/>
              <a:ext cx="6465957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400" y="1656042"/>
              <a:ext cx="8218838" cy="7695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800" b="1" dirty="0">
                  <a:solidFill>
                    <a:srgbClr val="000090"/>
                  </a:solidFill>
                  <a:latin typeface="Garamond" charset="0"/>
                </a:rPr>
                <a:t>Design of a small mobile PV driven RO water desalination plant to be deployed at the north west coast of Egypt</a:t>
              </a:r>
              <a:endParaRPr lang="en-US" sz="1800" dirty="0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89264" tIns="113365" rIns="89264" bIns="113365" numCol="1" anchor="ctr" anchorCtr="1" compatLnSpc="1">
              <a:prstTxWarp prst="textNoShape">
                <a:avLst/>
              </a:prstTxWarp>
            </a:bodyPr>
            <a:lstStyle/>
            <a:p>
              <a:endParaRPr lang="en-US" sz="4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6" name="Donut 105">
            <a:extLst>
              <a:ext uri="{FF2B5EF4-FFF2-40B4-BE49-F238E27FC236}">
                <a16:creationId xmlns:a16="http://schemas.microsoft.com/office/drawing/2014/main" id="{F78D3D7A-2267-6049-AE30-8600DAD5ACB4}"/>
              </a:ext>
            </a:extLst>
          </p:cNvPr>
          <p:cNvSpPr/>
          <p:nvPr/>
        </p:nvSpPr>
        <p:spPr>
          <a:xfrm>
            <a:off x="7866921" y="2803245"/>
            <a:ext cx="5913939" cy="6451915"/>
          </a:xfrm>
          <a:prstGeom prst="donut">
            <a:avLst>
              <a:gd name="adj" fmla="val 1514"/>
            </a:avLst>
          </a:prstGeom>
          <a:gradFill>
            <a:gsLst>
              <a:gs pos="16000">
                <a:schemeClr val="bg1">
                  <a:lumMod val="85000"/>
                </a:schemeClr>
              </a:gs>
              <a:gs pos="87000">
                <a:schemeClr val="bg1">
                  <a:lumMod val="65000"/>
                  <a:alpha val="5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75">
              <a:solidFill>
                <a:schemeClr val="tx1"/>
              </a:solidFill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61B4D52-6B01-DB4B-9157-8E398CE0D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73" y="1575950"/>
            <a:ext cx="1237242" cy="1237242"/>
          </a:xfrm>
          <a:prstGeom prst="rect">
            <a:avLst/>
          </a:prstGeom>
        </p:spPr>
      </p:pic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11852932-8359-A147-B4CC-7B2AABF4C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49" y="2813192"/>
            <a:ext cx="5914242" cy="6421278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0CE7FB-1FE3-C748-AD0D-996CD1A4AD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48" y="2809765"/>
            <a:ext cx="5914243" cy="6421277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1A84A7-9266-CC4F-BFB9-A36000F59E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45" y="2820673"/>
            <a:ext cx="5914545" cy="6410369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F68DC2-D3E9-394B-A5E3-2375900BF4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40" y="2809764"/>
            <a:ext cx="5883891" cy="6410368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027EC-E0F0-A24A-BCF3-19320E399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99" y="2817246"/>
            <a:ext cx="5883891" cy="6413794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8D73A3-55E6-EC45-8586-6A8E5DD634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39" y="2825972"/>
            <a:ext cx="5914850" cy="6405067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0A1495-7840-EF48-9C20-6633B5F9A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97" y="2808254"/>
            <a:ext cx="5883892" cy="6413794"/>
          </a:xfrm>
          <a:prstGeom prst="ellipse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E3A2B2-7337-AD47-8AEC-751E1D2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38" y="2832911"/>
            <a:ext cx="5914852" cy="638722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A9A5CA-A5AC-5A47-998D-C1FEEACD90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78" y="2670634"/>
            <a:ext cx="5883892" cy="6405067"/>
          </a:xfrm>
          <a:prstGeom prst="ellipse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11DB925-66B0-8843-A95E-C8EE817702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0" y="2844294"/>
            <a:ext cx="5886777" cy="6322335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4256BD-F35E-3040-8DF9-DB0B3EC24F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78" y="2813457"/>
            <a:ext cx="5852937" cy="6402980"/>
          </a:xfrm>
          <a:prstGeom prst="ellipse">
            <a:avLst/>
          </a:prstGeom>
        </p:spPr>
      </p:pic>
      <p:sp>
        <p:nvSpPr>
          <p:cNvPr id="102" name="Donut 101"/>
          <p:cNvSpPr/>
          <p:nvPr/>
        </p:nvSpPr>
        <p:spPr>
          <a:xfrm>
            <a:off x="1369452" y="2681541"/>
            <a:ext cx="5998463" cy="6552929"/>
          </a:xfrm>
          <a:prstGeom prst="donut">
            <a:avLst>
              <a:gd name="adj" fmla="val 2620"/>
            </a:avLst>
          </a:prstGeom>
          <a:gradFill>
            <a:gsLst>
              <a:gs pos="16000">
                <a:schemeClr val="bg1">
                  <a:lumMod val="69000"/>
                </a:schemeClr>
              </a:gs>
              <a:gs pos="87000">
                <a:schemeClr val="bg1">
                  <a:lumMod val="65000"/>
                  <a:alpha val="5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7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5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3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17020</TotalTime>
  <Words>104</Words>
  <Application>Microsoft Office PowerPoint</Application>
  <PresentationFormat>Custom</PresentationFormat>
  <Paragraphs>14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Garamond</vt:lpstr>
      <vt:lpstr>Poppins Bold</vt:lpstr>
      <vt:lpstr>Poppins Medium</vt:lpstr>
      <vt:lpstr>7_Office Theme</vt:lpstr>
      <vt:lpstr>Office Theme</vt:lpstr>
      <vt:lpstr>المبادرة الوطنية للمشروعات الخضراء الذكية</vt:lpstr>
      <vt:lpstr>PowerPoint Presentation</vt:lpstr>
      <vt:lpstr>PowerPoint Presentation</vt:lpstr>
      <vt:lpstr>PowerPoint Presentation</vt:lpstr>
    </vt:vector>
  </TitlesOfParts>
  <Manager>SlideModel</Manager>
  <Company>SlideModel</Company>
  <LinksUpToDate>false</LinksUpToDate>
  <SharedDoc>false</SharedDoc>
  <HyperlinkBase>http://slidemodel.com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Free PowerPoint Templates</dc:title>
  <dc:subject>Template</dc:subject>
  <dc:creator>SlideModel</dc:creator>
  <cp:keywords>PowerPoint, Free PowerPoint Templates, SlideModel, Presentations, Designs, Clipart</cp:keywords>
  <dc:description>Download This FREE PowerPoint Templates at http://slidemodel.com</dc:description>
  <cp:lastModifiedBy>Mohamed Elmelegy</cp:lastModifiedBy>
  <cp:revision>204</cp:revision>
  <dcterms:created xsi:type="dcterms:W3CDTF">2013-09-12T13:05:01Z</dcterms:created>
  <dcterms:modified xsi:type="dcterms:W3CDTF">2022-10-24T12:58:15Z</dcterms:modified>
  <cp:category>Presentations, Business Presentations, Free PowerPoint Templates</cp:category>
  <cp:contentStatus>Template</cp:contentStatus>
</cp:coreProperties>
</file>