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9" r:id="rId3"/>
    <p:sldId id="257" r:id="rId4"/>
    <p:sldId id="258" r:id="rId5"/>
    <p:sldId id="393" r:id="rId6"/>
  </p:sldIdLst>
  <p:sldSz cx="15119350" cy="106918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56" d="100"/>
          <a:sy n="56" d="100"/>
        </p:scale>
        <p:origin x="582"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33951" y="1749795"/>
            <a:ext cx="12851448" cy="3722335"/>
          </a:xfrm>
        </p:spPr>
        <p:txBody>
          <a:bodyPr anchor="b"/>
          <a:lstStyle>
            <a:lvl1pPr algn="ctr">
              <a:defRPr sz="9354"/>
            </a:lvl1pPr>
          </a:lstStyle>
          <a:p>
            <a:r>
              <a:rPr lang="en-US"/>
              <a:t>Click to edit Master title style</a:t>
            </a:r>
            <a:endParaRPr lang="en-US" dirty="0"/>
          </a:p>
        </p:txBody>
      </p:sp>
      <p:sp>
        <p:nvSpPr>
          <p:cNvPr id="3" name="Subtitle 2"/>
          <p:cNvSpPr>
            <a:spLocks noGrp="1"/>
          </p:cNvSpPr>
          <p:nvPr>
            <p:ph type="subTitle" idx="1"/>
          </p:nvPr>
        </p:nvSpPr>
        <p:spPr>
          <a:xfrm>
            <a:off x="1889919" y="5615678"/>
            <a:ext cx="11339513" cy="2581379"/>
          </a:xfrm>
        </p:spPr>
        <p:txBody>
          <a:bodyPr/>
          <a:lstStyle>
            <a:lvl1pPr marL="0" indent="0" algn="ctr">
              <a:buNone/>
              <a:defRPr sz="3742"/>
            </a:lvl1pPr>
            <a:lvl2pPr marL="712775" indent="0" algn="ctr">
              <a:buNone/>
              <a:defRPr sz="3118"/>
            </a:lvl2pPr>
            <a:lvl3pPr marL="1425550" indent="0" algn="ctr">
              <a:buNone/>
              <a:defRPr sz="2806"/>
            </a:lvl3pPr>
            <a:lvl4pPr marL="2138324" indent="0" algn="ctr">
              <a:buNone/>
              <a:defRPr sz="2494"/>
            </a:lvl4pPr>
            <a:lvl5pPr marL="2851099" indent="0" algn="ctr">
              <a:buNone/>
              <a:defRPr sz="2494"/>
            </a:lvl5pPr>
            <a:lvl6pPr marL="3563874" indent="0" algn="ctr">
              <a:buNone/>
              <a:defRPr sz="2494"/>
            </a:lvl6pPr>
            <a:lvl7pPr marL="4276649" indent="0" algn="ctr">
              <a:buNone/>
              <a:defRPr sz="2494"/>
            </a:lvl7pPr>
            <a:lvl8pPr marL="4989424" indent="0" algn="ctr">
              <a:buNone/>
              <a:defRPr sz="2494"/>
            </a:lvl8pPr>
            <a:lvl9pPr marL="5702198" indent="0" algn="ctr">
              <a:buNone/>
              <a:defRPr sz="2494"/>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682D066-E1D5-435E-AAB1-000871C3FCD3}" type="datetimeFigureOut">
              <a:rPr lang="ar-EG" smtClean="0"/>
              <a:t>26/03/1444</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FFE8E38B-3A5B-40C5-9933-6260CA32EC75}" type="slidenum">
              <a:rPr lang="ar-EG" smtClean="0"/>
              <a:t>‹#›</a:t>
            </a:fld>
            <a:endParaRPr lang="ar-EG"/>
          </a:p>
        </p:txBody>
      </p:sp>
    </p:spTree>
    <p:extLst>
      <p:ext uri="{BB962C8B-B14F-4D97-AF65-F5344CB8AC3E}">
        <p14:creationId xmlns:p14="http://schemas.microsoft.com/office/powerpoint/2010/main" val="41925000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682D066-E1D5-435E-AAB1-000871C3FCD3}" type="datetimeFigureOut">
              <a:rPr lang="ar-EG" smtClean="0"/>
              <a:t>26/03/1444</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FFE8E38B-3A5B-40C5-9933-6260CA32EC75}" type="slidenum">
              <a:rPr lang="ar-EG" smtClean="0"/>
              <a:t>‹#›</a:t>
            </a:fld>
            <a:endParaRPr lang="ar-EG"/>
          </a:p>
        </p:txBody>
      </p:sp>
    </p:spTree>
    <p:extLst>
      <p:ext uri="{BB962C8B-B14F-4D97-AF65-F5344CB8AC3E}">
        <p14:creationId xmlns:p14="http://schemas.microsoft.com/office/powerpoint/2010/main" val="30816106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819786" y="569240"/>
            <a:ext cx="3260110" cy="90608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39456" y="569240"/>
            <a:ext cx="9591338" cy="9060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682D066-E1D5-435E-AAB1-000871C3FCD3}" type="datetimeFigureOut">
              <a:rPr lang="ar-EG" smtClean="0"/>
              <a:t>26/03/1444</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FFE8E38B-3A5B-40C5-9933-6260CA32EC75}" type="slidenum">
              <a:rPr lang="ar-EG" smtClean="0"/>
              <a:t>‹#›</a:t>
            </a:fld>
            <a:endParaRPr lang="ar-EG"/>
          </a:p>
        </p:txBody>
      </p:sp>
    </p:spTree>
    <p:extLst>
      <p:ext uri="{BB962C8B-B14F-4D97-AF65-F5344CB8AC3E}">
        <p14:creationId xmlns:p14="http://schemas.microsoft.com/office/powerpoint/2010/main" val="3633818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682D066-E1D5-435E-AAB1-000871C3FCD3}" type="datetimeFigureOut">
              <a:rPr lang="ar-EG" smtClean="0"/>
              <a:t>26/03/1444</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FFE8E38B-3A5B-40C5-9933-6260CA32EC75}" type="slidenum">
              <a:rPr lang="ar-EG" smtClean="0"/>
              <a:t>‹#›</a:t>
            </a:fld>
            <a:endParaRPr lang="ar-EG"/>
          </a:p>
        </p:txBody>
      </p:sp>
    </p:spTree>
    <p:extLst>
      <p:ext uri="{BB962C8B-B14F-4D97-AF65-F5344CB8AC3E}">
        <p14:creationId xmlns:p14="http://schemas.microsoft.com/office/powerpoint/2010/main" val="5817084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31582" y="2665532"/>
            <a:ext cx="13040439" cy="4447496"/>
          </a:xfrm>
        </p:spPr>
        <p:txBody>
          <a:bodyPr anchor="b"/>
          <a:lstStyle>
            <a:lvl1pPr>
              <a:defRPr sz="9354"/>
            </a:lvl1pPr>
          </a:lstStyle>
          <a:p>
            <a:r>
              <a:rPr lang="en-US"/>
              <a:t>Click to edit Master title style</a:t>
            </a:r>
            <a:endParaRPr lang="en-US" dirty="0"/>
          </a:p>
        </p:txBody>
      </p:sp>
      <p:sp>
        <p:nvSpPr>
          <p:cNvPr id="3" name="Text Placeholder 2"/>
          <p:cNvSpPr>
            <a:spLocks noGrp="1"/>
          </p:cNvSpPr>
          <p:nvPr>
            <p:ph type="body" idx="1"/>
          </p:nvPr>
        </p:nvSpPr>
        <p:spPr>
          <a:xfrm>
            <a:off x="1031582" y="7155103"/>
            <a:ext cx="13040439" cy="2338833"/>
          </a:xfrm>
        </p:spPr>
        <p:txBody>
          <a:bodyPr/>
          <a:lstStyle>
            <a:lvl1pPr marL="0" indent="0">
              <a:buNone/>
              <a:defRPr sz="3742">
                <a:solidFill>
                  <a:schemeClr val="tx1"/>
                </a:solidFill>
              </a:defRPr>
            </a:lvl1pPr>
            <a:lvl2pPr marL="712775" indent="0">
              <a:buNone/>
              <a:defRPr sz="3118">
                <a:solidFill>
                  <a:schemeClr val="tx1">
                    <a:tint val="75000"/>
                  </a:schemeClr>
                </a:solidFill>
              </a:defRPr>
            </a:lvl2pPr>
            <a:lvl3pPr marL="1425550" indent="0">
              <a:buNone/>
              <a:defRPr sz="2806">
                <a:solidFill>
                  <a:schemeClr val="tx1">
                    <a:tint val="75000"/>
                  </a:schemeClr>
                </a:solidFill>
              </a:defRPr>
            </a:lvl3pPr>
            <a:lvl4pPr marL="2138324" indent="0">
              <a:buNone/>
              <a:defRPr sz="2494">
                <a:solidFill>
                  <a:schemeClr val="tx1">
                    <a:tint val="75000"/>
                  </a:schemeClr>
                </a:solidFill>
              </a:defRPr>
            </a:lvl4pPr>
            <a:lvl5pPr marL="2851099" indent="0">
              <a:buNone/>
              <a:defRPr sz="2494">
                <a:solidFill>
                  <a:schemeClr val="tx1">
                    <a:tint val="75000"/>
                  </a:schemeClr>
                </a:solidFill>
              </a:defRPr>
            </a:lvl5pPr>
            <a:lvl6pPr marL="3563874" indent="0">
              <a:buNone/>
              <a:defRPr sz="2494">
                <a:solidFill>
                  <a:schemeClr val="tx1">
                    <a:tint val="75000"/>
                  </a:schemeClr>
                </a:solidFill>
              </a:defRPr>
            </a:lvl6pPr>
            <a:lvl7pPr marL="4276649" indent="0">
              <a:buNone/>
              <a:defRPr sz="2494">
                <a:solidFill>
                  <a:schemeClr val="tx1">
                    <a:tint val="75000"/>
                  </a:schemeClr>
                </a:solidFill>
              </a:defRPr>
            </a:lvl7pPr>
            <a:lvl8pPr marL="4989424" indent="0">
              <a:buNone/>
              <a:defRPr sz="2494">
                <a:solidFill>
                  <a:schemeClr val="tx1">
                    <a:tint val="75000"/>
                  </a:schemeClr>
                </a:solidFill>
              </a:defRPr>
            </a:lvl8pPr>
            <a:lvl9pPr marL="5702198" indent="0">
              <a:buNone/>
              <a:defRPr sz="2494">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682D066-E1D5-435E-AAB1-000871C3FCD3}" type="datetimeFigureOut">
              <a:rPr lang="ar-EG" smtClean="0"/>
              <a:t>26/03/1444</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FFE8E38B-3A5B-40C5-9933-6260CA32EC75}" type="slidenum">
              <a:rPr lang="ar-EG" smtClean="0"/>
              <a:t>‹#›</a:t>
            </a:fld>
            <a:endParaRPr lang="ar-EG"/>
          </a:p>
        </p:txBody>
      </p:sp>
    </p:spTree>
    <p:extLst>
      <p:ext uri="{BB962C8B-B14F-4D97-AF65-F5344CB8AC3E}">
        <p14:creationId xmlns:p14="http://schemas.microsoft.com/office/powerpoint/2010/main" val="3559114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39455" y="2846200"/>
            <a:ext cx="6425724" cy="67838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654171" y="2846200"/>
            <a:ext cx="6425724" cy="67838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682D066-E1D5-435E-AAB1-000871C3FCD3}" type="datetimeFigureOut">
              <a:rPr lang="ar-EG" smtClean="0"/>
              <a:t>26/03/1444</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FFE8E38B-3A5B-40C5-9933-6260CA32EC75}" type="slidenum">
              <a:rPr lang="ar-EG" smtClean="0"/>
              <a:t>‹#›</a:t>
            </a:fld>
            <a:endParaRPr lang="ar-EG"/>
          </a:p>
        </p:txBody>
      </p:sp>
    </p:spTree>
    <p:extLst>
      <p:ext uri="{BB962C8B-B14F-4D97-AF65-F5344CB8AC3E}">
        <p14:creationId xmlns:p14="http://schemas.microsoft.com/office/powerpoint/2010/main" val="1015074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41425" y="569242"/>
            <a:ext cx="13040439" cy="2066590"/>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41426" y="2620980"/>
            <a:ext cx="63961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US"/>
              <a:t>Click to edit Master text styles</a:t>
            </a:r>
          </a:p>
        </p:txBody>
      </p:sp>
      <p:sp>
        <p:nvSpPr>
          <p:cNvPr id="4" name="Content Placeholder 3"/>
          <p:cNvSpPr>
            <a:spLocks noGrp="1"/>
          </p:cNvSpPr>
          <p:nvPr>
            <p:ph sz="half" idx="2"/>
          </p:nvPr>
        </p:nvSpPr>
        <p:spPr>
          <a:xfrm>
            <a:off x="1041426" y="3905482"/>
            <a:ext cx="6396193" cy="574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654172" y="2620980"/>
            <a:ext cx="64276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US"/>
              <a:t>Click to edit Master text styles</a:t>
            </a:r>
          </a:p>
        </p:txBody>
      </p:sp>
      <p:sp>
        <p:nvSpPr>
          <p:cNvPr id="6" name="Content Placeholder 5"/>
          <p:cNvSpPr>
            <a:spLocks noGrp="1"/>
          </p:cNvSpPr>
          <p:nvPr>
            <p:ph sz="quarter" idx="4"/>
          </p:nvPr>
        </p:nvSpPr>
        <p:spPr>
          <a:xfrm>
            <a:off x="7654172" y="3905482"/>
            <a:ext cx="6427693" cy="574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682D066-E1D5-435E-AAB1-000871C3FCD3}" type="datetimeFigureOut">
              <a:rPr lang="ar-EG" smtClean="0"/>
              <a:t>26/03/1444</a:t>
            </a:fld>
            <a:endParaRPr lang="ar-EG"/>
          </a:p>
        </p:txBody>
      </p:sp>
      <p:sp>
        <p:nvSpPr>
          <p:cNvPr id="8" name="Footer Placeholder 7"/>
          <p:cNvSpPr>
            <a:spLocks noGrp="1"/>
          </p:cNvSpPr>
          <p:nvPr>
            <p:ph type="ftr" sz="quarter" idx="11"/>
          </p:nvPr>
        </p:nvSpPr>
        <p:spPr/>
        <p:txBody>
          <a:bodyPr/>
          <a:lstStyle/>
          <a:p>
            <a:endParaRPr lang="ar-EG"/>
          </a:p>
        </p:txBody>
      </p:sp>
      <p:sp>
        <p:nvSpPr>
          <p:cNvPr id="9" name="Slide Number Placeholder 8"/>
          <p:cNvSpPr>
            <a:spLocks noGrp="1"/>
          </p:cNvSpPr>
          <p:nvPr>
            <p:ph type="sldNum" sz="quarter" idx="12"/>
          </p:nvPr>
        </p:nvSpPr>
        <p:spPr/>
        <p:txBody>
          <a:bodyPr/>
          <a:lstStyle/>
          <a:p>
            <a:fld id="{FFE8E38B-3A5B-40C5-9933-6260CA32EC75}" type="slidenum">
              <a:rPr lang="ar-EG" smtClean="0"/>
              <a:t>‹#›</a:t>
            </a:fld>
            <a:endParaRPr lang="ar-EG"/>
          </a:p>
        </p:txBody>
      </p:sp>
    </p:spTree>
    <p:extLst>
      <p:ext uri="{BB962C8B-B14F-4D97-AF65-F5344CB8AC3E}">
        <p14:creationId xmlns:p14="http://schemas.microsoft.com/office/powerpoint/2010/main" val="3831373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682D066-E1D5-435E-AAB1-000871C3FCD3}" type="datetimeFigureOut">
              <a:rPr lang="ar-EG" smtClean="0"/>
              <a:t>26/03/1444</a:t>
            </a:fld>
            <a:endParaRPr lang="ar-EG"/>
          </a:p>
        </p:txBody>
      </p:sp>
      <p:sp>
        <p:nvSpPr>
          <p:cNvPr id="4" name="Footer Placeholder 3"/>
          <p:cNvSpPr>
            <a:spLocks noGrp="1"/>
          </p:cNvSpPr>
          <p:nvPr>
            <p:ph type="ftr" sz="quarter" idx="11"/>
          </p:nvPr>
        </p:nvSpPr>
        <p:spPr/>
        <p:txBody>
          <a:bodyPr/>
          <a:lstStyle/>
          <a:p>
            <a:endParaRPr lang="ar-EG"/>
          </a:p>
        </p:txBody>
      </p:sp>
      <p:sp>
        <p:nvSpPr>
          <p:cNvPr id="5" name="Slide Number Placeholder 4"/>
          <p:cNvSpPr>
            <a:spLocks noGrp="1"/>
          </p:cNvSpPr>
          <p:nvPr>
            <p:ph type="sldNum" sz="quarter" idx="12"/>
          </p:nvPr>
        </p:nvSpPr>
        <p:spPr/>
        <p:txBody>
          <a:bodyPr/>
          <a:lstStyle/>
          <a:p>
            <a:fld id="{FFE8E38B-3A5B-40C5-9933-6260CA32EC75}" type="slidenum">
              <a:rPr lang="ar-EG" smtClean="0"/>
              <a:t>‹#›</a:t>
            </a:fld>
            <a:endParaRPr lang="ar-EG"/>
          </a:p>
        </p:txBody>
      </p:sp>
    </p:spTree>
    <p:extLst>
      <p:ext uri="{BB962C8B-B14F-4D97-AF65-F5344CB8AC3E}">
        <p14:creationId xmlns:p14="http://schemas.microsoft.com/office/powerpoint/2010/main" val="28316699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82D066-E1D5-435E-AAB1-000871C3FCD3}" type="datetimeFigureOut">
              <a:rPr lang="ar-EG" smtClean="0"/>
              <a:t>26/03/1444</a:t>
            </a:fld>
            <a:endParaRPr lang="ar-EG"/>
          </a:p>
        </p:txBody>
      </p:sp>
      <p:sp>
        <p:nvSpPr>
          <p:cNvPr id="3" name="Footer Placeholder 2"/>
          <p:cNvSpPr>
            <a:spLocks noGrp="1"/>
          </p:cNvSpPr>
          <p:nvPr>
            <p:ph type="ftr" sz="quarter" idx="11"/>
          </p:nvPr>
        </p:nvSpPr>
        <p:spPr/>
        <p:txBody>
          <a:bodyPr/>
          <a:lstStyle/>
          <a:p>
            <a:endParaRPr lang="ar-EG"/>
          </a:p>
        </p:txBody>
      </p:sp>
      <p:sp>
        <p:nvSpPr>
          <p:cNvPr id="4" name="Slide Number Placeholder 3"/>
          <p:cNvSpPr>
            <a:spLocks noGrp="1"/>
          </p:cNvSpPr>
          <p:nvPr>
            <p:ph type="sldNum" sz="quarter" idx="12"/>
          </p:nvPr>
        </p:nvSpPr>
        <p:spPr/>
        <p:txBody>
          <a:bodyPr/>
          <a:lstStyle/>
          <a:p>
            <a:fld id="{FFE8E38B-3A5B-40C5-9933-6260CA32EC75}" type="slidenum">
              <a:rPr lang="ar-EG" smtClean="0"/>
              <a:t>‹#›</a:t>
            </a:fld>
            <a:endParaRPr lang="ar-EG"/>
          </a:p>
        </p:txBody>
      </p:sp>
    </p:spTree>
    <p:extLst>
      <p:ext uri="{BB962C8B-B14F-4D97-AF65-F5344CB8AC3E}">
        <p14:creationId xmlns:p14="http://schemas.microsoft.com/office/powerpoint/2010/main" val="17975544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US"/>
              <a:t>Click to edit Master title style</a:t>
            </a:r>
            <a:endParaRPr lang="en-US" dirty="0"/>
          </a:p>
        </p:txBody>
      </p:sp>
      <p:sp>
        <p:nvSpPr>
          <p:cNvPr id="3" name="Content Placeholder 2"/>
          <p:cNvSpPr>
            <a:spLocks noGrp="1"/>
          </p:cNvSpPr>
          <p:nvPr>
            <p:ph idx="1"/>
          </p:nvPr>
        </p:nvSpPr>
        <p:spPr>
          <a:xfrm>
            <a:off x="6427693" y="1539425"/>
            <a:ext cx="7654171" cy="7598117"/>
          </a:xfrm>
        </p:spPr>
        <p:txBody>
          <a:bodyPr/>
          <a:lstStyle>
            <a:lvl1pPr>
              <a:defRPr sz="4989"/>
            </a:lvl1pPr>
            <a:lvl2pPr>
              <a:defRPr sz="4365"/>
            </a:lvl2pPr>
            <a:lvl3pPr>
              <a:defRPr sz="3742"/>
            </a:lvl3pPr>
            <a:lvl4pPr>
              <a:defRPr sz="3118"/>
            </a:lvl4pPr>
            <a:lvl5pPr>
              <a:defRPr sz="3118"/>
            </a:lvl5pPr>
            <a:lvl6pPr>
              <a:defRPr sz="3118"/>
            </a:lvl6pPr>
            <a:lvl7pPr>
              <a:defRPr sz="3118"/>
            </a:lvl7pPr>
            <a:lvl8pPr>
              <a:defRPr sz="3118"/>
            </a:lvl8pPr>
            <a:lvl9pPr>
              <a:defRPr sz="311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US"/>
              <a:t>Click to edit Master text styles</a:t>
            </a:r>
          </a:p>
        </p:txBody>
      </p:sp>
      <p:sp>
        <p:nvSpPr>
          <p:cNvPr id="5" name="Date Placeholder 4"/>
          <p:cNvSpPr>
            <a:spLocks noGrp="1"/>
          </p:cNvSpPr>
          <p:nvPr>
            <p:ph type="dt" sz="half" idx="10"/>
          </p:nvPr>
        </p:nvSpPr>
        <p:spPr/>
        <p:txBody>
          <a:bodyPr/>
          <a:lstStyle/>
          <a:p>
            <a:fld id="{8682D066-E1D5-435E-AAB1-000871C3FCD3}" type="datetimeFigureOut">
              <a:rPr lang="ar-EG" smtClean="0"/>
              <a:t>26/03/1444</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FFE8E38B-3A5B-40C5-9933-6260CA32EC75}" type="slidenum">
              <a:rPr lang="ar-EG" smtClean="0"/>
              <a:t>‹#›</a:t>
            </a:fld>
            <a:endParaRPr lang="ar-EG"/>
          </a:p>
        </p:txBody>
      </p:sp>
    </p:spTree>
    <p:extLst>
      <p:ext uri="{BB962C8B-B14F-4D97-AF65-F5344CB8AC3E}">
        <p14:creationId xmlns:p14="http://schemas.microsoft.com/office/powerpoint/2010/main" val="32742374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US"/>
              <a:t>Click to edit Master title style</a:t>
            </a:r>
            <a:endParaRPr lang="en-US" dirty="0"/>
          </a:p>
        </p:txBody>
      </p:sp>
      <p:sp>
        <p:nvSpPr>
          <p:cNvPr id="3" name="Picture Placeholder 2"/>
          <p:cNvSpPr>
            <a:spLocks noGrp="1" noChangeAspect="1"/>
          </p:cNvSpPr>
          <p:nvPr>
            <p:ph type="pic" idx="1"/>
          </p:nvPr>
        </p:nvSpPr>
        <p:spPr>
          <a:xfrm>
            <a:off x="6427693" y="1539425"/>
            <a:ext cx="7654171" cy="7598117"/>
          </a:xfrm>
        </p:spPr>
        <p:txBody>
          <a:bodyPr anchor="t"/>
          <a:lstStyle>
            <a:lvl1pPr marL="0" indent="0">
              <a:buNone/>
              <a:defRPr sz="4989"/>
            </a:lvl1pPr>
            <a:lvl2pPr marL="712775" indent="0">
              <a:buNone/>
              <a:defRPr sz="4365"/>
            </a:lvl2pPr>
            <a:lvl3pPr marL="1425550" indent="0">
              <a:buNone/>
              <a:defRPr sz="3742"/>
            </a:lvl3pPr>
            <a:lvl4pPr marL="2138324" indent="0">
              <a:buNone/>
              <a:defRPr sz="3118"/>
            </a:lvl4pPr>
            <a:lvl5pPr marL="2851099" indent="0">
              <a:buNone/>
              <a:defRPr sz="3118"/>
            </a:lvl5pPr>
            <a:lvl6pPr marL="3563874" indent="0">
              <a:buNone/>
              <a:defRPr sz="3118"/>
            </a:lvl6pPr>
            <a:lvl7pPr marL="4276649" indent="0">
              <a:buNone/>
              <a:defRPr sz="3118"/>
            </a:lvl7pPr>
            <a:lvl8pPr marL="4989424" indent="0">
              <a:buNone/>
              <a:defRPr sz="3118"/>
            </a:lvl8pPr>
            <a:lvl9pPr marL="5702198" indent="0">
              <a:buNone/>
              <a:defRPr sz="3118"/>
            </a:lvl9pPr>
          </a:lstStyle>
          <a:p>
            <a:r>
              <a:rPr lang="en-US"/>
              <a:t>Click icon to add picture</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US"/>
              <a:t>Click to edit Master text styles</a:t>
            </a:r>
          </a:p>
        </p:txBody>
      </p:sp>
      <p:sp>
        <p:nvSpPr>
          <p:cNvPr id="5" name="Date Placeholder 4"/>
          <p:cNvSpPr>
            <a:spLocks noGrp="1"/>
          </p:cNvSpPr>
          <p:nvPr>
            <p:ph type="dt" sz="half" idx="10"/>
          </p:nvPr>
        </p:nvSpPr>
        <p:spPr/>
        <p:txBody>
          <a:bodyPr/>
          <a:lstStyle/>
          <a:p>
            <a:fld id="{8682D066-E1D5-435E-AAB1-000871C3FCD3}" type="datetimeFigureOut">
              <a:rPr lang="ar-EG" smtClean="0"/>
              <a:t>26/03/1444</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FFE8E38B-3A5B-40C5-9933-6260CA32EC75}" type="slidenum">
              <a:rPr lang="ar-EG" smtClean="0"/>
              <a:t>‹#›</a:t>
            </a:fld>
            <a:endParaRPr lang="ar-EG"/>
          </a:p>
        </p:txBody>
      </p:sp>
    </p:spTree>
    <p:extLst>
      <p:ext uri="{BB962C8B-B14F-4D97-AF65-F5344CB8AC3E}">
        <p14:creationId xmlns:p14="http://schemas.microsoft.com/office/powerpoint/2010/main" val="5880944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9456" y="569242"/>
            <a:ext cx="13040439" cy="206659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39456" y="2846200"/>
            <a:ext cx="13040439" cy="678385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9455" y="9909729"/>
            <a:ext cx="3401854" cy="569240"/>
          </a:xfrm>
          <a:prstGeom prst="rect">
            <a:avLst/>
          </a:prstGeom>
        </p:spPr>
        <p:txBody>
          <a:bodyPr vert="horz" lIns="91440" tIns="45720" rIns="91440" bIns="45720" rtlCol="0" anchor="ctr"/>
          <a:lstStyle>
            <a:lvl1pPr algn="l">
              <a:defRPr sz="1871">
                <a:solidFill>
                  <a:schemeClr val="tx1">
                    <a:tint val="75000"/>
                  </a:schemeClr>
                </a:solidFill>
              </a:defRPr>
            </a:lvl1pPr>
          </a:lstStyle>
          <a:p>
            <a:fld id="{8682D066-E1D5-435E-AAB1-000871C3FCD3}" type="datetimeFigureOut">
              <a:rPr lang="ar-EG" smtClean="0"/>
              <a:t>26/03/1444</a:t>
            </a:fld>
            <a:endParaRPr lang="ar-EG"/>
          </a:p>
        </p:txBody>
      </p:sp>
      <p:sp>
        <p:nvSpPr>
          <p:cNvPr id="5" name="Footer Placeholder 4"/>
          <p:cNvSpPr>
            <a:spLocks noGrp="1"/>
          </p:cNvSpPr>
          <p:nvPr>
            <p:ph type="ftr" sz="quarter" idx="3"/>
          </p:nvPr>
        </p:nvSpPr>
        <p:spPr>
          <a:xfrm>
            <a:off x="5008285" y="9909729"/>
            <a:ext cx="5102781" cy="569240"/>
          </a:xfrm>
          <a:prstGeom prst="rect">
            <a:avLst/>
          </a:prstGeom>
        </p:spPr>
        <p:txBody>
          <a:bodyPr vert="horz" lIns="91440" tIns="45720" rIns="91440" bIns="45720" rtlCol="0" anchor="ctr"/>
          <a:lstStyle>
            <a:lvl1pPr algn="ctr">
              <a:defRPr sz="1871">
                <a:solidFill>
                  <a:schemeClr val="tx1">
                    <a:tint val="75000"/>
                  </a:schemeClr>
                </a:solidFill>
              </a:defRPr>
            </a:lvl1pPr>
          </a:lstStyle>
          <a:p>
            <a:endParaRPr lang="ar-EG"/>
          </a:p>
        </p:txBody>
      </p:sp>
      <p:sp>
        <p:nvSpPr>
          <p:cNvPr id="6" name="Slide Number Placeholder 5"/>
          <p:cNvSpPr>
            <a:spLocks noGrp="1"/>
          </p:cNvSpPr>
          <p:nvPr>
            <p:ph type="sldNum" sz="quarter" idx="4"/>
          </p:nvPr>
        </p:nvSpPr>
        <p:spPr>
          <a:xfrm>
            <a:off x="10678041" y="9909729"/>
            <a:ext cx="3401854" cy="569240"/>
          </a:xfrm>
          <a:prstGeom prst="rect">
            <a:avLst/>
          </a:prstGeom>
        </p:spPr>
        <p:txBody>
          <a:bodyPr vert="horz" lIns="91440" tIns="45720" rIns="91440" bIns="45720" rtlCol="0" anchor="ctr"/>
          <a:lstStyle>
            <a:lvl1pPr algn="r">
              <a:defRPr sz="1871">
                <a:solidFill>
                  <a:schemeClr val="tx1">
                    <a:tint val="75000"/>
                  </a:schemeClr>
                </a:solidFill>
              </a:defRPr>
            </a:lvl1pPr>
          </a:lstStyle>
          <a:p>
            <a:fld id="{FFE8E38B-3A5B-40C5-9933-6260CA32EC75}" type="slidenum">
              <a:rPr lang="ar-EG" smtClean="0"/>
              <a:t>‹#›</a:t>
            </a:fld>
            <a:endParaRPr lang="ar-EG"/>
          </a:p>
        </p:txBody>
      </p:sp>
    </p:spTree>
    <p:extLst>
      <p:ext uri="{BB962C8B-B14F-4D97-AF65-F5344CB8AC3E}">
        <p14:creationId xmlns:p14="http://schemas.microsoft.com/office/powerpoint/2010/main" val="12671846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425550" rtl="1" eaLnBrk="1" latinLnBrk="0" hangingPunct="1">
        <a:lnSpc>
          <a:spcPct val="90000"/>
        </a:lnSpc>
        <a:spcBef>
          <a:spcPct val="0"/>
        </a:spcBef>
        <a:buNone/>
        <a:defRPr sz="6860" kern="1200">
          <a:solidFill>
            <a:schemeClr val="tx1"/>
          </a:solidFill>
          <a:latin typeface="+mj-lt"/>
          <a:ea typeface="+mj-ea"/>
          <a:cs typeface="+mj-cs"/>
        </a:defRPr>
      </a:lvl1pPr>
    </p:titleStyle>
    <p:bodyStyle>
      <a:lvl1pPr marL="356387" indent="-356387" algn="r" defTabSz="1425550" rtl="1" eaLnBrk="1" latinLnBrk="0" hangingPunct="1">
        <a:lnSpc>
          <a:spcPct val="90000"/>
        </a:lnSpc>
        <a:spcBef>
          <a:spcPts val="1559"/>
        </a:spcBef>
        <a:buFont typeface="Arial" panose="020B0604020202020204" pitchFamily="34" charset="0"/>
        <a:buChar char="•"/>
        <a:defRPr sz="4365" kern="1200">
          <a:solidFill>
            <a:schemeClr val="tx1"/>
          </a:solidFill>
          <a:latin typeface="+mn-lt"/>
          <a:ea typeface="+mn-ea"/>
          <a:cs typeface="+mn-cs"/>
        </a:defRPr>
      </a:lvl1pPr>
      <a:lvl2pPr marL="1069162" indent="-356387" algn="r" defTabSz="1425550" rtl="1"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r" defTabSz="1425550" rtl="1"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r" defTabSz="1425550" rtl="1"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r" defTabSz="1425550" rtl="1"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r" defTabSz="1425550" rtl="1"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r" defTabSz="1425550" rtl="1"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r" defTabSz="1425550" rtl="1"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r" defTabSz="1425550" rtl="1"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p:bodyStyle>
    <p:otherStyle>
      <a:defPPr>
        <a:defRPr lang="en-US"/>
      </a:defPPr>
      <a:lvl1pPr marL="0" algn="r" defTabSz="1425550" rtl="1" eaLnBrk="1" latinLnBrk="0" hangingPunct="1">
        <a:defRPr sz="2806" kern="1200">
          <a:solidFill>
            <a:schemeClr val="tx1"/>
          </a:solidFill>
          <a:latin typeface="+mn-lt"/>
          <a:ea typeface="+mn-ea"/>
          <a:cs typeface="+mn-cs"/>
        </a:defRPr>
      </a:lvl1pPr>
      <a:lvl2pPr marL="712775" algn="r" defTabSz="1425550" rtl="1" eaLnBrk="1" latinLnBrk="0" hangingPunct="1">
        <a:defRPr sz="2806" kern="1200">
          <a:solidFill>
            <a:schemeClr val="tx1"/>
          </a:solidFill>
          <a:latin typeface="+mn-lt"/>
          <a:ea typeface="+mn-ea"/>
          <a:cs typeface="+mn-cs"/>
        </a:defRPr>
      </a:lvl2pPr>
      <a:lvl3pPr marL="1425550" algn="r" defTabSz="1425550" rtl="1" eaLnBrk="1" latinLnBrk="0" hangingPunct="1">
        <a:defRPr sz="2806" kern="1200">
          <a:solidFill>
            <a:schemeClr val="tx1"/>
          </a:solidFill>
          <a:latin typeface="+mn-lt"/>
          <a:ea typeface="+mn-ea"/>
          <a:cs typeface="+mn-cs"/>
        </a:defRPr>
      </a:lvl3pPr>
      <a:lvl4pPr marL="2138324" algn="r" defTabSz="1425550" rtl="1" eaLnBrk="1" latinLnBrk="0" hangingPunct="1">
        <a:defRPr sz="2806" kern="1200">
          <a:solidFill>
            <a:schemeClr val="tx1"/>
          </a:solidFill>
          <a:latin typeface="+mn-lt"/>
          <a:ea typeface="+mn-ea"/>
          <a:cs typeface="+mn-cs"/>
        </a:defRPr>
      </a:lvl4pPr>
      <a:lvl5pPr marL="2851099" algn="r" defTabSz="1425550" rtl="1" eaLnBrk="1" latinLnBrk="0" hangingPunct="1">
        <a:defRPr sz="2806" kern="1200">
          <a:solidFill>
            <a:schemeClr val="tx1"/>
          </a:solidFill>
          <a:latin typeface="+mn-lt"/>
          <a:ea typeface="+mn-ea"/>
          <a:cs typeface="+mn-cs"/>
        </a:defRPr>
      </a:lvl5pPr>
      <a:lvl6pPr marL="3563874" algn="r" defTabSz="1425550" rtl="1" eaLnBrk="1" latinLnBrk="0" hangingPunct="1">
        <a:defRPr sz="2806" kern="1200">
          <a:solidFill>
            <a:schemeClr val="tx1"/>
          </a:solidFill>
          <a:latin typeface="+mn-lt"/>
          <a:ea typeface="+mn-ea"/>
          <a:cs typeface="+mn-cs"/>
        </a:defRPr>
      </a:lvl6pPr>
      <a:lvl7pPr marL="4276649" algn="r" defTabSz="1425550" rtl="1" eaLnBrk="1" latinLnBrk="0" hangingPunct="1">
        <a:defRPr sz="2806" kern="1200">
          <a:solidFill>
            <a:schemeClr val="tx1"/>
          </a:solidFill>
          <a:latin typeface="+mn-lt"/>
          <a:ea typeface="+mn-ea"/>
          <a:cs typeface="+mn-cs"/>
        </a:defRPr>
      </a:lvl7pPr>
      <a:lvl8pPr marL="4989424" algn="r" defTabSz="1425550" rtl="1" eaLnBrk="1" latinLnBrk="0" hangingPunct="1">
        <a:defRPr sz="2806" kern="1200">
          <a:solidFill>
            <a:schemeClr val="tx1"/>
          </a:solidFill>
          <a:latin typeface="+mn-lt"/>
          <a:ea typeface="+mn-ea"/>
          <a:cs typeface="+mn-cs"/>
        </a:defRPr>
      </a:lvl8pPr>
      <a:lvl9pPr marL="5702198" algn="r" defTabSz="1425550" rtl="1" eaLnBrk="1" latinLnBrk="0" hangingPunct="1">
        <a:defRPr sz="280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ctrTitle"/>
          </p:nvPr>
        </p:nvSpPr>
        <p:spPr>
          <a:xfrm>
            <a:off x="2149108" y="2855778"/>
            <a:ext cx="11339513" cy="2053317"/>
          </a:xfrm>
        </p:spPr>
        <p:txBody>
          <a:bodyPr>
            <a:normAutofit/>
          </a:bodyPr>
          <a:lstStyle/>
          <a:p>
            <a:r>
              <a:rPr lang="ar-SA" b="0" i="0" dirty="0">
                <a:solidFill>
                  <a:srgbClr val="000000"/>
                </a:solidFill>
                <a:effectLst/>
                <a:latin typeface="Cairo"/>
              </a:rPr>
              <a:t>مبادرة صاحبات اليد الذهبية</a:t>
            </a:r>
            <a:br>
              <a:rPr lang="en-US" b="0" i="0" dirty="0">
                <a:solidFill>
                  <a:srgbClr val="000000"/>
                </a:solidFill>
                <a:effectLst/>
                <a:latin typeface="Cairo"/>
              </a:rPr>
            </a:br>
            <a:r>
              <a:rPr lang="ar-SA" sz="3968" dirty="0">
                <a:solidFill>
                  <a:srgbClr val="000000"/>
                </a:solidFill>
                <a:latin typeface="Cairo"/>
              </a:rPr>
              <a:t>محافظة الفيوم</a:t>
            </a:r>
            <a:endParaRPr lang="en-US" dirty="0"/>
          </a:p>
        </p:txBody>
      </p:sp>
      <p:sp>
        <p:nvSpPr>
          <p:cNvPr id="4" name="Subtitle 2"/>
          <p:cNvSpPr>
            <a:spLocks noGrp="1"/>
          </p:cNvSpPr>
          <p:nvPr>
            <p:ph type="subTitle" idx="1"/>
          </p:nvPr>
        </p:nvSpPr>
        <p:spPr>
          <a:xfrm>
            <a:off x="4902990" y="6152056"/>
            <a:ext cx="11339513" cy="2053317"/>
          </a:xfrm>
        </p:spPr>
        <p:txBody>
          <a:bodyPr/>
          <a:lstStyle/>
          <a:p>
            <a:pPr rtl="1"/>
            <a:r>
              <a:rPr lang="ar-EG" dirty="0"/>
              <a:t>المبادرة الوطنية للمشروعات الخضراء الذكية</a:t>
            </a:r>
            <a:endParaRPr lang="ar-SA" dirty="0"/>
          </a:p>
          <a:p>
            <a:pPr rtl="1"/>
            <a:r>
              <a:rPr lang="ar-SA" dirty="0"/>
              <a:t>فئة المشروعات التنموية المتعلقة بالمرأة وتغير </a:t>
            </a:r>
            <a:r>
              <a:rPr lang="ar-SA"/>
              <a:t>المناخ والاستدامة </a:t>
            </a:r>
            <a:endParaRPr lang="en-US" dirty="0"/>
          </a:p>
        </p:txBody>
      </p:sp>
      <p:grpSp>
        <p:nvGrpSpPr>
          <p:cNvPr id="6" name="Group 5">
            <a:extLst>
              <a:ext uri="{FF2B5EF4-FFF2-40B4-BE49-F238E27FC236}">
                <a16:creationId xmlns:a16="http://schemas.microsoft.com/office/drawing/2014/main" id="{6D4A6D07-FADF-4CE3-B477-9E41E248CB59}"/>
              </a:ext>
            </a:extLst>
          </p:cNvPr>
          <p:cNvGrpSpPr/>
          <p:nvPr/>
        </p:nvGrpSpPr>
        <p:grpSpPr>
          <a:xfrm>
            <a:off x="113396" y="5114906"/>
            <a:ext cx="6451502" cy="4322936"/>
            <a:chOff x="6306962" y="1529173"/>
            <a:chExt cx="4740618" cy="4055748"/>
          </a:xfrm>
        </p:grpSpPr>
        <p:pic>
          <p:nvPicPr>
            <p:cNvPr id="7" name="Picture 6">
              <a:extLst>
                <a:ext uri="{FF2B5EF4-FFF2-40B4-BE49-F238E27FC236}">
                  <a16:creationId xmlns:a16="http://schemas.microsoft.com/office/drawing/2014/main" id="{9B7B9DB2-C3B7-4E72-B14A-642324D1C5F3}"/>
                </a:ext>
              </a:extLst>
            </p:cNvPr>
            <p:cNvPicPr>
              <a:picLocks noChangeAspect="1"/>
            </p:cNvPicPr>
            <p:nvPr/>
          </p:nvPicPr>
          <p:blipFill>
            <a:blip r:embed="rId2"/>
            <a:stretch>
              <a:fillRect/>
            </a:stretch>
          </p:blipFill>
          <p:spPr>
            <a:xfrm>
              <a:off x="6306962" y="1529173"/>
              <a:ext cx="1828800" cy="1828800"/>
            </a:xfrm>
            <a:prstGeom prst="rect">
              <a:avLst/>
            </a:prstGeom>
          </p:spPr>
        </p:pic>
        <p:pic>
          <p:nvPicPr>
            <p:cNvPr id="8" name="Picture 7">
              <a:extLst>
                <a:ext uri="{FF2B5EF4-FFF2-40B4-BE49-F238E27FC236}">
                  <a16:creationId xmlns:a16="http://schemas.microsoft.com/office/drawing/2014/main" id="{64A6458E-264E-4403-823C-7F93A2B51E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18780" y="1589233"/>
              <a:ext cx="1828800" cy="1828800"/>
            </a:xfrm>
            <a:prstGeom prst="rect">
              <a:avLst/>
            </a:prstGeom>
          </p:spPr>
        </p:pic>
        <p:pic>
          <p:nvPicPr>
            <p:cNvPr id="9" name="Picture 8">
              <a:extLst>
                <a:ext uri="{FF2B5EF4-FFF2-40B4-BE49-F238E27FC236}">
                  <a16:creationId xmlns:a16="http://schemas.microsoft.com/office/drawing/2014/main" id="{D7D3863A-41E4-4F58-BA2B-D678720AE0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06962" y="3756121"/>
              <a:ext cx="1828800" cy="1828800"/>
            </a:xfrm>
            <a:prstGeom prst="rect">
              <a:avLst/>
            </a:prstGeom>
          </p:spPr>
        </p:pic>
        <p:pic>
          <p:nvPicPr>
            <p:cNvPr id="10" name="Picture 9">
              <a:extLst>
                <a:ext uri="{FF2B5EF4-FFF2-40B4-BE49-F238E27FC236}">
                  <a16:creationId xmlns:a16="http://schemas.microsoft.com/office/drawing/2014/main" id="{9115A9FF-450B-4BB2-B940-F2778D483E94}"/>
                </a:ext>
              </a:extLst>
            </p:cNvPr>
            <p:cNvPicPr>
              <a:picLocks noChangeAspect="1"/>
            </p:cNvPicPr>
            <p:nvPr/>
          </p:nvPicPr>
          <p:blipFill>
            <a:blip r:embed="rId5"/>
            <a:stretch>
              <a:fillRect/>
            </a:stretch>
          </p:blipFill>
          <p:spPr>
            <a:xfrm>
              <a:off x="9218780" y="3756121"/>
              <a:ext cx="1828800" cy="1828800"/>
            </a:xfrm>
            <a:prstGeom prst="rect">
              <a:avLst/>
            </a:prstGeom>
          </p:spPr>
        </p:pic>
      </p:grpSp>
    </p:spTree>
    <p:extLst>
      <p:ext uri="{BB962C8B-B14F-4D97-AF65-F5344CB8AC3E}">
        <p14:creationId xmlns:p14="http://schemas.microsoft.com/office/powerpoint/2010/main" val="37450833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1039456" y="2237062"/>
            <a:ext cx="13040439" cy="1643836"/>
          </a:xfrm>
          <a:prstGeom prst="rect">
            <a:avLst/>
          </a:prstGeom>
        </p:spPr>
        <p:txBody>
          <a:bodyPr vert="horz" lIns="113395" tIns="56698" rIns="113395" bIns="56698"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defTabSz="1133947" rtl="1">
              <a:defRPr/>
            </a:pPr>
            <a:endParaRPr lang="en-US" sz="5456" dirty="0">
              <a:solidFill>
                <a:sysClr val="windowText" lastClr="000000"/>
              </a:solidFill>
              <a:latin typeface="Calibri Light" panose="020F0302020204030204"/>
            </a:endParaRPr>
          </a:p>
        </p:txBody>
      </p:sp>
      <p:sp>
        <p:nvSpPr>
          <p:cNvPr id="6" name="Content Placeholder 2">
            <a:extLst>
              <a:ext uri="{FF2B5EF4-FFF2-40B4-BE49-F238E27FC236}">
                <a16:creationId xmlns:a16="http://schemas.microsoft.com/office/drawing/2014/main" id="{AC278E82-8785-4F9D-A32D-DC3AED43DE5F}"/>
              </a:ext>
            </a:extLst>
          </p:cNvPr>
          <p:cNvSpPr txBox="1">
            <a:spLocks/>
          </p:cNvSpPr>
          <p:nvPr/>
        </p:nvSpPr>
        <p:spPr>
          <a:xfrm>
            <a:off x="1309442" y="2326315"/>
            <a:ext cx="13040439" cy="5396112"/>
          </a:xfrm>
          <a:prstGeom prst="rect">
            <a:avLst/>
          </a:prstGeom>
        </p:spPr>
        <p:txBody>
          <a:bodyPr vert="horz" lIns="113395" tIns="56698" rIns="113395" bIns="56698"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3487" indent="-283487" algn="r" defTabSz="1133947" rtl="1">
              <a:spcBef>
                <a:spcPts val="1240"/>
              </a:spcBef>
              <a:defRPr/>
            </a:pPr>
            <a:r>
              <a:rPr lang="ar-SA" sz="3224" b="1" dirty="0">
                <a:solidFill>
                  <a:sysClr val="windowText" lastClr="000000"/>
                </a:solidFill>
                <a:latin typeface="Calibri" panose="020F0502020204030204"/>
                <a:cs typeface="Arial" panose="020B0604020202020204" pitchFamily="34" charset="0"/>
              </a:rPr>
              <a:t>أسم </a:t>
            </a:r>
            <a:r>
              <a:rPr lang="ar-EG" sz="3224" b="1" dirty="0">
                <a:solidFill>
                  <a:sysClr val="windowText" lastClr="000000"/>
                </a:solidFill>
                <a:latin typeface="Calibri" panose="020F0502020204030204"/>
                <a:cs typeface="Arial" panose="020B0604020202020204" pitchFamily="34" charset="0"/>
              </a:rPr>
              <a:t>مقدم المشروع</a:t>
            </a:r>
            <a:r>
              <a:rPr lang="ar-SA" sz="3224" dirty="0">
                <a:solidFill>
                  <a:sysClr val="windowText" lastClr="000000"/>
                </a:solidFill>
                <a:latin typeface="Calibri" panose="020F0502020204030204"/>
                <a:cs typeface="Arial" panose="020B0604020202020204" pitchFamily="34" charset="0"/>
              </a:rPr>
              <a:t>: سمر سعيد معوض صوفي  - </a:t>
            </a:r>
            <a:r>
              <a:rPr lang="ar-SA" sz="3224" b="1" dirty="0">
                <a:solidFill>
                  <a:sysClr val="windowText" lastClr="000000"/>
                </a:solidFill>
                <a:latin typeface="Calibri" panose="020F0502020204030204"/>
                <a:cs typeface="Arial" panose="020B0604020202020204" pitchFamily="34" charset="0"/>
              </a:rPr>
              <a:t>الوظيفة</a:t>
            </a:r>
            <a:r>
              <a:rPr lang="ar-SA" sz="3224" dirty="0">
                <a:solidFill>
                  <a:sysClr val="windowText" lastClr="000000"/>
                </a:solidFill>
                <a:latin typeface="Calibri" panose="020F0502020204030204"/>
                <a:cs typeface="Arial" panose="020B0604020202020204" pitchFamily="34" charset="0"/>
              </a:rPr>
              <a:t>: عضو المكتب الفني لمحافظ الفيوم</a:t>
            </a:r>
          </a:p>
          <a:p>
            <a:pPr marL="425230" indent="-425230" algn="r" rtl="1">
              <a:spcBef>
                <a:spcPts val="0"/>
              </a:spcBef>
              <a:buFont typeface="Symbol" panose="05050102010706020507" pitchFamily="18" charset="2"/>
              <a:buChar char=""/>
              <a:tabLst>
                <a:tab pos="162217" algn="l"/>
                <a:tab pos="566974" algn="l"/>
              </a:tabLst>
            </a:pPr>
            <a:r>
              <a:rPr lang="ar-SA" sz="3224" b="1" dirty="0">
                <a:latin typeface="Times New Roman" panose="02020603050405020304" pitchFamily="18" charset="0"/>
                <a:ea typeface="Times New Roman" panose="02020603050405020304" pitchFamily="18" charset="0"/>
              </a:rPr>
              <a:t>المؤهلات العلمية: </a:t>
            </a:r>
            <a:r>
              <a:rPr lang="ar-SA" sz="3224" dirty="0">
                <a:latin typeface="Times New Roman" panose="02020603050405020304" pitchFamily="18" charset="0"/>
                <a:ea typeface="Times New Roman" panose="02020603050405020304" pitchFamily="18" charset="0"/>
              </a:rPr>
              <a:t>حاصل على </a:t>
            </a:r>
            <a:r>
              <a:rPr lang="ar-SA" sz="3224" dirty="0" err="1">
                <a:latin typeface="Times New Roman" panose="02020603050405020304" pitchFamily="18" charset="0"/>
                <a:ea typeface="Times New Roman" panose="02020603050405020304" pitchFamily="18" charset="0"/>
              </a:rPr>
              <a:t>درجة</a:t>
            </a:r>
            <a:r>
              <a:rPr lang="ar-SA" sz="3224" b="1" u="sng" dirty="0" err="1">
                <a:solidFill>
                  <a:srgbClr val="800000"/>
                </a:solidFill>
                <a:highlight>
                  <a:srgbClr val="FFFF00"/>
                </a:highlight>
                <a:latin typeface="Times New Roman" panose="02020603050405020304" pitchFamily="18" charset="0"/>
                <a:ea typeface="Times New Roman" panose="02020603050405020304" pitchFamily="18" charset="0"/>
              </a:rPr>
              <a:t>ماجستير</a:t>
            </a:r>
            <a:r>
              <a:rPr lang="ar-SA" sz="3224" dirty="0">
                <a:latin typeface="Times New Roman" panose="02020603050405020304" pitchFamily="18" charset="0"/>
                <a:ea typeface="Times New Roman" panose="02020603050405020304" pitchFamily="18" charset="0"/>
              </a:rPr>
              <a:t> - </a:t>
            </a:r>
            <a:r>
              <a:rPr lang="ar-SA" sz="3224" b="1" u="sng" dirty="0">
                <a:highlight>
                  <a:srgbClr val="FFFF00"/>
                </a:highlight>
                <a:latin typeface="Times New Roman" panose="02020603050405020304" pitchFamily="18" charset="0"/>
                <a:ea typeface="Times New Roman" panose="02020603050405020304" pitchFamily="18" charset="0"/>
              </a:rPr>
              <a:t>دكتوراه</a:t>
            </a:r>
            <a:r>
              <a:rPr lang="ar-SA" sz="3224" dirty="0">
                <a:highlight>
                  <a:srgbClr val="FFFF00"/>
                </a:highlight>
                <a:latin typeface="Times New Roman" panose="02020603050405020304" pitchFamily="18" charset="0"/>
                <a:ea typeface="Times New Roman" panose="02020603050405020304" pitchFamily="18" charset="0"/>
              </a:rPr>
              <a:t> الفلسفة</a:t>
            </a:r>
            <a:r>
              <a:rPr lang="ar-SA" sz="3224" dirty="0">
                <a:latin typeface="Times New Roman" panose="02020603050405020304" pitchFamily="18" charset="0"/>
                <a:ea typeface="Times New Roman" panose="02020603050405020304" pitchFamily="18" charset="0"/>
              </a:rPr>
              <a:t> في الخدمة الاجتماعية قسم التنمية والتخطيط، كلية الخدمة الاجتماعية ـ </a:t>
            </a:r>
            <a:r>
              <a:rPr lang="ar-SA" sz="3224" b="1" u="sng" dirty="0">
                <a:latin typeface="Times New Roman" panose="02020603050405020304" pitchFamily="18" charset="0"/>
                <a:ea typeface="Times New Roman" panose="02020603050405020304" pitchFamily="18" charset="0"/>
              </a:rPr>
              <a:t>جامعة الفيوم.</a:t>
            </a:r>
            <a:endParaRPr lang="en-US" sz="3224" dirty="0">
              <a:latin typeface="Times New Roman" panose="02020603050405020304" pitchFamily="18" charset="0"/>
              <a:ea typeface="Times New Roman" panose="02020603050405020304" pitchFamily="18" charset="0"/>
            </a:endParaRPr>
          </a:p>
          <a:p>
            <a:pPr marL="425230" indent="-425230" algn="r" rtl="1">
              <a:spcBef>
                <a:spcPts val="0"/>
              </a:spcBef>
              <a:buFont typeface="Symbol" panose="05050102010706020507" pitchFamily="18" charset="2"/>
              <a:buChar char=""/>
              <a:tabLst>
                <a:tab pos="162217" algn="l"/>
                <a:tab pos="566974" algn="l"/>
              </a:tabLst>
            </a:pPr>
            <a:r>
              <a:rPr lang="ar-SA" sz="3224" b="1" u="sng" dirty="0">
                <a:highlight>
                  <a:srgbClr val="FFFF00"/>
                </a:highlight>
                <a:latin typeface="Times New Roman" panose="02020603050405020304" pitchFamily="18" charset="0"/>
                <a:ea typeface="Times New Roman" panose="02020603050405020304" pitchFamily="18" charset="0"/>
              </a:rPr>
              <a:t>ماجستير</a:t>
            </a:r>
            <a:r>
              <a:rPr lang="ar-SA" sz="3224" dirty="0">
                <a:highlight>
                  <a:srgbClr val="FFFF00"/>
                </a:highlight>
                <a:latin typeface="Times New Roman" panose="02020603050405020304" pitchFamily="18" charset="0"/>
                <a:ea typeface="Times New Roman" panose="02020603050405020304" pitchFamily="18" charset="0"/>
              </a:rPr>
              <a:t> إدارة الاعمال</a:t>
            </a:r>
            <a:r>
              <a:rPr lang="ar-SA" sz="3224" dirty="0">
                <a:latin typeface="Times New Roman" panose="02020603050405020304" pitchFamily="18" charset="0"/>
                <a:ea typeface="Times New Roman" panose="02020603050405020304" pitchFamily="18" charset="0"/>
              </a:rPr>
              <a:t> </a:t>
            </a:r>
            <a:r>
              <a:rPr lang="ar-SA" sz="3224" b="1" u="sng" dirty="0">
                <a:latin typeface="Times New Roman" panose="02020603050405020304" pitchFamily="18" charset="0"/>
                <a:ea typeface="Times New Roman" panose="02020603050405020304" pitchFamily="18" charset="0"/>
              </a:rPr>
              <a:t>جامعة ميزوري</a:t>
            </a:r>
            <a:r>
              <a:rPr lang="ar-SA" sz="3224" dirty="0">
                <a:latin typeface="Times New Roman" panose="02020603050405020304" pitchFamily="18" charset="0"/>
                <a:ea typeface="Times New Roman" panose="02020603050405020304" pitchFamily="18" charset="0"/>
              </a:rPr>
              <a:t> 2018 الممول </a:t>
            </a:r>
            <a:r>
              <a:rPr lang="en-US" sz="3224" dirty="0">
                <a:latin typeface="Times New Roman" panose="02020603050405020304" pitchFamily="18" charset="0"/>
                <a:ea typeface="Times New Roman" panose="02020603050405020304" pitchFamily="18" charset="0"/>
              </a:rPr>
              <a:t>Wisdom Foundation</a:t>
            </a:r>
            <a:r>
              <a:rPr lang="ar-SA" sz="3224" dirty="0">
                <a:latin typeface="Times New Roman" panose="02020603050405020304" pitchFamily="18" charset="0"/>
                <a:ea typeface="Times New Roman" panose="02020603050405020304" pitchFamily="18" charset="0"/>
              </a:rPr>
              <a:t> بمقر الجامعة الامريكية  المبني اليوناني.</a:t>
            </a:r>
            <a:endParaRPr lang="en-US" sz="3224" dirty="0">
              <a:latin typeface="Times New Roman" panose="02020603050405020304" pitchFamily="18" charset="0"/>
              <a:ea typeface="Times New Roman" panose="02020603050405020304" pitchFamily="18" charset="0"/>
            </a:endParaRPr>
          </a:p>
          <a:p>
            <a:pPr marL="425230" indent="-425230" algn="r" rtl="1">
              <a:spcBef>
                <a:spcPts val="0"/>
              </a:spcBef>
              <a:buFont typeface="Symbol" panose="05050102010706020507" pitchFamily="18" charset="2"/>
              <a:buChar char=""/>
              <a:tabLst>
                <a:tab pos="162217" algn="l"/>
                <a:tab pos="566974" algn="l"/>
              </a:tabLst>
            </a:pPr>
            <a:r>
              <a:rPr lang="ar-SA" sz="3224" dirty="0">
                <a:latin typeface="Times New Roman" panose="02020603050405020304" pitchFamily="18" charset="0"/>
                <a:ea typeface="Times New Roman" panose="02020603050405020304" pitchFamily="18" charset="0"/>
              </a:rPr>
              <a:t>مقيد </a:t>
            </a:r>
            <a:r>
              <a:rPr lang="ar-SA" sz="3224" b="1" u="sng" dirty="0">
                <a:latin typeface="Times New Roman" panose="02020603050405020304" pitchFamily="18" charset="0"/>
                <a:ea typeface="Times New Roman" panose="02020603050405020304" pitchFamily="18" charset="0"/>
              </a:rPr>
              <a:t>بجامعة </a:t>
            </a:r>
            <a:r>
              <a:rPr lang="ar-SA" sz="3224" b="1" u="sng" dirty="0" err="1">
                <a:latin typeface="Times New Roman" panose="02020603050405020304" pitchFamily="18" charset="0"/>
                <a:ea typeface="Times New Roman" panose="02020603050405020304" pitchFamily="18" charset="0"/>
              </a:rPr>
              <a:t>اسلسكا</a:t>
            </a:r>
            <a:r>
              <a:rPr lang="ar-SA" sz="3224" dirty="0">
                <a:latin typeface="Times New Roman" panose="02020603050405020304" pitchFamily="18" charset="0"/>
                <a:ea typeface="Times New Roman" panose="02020603050405020304" pitchFamily="18" charset="0"/>
              </a:rPr>
              <a:t> للحصول على درجة </a:t>
            </a:r>
            <a:r>
              <a:rPr lang="ar-SA" sz="3224" b="1" u="sng" dirty="0">
                <a:latin typeface="Times New Roman" panose="02020603050405020304" pitchFamily="18" charset="0"/>
                <a:ea typeface="Times New Roman" panose="02020603050405020304" pitchFamily="18" charset="0"/>
              </a:rPr>
              <a:t>ماجستير</a:t>
            </a:r>
            <a:r>
              <a:rPr lang="ar-SA" sz="3224" dirty="0">
                <a:latin typeface="Times New Roman" panose="02020603050405020304" pitchFamily="18" charset="0"/>
                <a:ea typeface="Times New Roman" panose="02020603050405020304" pitchFamily="18" charset="0"/>
              </a:rPr>
              <a:t> إدارة الاعمال الحكومية بمحنة وازرة التخطيط 2021-2022</a:t>
            </a:r>
            <a:endParaRPr lang="en-US" sz="3224" dirty="0">
              <a:latin typeface="Times New Roman" panose="02020603050405020304" pitchFamily="18" charset="0"/>
              <a:ea typeface="Times New Roman" panose="02020603050405020304" pitchFamily="18" charset="0"/>
            </a:endParaRPr>
          </a:p>
          <a:p>
            <a:pPr algn="r" rtl="1"/>
            <a:r>
              <a:rPr lang="ar-SA" sz="3224" dirty="0">
                <a:ea typeface="Times New Roman" panose="02020603050405020304" pitchFamily="18" charset="0"/>
                <a:cs typeface="Times New Roman" panose="02020603050405020304" pitchFamily="18" charset="0"/>
              </a:rPr>
              <a:t>مدير تنفيذي - مدرب :</a:t>
            </a:r>
            <a:r>
              <a:rPr lang="ar-SA" sz="3224" dirty="0">
                <a:latin typeface="Times New Roman" panose="02020603050405020304" pitchFamily="18" charset="0"/>
                <a:ea typeface="Times New Roman" panose="02020603050405020304" pitchFamily="18" charset="0"/>
              </a:rPr>
              <a:t>مشروع دمج المرأة بسوق العمل - منظمة العمل الدولية بالتعاون مع جامعة القاهرة. 2015- </a:t>
            </a:r>
            <a:r>
              <a:rPr lang="ar-SA" sz="3224" dirty="0">
                <a:ea typeface="Times New Roman" panose="02020603050405020304" pitchFamily="18" charset="0"/>
                <a:cs typeface="Times New Roman" panose="02020603050405020304" pitchFamily="18" charset="0"/>
              </a:rPr>
              <a:t>مدرب ريادة أعمال بمجال الأنشطة الاقتصادية الزراعية: جمعية دار الحنان بالفيوم بمشروع مكافحة أسواء أشكال العمالة الزراعية- الممول من </a:t>
            </a:r>
            <a:r>
              <a:rPr lang="ar-SA" sz="3224" dirty="0" err="1">
                <a:ea typeface="Times New Roman" panose="02020603050405020304" pitchFamily="18" charset="0"/>
                <a:cs typeface="Times New Roman" panose="02020603050405020304" pitchFamily="18" charset="0"/>
              </a:rPr>
              <a:t>اليونسيف</a:t>
            </a:r>
            <a:r>
              <a:rPr lang="ar-SA" sz="3224" dirty="0">
                <a:ea typeface="Times New Roman" panose="02020603050405020304" pitchFamily="18" charset="0"/>
                <a:cs typeface="Times New Roman" panose="02020603050405020304" pitchFamily="18" charset="0"/>
              </a:rPr>
              <a:t> – برنامج الغذاء العالمي- منظمة العمل الدولية.2014-2015</a:t>
            </a:r>
          </a:p>
          <a:p>
            <a:pPr algn="r" rtl="1"/>
            <a:r>
              <a:rPr lang="ar-SA" sz="3224" dirty="0">
                <a:cs typeface="Times New Roman" panose="02020603050405020304" pitchFamily="18" charset="0"/>
              </a:rPr>
              <a:t>مدرب ريادة أعمال الشركة الدولية</a:t>
            </a:r>
            <a:r>
              <a:rPr lang="ar-EG" sz="3224" dirty="0">
                <a:cs typeface="Times New Roman" panose="02020603050405020304" pitchFamily="18" charset="0"/>
              </a:rPr>
              <a:t> للتدريب وبناء القدرات</a:t>
            </a:r>
            <a:r>
              <a:rPr lang="ar-SA" sz="3224" dirty="0">
                <a:cs typeface="Times New Roman" panose="02020603050405020304" pitchFamily="18" charset="0"/>
              </a:rPr>
              <a:t> بمشروع "مركز التوظيف الشامل " الممول من المفوضية السامية لشئون اللاجئين في مصر</a:t>
            </a:r>
            <a:r>
              <a:rPr lang="en-US" sz="3224" dirty="0">
                <a:cs typeface="Times New Roman" panose="02020603050405020304" pitchFamily="18" charset="0"/>
              </a:rPr>
              <a:t> </a:t>
            </a:r>
            <a:r>
              <a:rPr lang="ar-SA" sz="3224" dirty="0">
                <a:cs typeface="Times New Roman" panose="02020603050405020304" pitchFamily="18" charset="0"/>
              </a:rPr>
              <a:t>2014</a:t>
            </a:r>
          </a:p>
          <a:p>
            <a:pPr algn="r" rtl="1"/>
            <a:r>
              <a:rPr lang="ar-SA" sz="3224" dirty="0">
                <a:cs typeface="Times New Roman" panose="02020603050405020304" pitchFamily="18" charset="0"/>
              </a:rPr>
              <a:t>منسق مكون تحسين سبل المعيشة: جمعية </a:t>
            </a:r>
            <a:r>
              <a:rPr lang="ar-SA" sz="3224" dirty="0" err="1">
                <a:cs typeface="Times New Roman" panose="02020603050405020304" pitchFamily="18" charset="0"/>
              </a:rPr>
              <a:t>كاريتاس</a:t>
            </a:r>
            <a:r>
              <a:rPr lang="ar-SA" sz="3224" dirty="0">
                <a:cs typeface="Times New Roman" panose="02020603050405020304" pitchFamily="18" charset="0"/>
              </a:rPr>
              <a:t> مصر بمشروع مكافحة أسواء أشكال العمالة الزراعية- الممول من </a:t>
            </a:r>
            <a:r>
              <a:rPr lang="ar-SA" sz="3224" dirty="0" err="1">
                <a:cs typeface="Times New Roman" panose="02020603050405020304" pitchFamily="18" charset="0"/>
              </a:rPr>
              <a:t>اليونسيف</a:t>
            </a:r>
            <a:r>
              <a:rPr lang="ar-SA" sz="3224" dirty="0">
                <a:cs typeface="Times New Roman" panose="02020603050405020304" pitchFamily="18" charset="0"/>
              </a:rPr>
              <a:t> – برنامج الغذاء العالمي- منظمة العمل الدولية.2012- 2014</a:t>
            </a:r>
          </a:p>
          <a:p>
            <a:pPr algn="r" rtl="1"/>
            <a:endParaRPr lang="ar-SA" sz="3224" dirty="0">
              <a:solidFill>
                <a:sysClr val="windowText" lastClr="000000"/>
              </a:solidFill>
              <a:latin typeface="Calibri" panose="020F0502020204030204"/>
              <a:cs typeface="Arial" panose="020B0604020202020204" pitchFamily="34" charset="0"/>
            </a:endParaRPr>
          </a:p>
          <a:p>
            <a:pPr marL="283487" indent="-283487" algn="r" defTabSz="1133947" rtl="1">
              <a:spcBef>
                <a:spcPts val="1240"/>
              </a:spcBef>
              <a:defRPr/>
            </a:pPr>
            <a:endParaRPr lang="ar-SA" sz="3224" dirty="0">
              <a:solidFill>
                <a:sysClr val="windowText" lastClr="000000"/>
              </a:solidFill>
              <a:latin typeface="Calibri" panose="020F0502020204030204"/>
              <a:cs typeface="Arial" panose="020B0604020202020204" pitchFamily="34" charset="0"/>
            </a:endParaRPr>
          </a:p>
          <a:p>
            <a:pPr marL="0" indent="0" algn="r" defTabSz="1133947" rtl="1">
              <a:spcBef>
                <a:spcPts val="1240"/>
              </a:spcBef>
              <a:buNone/>
              <a:defRPr/>
            </a:pPr>
            <a:endParaRPr lang="ar-SA" sz="3224" dirty="0">
              <a:solidFill>
                <a:sysClr val="windowText" lastClr="000000"/>
              </a:solidFill>
              <a:latin typeface="Calibri" panose="020F0502020204030204"/>
              <a:cs typeface="Arial" panose="020B0604020202020204" pitchFamily="34" charset="0"/>
            </a:endParaRPr>
          </a:p>
          <a:p>
            <a:pPr marL="283487" indent="-283487" algn="r" defTabSz="1133947" rtl="1">
              <a:spcBef>
                <a:spcPts val="1240"/>
              </a:spcBef>
              <a:defRPr/>
            </a:pPr>
            <a:endParaRPr lang="ar-EG" sz="3224" dirty="0">
              <a:solidFill>
                <a:sysClr val="windowText" lastClr="000000"/>
              </a:solidFill>
              <a:latin typeface="Calibri" panose="020F0502020204030204"/>
              <a:cs typeface="Arial" panose="020B0604020202020204" pitchFamily="34" charset="0"/>
            </a:endParaRPr>
          </a:p>
        </p:txBody>
      </p:sp>
    </p:spTree>
    <p:extLst>
      <p:ext uri="{BB962C8B-B14F-4D97-AF65-F5344CB8AC3E}">
        <p14:creationId xmlns:p14="http://schemas.microsoft.com/office/powerpoint/2010/main" val="39347738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1039456" y="2237062"/>
            <a:ext cx="13040439" cy="1643836"/>
          </a:xfrm>
          <a:prstGeom prst="rect">
            <a:avLst/>
          </a:prstGeom>
        </p:spPr>
        <p:txBody>
          <a:bodyPr vert="horz" lIns="113395" tIns="56698" rIns="113395" bIns="56698"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defTabSz="1133947" rtl="1">
              <a:defRPr/>
            </a:pPr>
            <a:r>
              <a:rPr lang="ar-SA" sz="5456" dirty="0">
                <a:solidFill>
                  <a:sysClr val="windowText" lastClr="000000"/>
                </a:solidFill>
                <a:latin typeface="Calibri Light" panose="020F0302020204030204"/>
                <a:cs typeface="Times New Roman" panose="02020603050405020304" pitchFamily="18" charset="0"/>
              </a:rPr>
              <a:t>وصف</a:t>
            </a:r>
            <a:r>
              <a:rPr lang="ar-EG" sz="5456" dirty="0">
                <a:solidFill>
                  <a:sysClr val="windowText" lastClr="000000"/>
                </a:solidFill>
                <a:latin typeface="Calibri Light" panose="020F0302020204030204"/>
                <a:cs typeface="Times New Roman" panose="02020603050405020304" pitchFamily="18" charset="0"/>
              </a:rPr>
              <a:t> المشروع وفكرته</a:t>
            </a:r>
            <a:endParaRPr lang="en-US" sz="5456" dirty="0">
              <a:solidFill>
                <a:sysClr val="windowText" lastClr="000000"/>
              </a:solidFill>
              <a:latin typeface="Calibri Light" panose="020F0302020204030204"/>
            </a:endParaRPr>
          </a:p>
        </p:txBody>
      </p:sp>
      <p:sp>
        <p:nvSpPr>
          <p:cNvPr id="9" name="Content Placeholder 2"/>
          <p:cNvSpPr txBox="1">
            <a:spLocks/>
          </p:cNvSpPr>
          <p:nvPr/>
        </p:nvSpPr>
        <p:spPr>
          <a:xfrm>
            <a:off x="1228447" y="3573176"/>
            <a:ext cx="13040439" cy="5396112"/>
          </a:xfrm>
          <a:prstGeom prst="rect">
            <a:avLst/>
          </a:prstGeom>
        </p:spPr>
        <p:txBody>
          <a:bodyPr vert="horz" lIns="113395" tIns="56698" rIns="113395" bIns="56698"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3487" indent="-283487" algn="just" defTabSz="1133947" rtl="1">
              <a:spcBef>
                <a:spcPts val="1240"/>
              </a:spcBef>
              <a:defRPr/>
            </a:pPr>
            <a:r>
              <a:rPr lang="ar-SA" sz="3472" dirty="0">
                <a:solidFill>
                  <a:srgbClr val="000000"/>
                </a:solidFill>
                <a:latin typeface="Cairo"/>
              </a:rPr>
              <a:t>تمكين المرأة العاملة بتدوير مخلفات نخل البلح إنتاج منتجات منزلية مبتكرة صديقة للبيئة سوف يقوم الديوان من خلال المشروع بالمساهمة في: رفع قدرات السيدات ومهاراتهم لتمكينهم </a:t>
            </a:r>
            <a:r>
              <a:rPr lang="ar-SA" sz="3472" dirty="0" err="1">
                <a:solidFill>
                  <a:srgbClr val="000000"/>
                </a:solidFill>
                <a:latin typeface="Cairo"/>
              </a:rPr>
              <a:t>إقتصادياً</a:t>
            </a:r>
            <a:r>
              <a:rPr lang="ar-SA" sz="3472" dirty="0">
                <a:solidFill>
                  <a:srgbClr val="000000"/>
                </a:solidFill>
                <a:latin typeface="Cairo"/>
              </a:rPr>
              <a:t> لإدارة مشروعات صديقة للبيئة ناجحة تتطور فيها مهاراتها الفنية على التصميمات </a:t>
            </a:r>
            <a:r>
              <a:rPr lang="ar-SA" sz="3472" dirty="0" err="1">
                <a:solidFill>
                  <a:srgbClr val="000000"/>
                </a:solidFill>
                <a:latin typeface="Cairo"/>
              </a:rPr>
              <a:t>الإبتكارية</a:t>
            </a:r>
            <a:r>
              <a:rPr lang="ar-SA" sz="3472" dirty="0">
                <a:solidFill>
                  <a:srgbClr val="000000"/>
                </a:solidFill>
                <a:latin typeface="Cairo"/>
              </a:rPr>
              <a:t> المختلفة للمنتجات، بالإضافة إلى آليات التغليف المختلفة وتقفيل المنتجات بجودة عالية تقديم تدريبات متخصصة للإدارة المالية للمشروع مع تيسير كافة موارد الوزارة الخاصة بتمويل المشروعات مثل صندوق التنمية المحلية أو مشروعك لتمويل </a:t>
            </a:r>
            <a:r>
              <a:rPr lang="ar-SA" sz="3472" dirty="0" err="1">
                <a:solidFill>
                  <a:srgbClr val="000000"/>
                </a:solidFill>
                <a:latin typeface="Cairo"/>
              </a:rPr>
              <a:t>إحتياجات</a:t>
            </a:r>
            <a:r>
              <a:rPr lang="ar-SA" sz="3472" dirty="0">
                <a:solidFill>
                  <a:srgbClr val="000000"/>
                </a:solidFill>
                <a:latin typeface="Cairo"/>
              </a:rPr>
              <a:t> السيدات لتطوير أو إقامة مشروعاتهم زيادة وعيهم للتحول إلى القطاع الرسمي بالإضافة إلى تزويد مهاراتهم في آليات التسويق الإلكتروني والتصوير والعرض المختلفة وكيفية التسجيل على منصات التسويق وأهمها منصة أيادي مصر التابعة لوزارة التنمية المحلية تقديم جلسات دعم وتوجيه وإرشاد خلال مدة المشروع للسيدات لتيسير المشكلات التي تواجها أثناء تنفيذ المشروع مع إعداد قاعدة بيانات بالموردين التي تتعامل معهم السيدات</a:t>
            </a:r>
            <a:endParaRPr lang="en-US" sz="3472" dirty="0">
              <a:solidFill>
                <a:sysClr val="windowText" lastClr="000000"/>
              </a:solidFill>
              <a:latin typeface="Calibri" panose="020F0502020204030204"/>
            </a:endParaRPr>
          </a:p>
        </p:txBody>
      </p:sp>
    </p:spTree>
    <p:extLst>
      <p:ext uri="{BB962C8B-B14F-4D97-AF65-F5344CB8AC3E}">
        <p14:creationId xmlns:p14="http://schemas.microsoft.com/office/powerpoint/2010/main" val="36437033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039456" y="2237062"/>
            <a:ext cx="13040439" cy="1643836"/>
          </a:xfrm>
          <a:prstGeom prst="rect">
            <a:avLst/>
          </a:prstGeom>
        </p:spPr>
        <p:txBody>
          <a:bodyPr vert="horz" lIns="113395" tIns="56698" rIns="113395" bIns="56698"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defTabSz="1133947" rtl="1">
              <a:defRPr/>
            </a:pPr>
            <a:r>
              <a:rPr lang="ar-SA" sz="5456" dirty="0">
                <a:solidFill>
                  <a:sysClr val="windowText" lastClr="000000"/>
                </a:solidFill>
                <a:latin typeface="Calibri Light" panose="020F0302020204030204"/>
                <a:cs typeface="Times New Roman" panose="02020603050405020304" pitchFamily="18" charset="0"/>
              </a:rPr>
              <a:t>ما </a:t>
            </a:r>
            <a:r>
              <a:rPr lang="ar-EG" sz="5456" dirty="0">
                <a:solidFill>
                  <a:sysClr val="windowText" lastClr="000000"/>
                </a:solidFill>
                <a:latin typeface="Calibri" panose="020F0502020204030204"/>
                <a:ea typeface="+mn-ea"/>
                <a:cs typeface="Arial" panose="020B0604020202020204" pitchFamily="34" charset="0"/>
              </a:rPr>
              <a:t>تم تنفيذه</a:t>
            </a:r>
            <a:r>
              <a:rPr lang="ar-SA" sz="5456" dirty="0">
                <a:solidFill>
                  <a:sysClr val="windowText" lastClr="000000"/>
                </a:solidFill>
                <a:latin typeface="Calibri" panose="020F0502020204030204"/>
                <a:ea typeface="+mn-ea"/>
                <a:cs typeface="Arial" panose="020B0604020202020204" pitchFamily="34" charset="0"/>
              </a:rPr>
              <a:t>:</a:t>
            </a:r>
            <a:endParaRPr lang="en-US" sz="5456" dirty="0">
              <a:solidFill>
                <a:sysClr val="windowText" lastClr="000000"/>
              </a:solidFill>
              <a:latin typeface="Calibri Light" panose="020F0302020204030204"/>
            </a:endParaRPr>
          </a:p>
        </p:txBody>
      </p:sp>
      <p:sp>
        <p:nvSpPr>
          <p:cNvPr id="7" name="Content Placeholder 2"/>
          <p:cNvSpPr txBox="1">
            <a:spLocks/>
          </p:cNvSpPr>
          <p:nvPr/>
        </p:nvSpPr>
        <p:spPr>
          <a:xfrm>
            <a:off x="1039456" y="4048234"/>
            <a:ext cx="13040439" cy="5396112"/>
          </a:xfrm>
          <a:prstGeom prst="rect">
            <a:avLst/>
          </a:prstGeom>
        </p:spPr>
        <p:txBody>
          <a:bodyPr vert="horz" lIns="113395" tIns="56698" rIns="113395" bIns="56698"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defTabSz="1133947" rtl="1">
              <a:spcBef>
                <a:spcPts val="1240"/>
              </a:spcBef>
              <a:buFontTx/>
              <a:buChar char="-"/>
              <a:defRPr/>
            </a:pPr>
            <a:r>
              <a:rPr lang="ar-SA" sz="3472" dirty="0">
                <a:solidFill>
                  <a:sysClr val="windowText" lastClr="000000"/>
                </a:solidFill>
                <a:latin typeface="Calibri" panose="020F0502020204030204"/>
                <a:cs typeface="Arial" panose="020B0604020202020204" pitchFamily="34" charset="0"/>
              </a:rPr>
              <a:t>تم تنفيذ دراسة استطلاعية لرصد مشكلات العاملات</a:t>
            </a:r>
            <a:r>
              <a:rPr lang="ar-SA" sz="3472" dirty="0">
                <a:solidFill>
                  <a:srgbClr val="000000"/>
                </a:solidFill>
                <a:latin typeface="Cairo"/>
              </a:rPr>
              <a:t> بتدوير مخلفات نخل البلح إنتاج منتجات منزلية مبتكرة صديقة للبيئة.</a:t>
            </a:r>
          </a:p>
          <a:p>
            <a:pPr marL="0" indent="0" algn="r" defTabSz="1133947" rtl="1">
              <a:spcBef>
                <a:spcPts val="1240"/>
              </a:spcBef>
              <a:buNone/>
              <a:defRPr/>
            </a:pPr>
            <a:endParaRPr lang="ar-SA" sz="3472" dirty="0">
              <a:solidFill>
                <a:srgbClr val="000000"/>
              </a:solidFill>
              <a:latin typeface="Cairo"/>
            </a:endParaRPr>
          </a:p>
          <a:p>
            <a:pPr algn="r" defTabSz="1133947" rtl="1">
              <a:spcBef>
                <a:spcPts val="1240"/>
              </a:spcBef>
              <a:buFontTx/>
              <a:buChar char="-"/>
              <a:defRPr/>
            </a:pPr>
            <a:r>
              <a:rPr lang="ar-SA" sz="3472" dirty="0">
                <a:solidFill>
                  <a:srgbClr val="000000"/>
                </a:solidFill>
                <a:latin typeface="Cairo"/>
                <a:cs typeface="Arial" panose="020B0604020202020204" pitchFamily="34" charset="0"/>
              </a:rPr>
              <a:t>بدء تنفيذ دراسة خط الأساس بالتعاون مع المجلس القومي للمرأة، والرائدات الريفيات التابعات لمديرية التضامن الاجتماعي.</a:t>
            </a:r>
          </a:p>
          <a:p>
            <a:pPr marL="0" indent="0" algn="r" defTabSz="1133947" rtl="1">
              <a:spcBef>
                <a:spcPts val="1240"/>
              </a:spcBef>
              <a:buNone/>
              <a:defRPr/>
            </a:pPr>
            <a:endParaRPr lang="ar-EG" sz="3472" dirty="0">
              <a:solidFill>
                <a:sysClr val="windowText" lastClr="000000"/>
              </a:solidFill>
              <a:latin typeface="Calibri" panose="020F0502020204030204"/>
              <a:cs typeface="Arial" panose="020B0604020202020204" pitchFamily="34" charset="0"/>
            </a:endParaRPr>
          </a:p>
        </p:txBody>
      </p:sp>
    </p:spTree>
    <p:extLst>
      <p:ext uri="{BB962C8B-B14F-4D97-AF65-F5344CB8AC3E}">
        <p14:creationId xmlns:p14="http://schemas.microsoft.com/office/powerpoint/2010/main" val="8683846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8C96D466-C14C-4BC1-8F6B-6C293688BB2B}"/>
              </a:ext>
            </a:extLst>
          </p:cNvPr>
          <p:cNvPicPr>
            <a:picLocks noChangeAspect="1"/>
          </p:cNvPicPr>
          <p:nvPr/>
        </p:nvPicPr>
        <p:blipFill rotWithShape="1">
          <a:blip r:embed="rId2"/>
          <a:srcRect l="22355" t="22977" r="7613" b="17540"/>
          <a:stretch/>
        </p:blipFill>
        <p:spPr>
          <a:xfrm>
            <a:off x="492066" y="2444602"/>
            <a:ext cx="6921321" cy="5802607"/>
          </a:xfrm>
          <a:prstGeom prst="rect">
            <a:avLst/>
          </a:prstGeom>
        </p:spPr>
      </p:pic>
      <p:pic>
        <p:nvPicPr>
          <p:cNvPr id="13" name="Picture 12">
            <a:extLst>
              <a:ext uri="{FF2B5EF4-FFF2-40B4-BE49-F238E27FC236}">
                <a16:creationId xmlns:a16="http://schemas.microsoft.com/office/drawing/2014/main" id="{324818DA-A2C7-4E63-B145-78AEC3813BB4}"/>
              </a:ext>
            </a:extLst>
          </p:cNvPr>
          <p:cNvPicPr>
            <a:picLocks noChangeAspect="1"/>
          </p:cNvPicPr>
          <p:nvPr/>
        </p:nvPicPr>
        <p:blipFill rotWithShape="1">
          <a:blip r:embed="rId3"/>
          <a:srcRect l="29418" t="22007" r="12038" b="22977"/>
          <a:stretch/>
        </p:blipFill>
        <p:spPr>
          <a:xfrm>
            <a:off x="7559675" y="2232486"/>
            <a:ext cx="7067609" cy="7365737"/>
          </a:xfrm>
          <a:prstGeom prst="rect">
            <a:avLst/>
          </a:prstGeom>
        </p:spPr>
      </p:pic>
    </p:spTree>
    <p:extLst>
      <p:ext uri="{BB962C8B-B14F-4D97-AF65-F5344CB8AC3E}">
        <p14:creationId xmlns:p14="http://schemas.microsoft.com/office/powerpoint/2010/main" val="291500921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85</TotalTime>
  <Words>366</Words>
  <Application>Microsoft Office PowerPoint</Application>
  <PresentationFormat>Custom</PresentationFormat>
  <Paragraphs>18</Paragraphs>
  <Slides>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vt:i4>
      </vt:variant>
    </vt:vector>
  </HeadingPairs>
  <TitlesOfParts>
    <vt:vector size="12" baseType="lpstr">
      <vt:lpstr>Arial</vt:lpstr>
      <vt:lpstr>Cairo</vt:lpstr>
      <vt:lpstr>Calibri</vt:lpstr>
      <vt:lpstr>Calibri Light</vt:lpstr>
      <vt:lpstr>Symbol</vt:lpstr>
      <vt:lpstr>Times New Roman</vt:lpstr>
      <vt:lpstr>Office Theme</vt:lpstr>
      <vt:lpstr>مبادرة صاحبات اليد الذهبية محافظة الفيوم</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mohamed adel</dc:creator>
  <cp:lastModifiedBy>Mohamed Elmelegy</cp:lastModifiedBy>
  <cp:revision>8</cp:revision>
  <dcterms:created xsi:type="dcterms:W3CDTF">2022-09-29T13:35:57Z</dcterms:created>
  <dcterms:modified xsi:type="dcterms:W3CDTF">2022-10-21T13:22:07Z</dcterms:modified>
</cp:coreProperties>
</file>