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1" r:id="rId6"/>
    <p:sldId id="263" r:id="rId7"/>
  </p:sldIdLst>
  <p:sldSz cx="15119350"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jXPT8ngQDSFL8lQJHzcaYvLYKjf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32"/>
  </p:normalViewPr>
  <p:slideViewPr>
    <p:cSldViewPr snapToGrid="0">
      <p:cViewPr varScale="1">
        <p:scale>
          <a:sx n="53" d="100"/>
          <a:sy n="53" d="100"/>
        </p:scale>
        <p:origin x="7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 Target="slides/slide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9" name="Google Shape;89;p2: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61597ee159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 name="Google Shape;96;g161597ee159_0_7: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61597ee159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3" name="Google Shape;103;g161597ee159_0_14: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61597ee159_0_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2" name="Google Shape;132;g161597ee159_0_37: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1889919" y="1749795"/>
            <a:ext cx="11339513" cy="3722335"/>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744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889919" y="5615678"/>
            <a:ext cx="11339513" cy="258137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40"/>
              </a:spcBef>
              <a:spcAft>
                <a:spcPts val="0"/>
              </a:spcAft>
              <a:buClr>
                <a:schemeClr val="dk1"/>
              </a:buClr>
              <a:buSzPts val="2400"/>
              <a:buNone/>
              <a:defRPr sz="2976"/>
            </a:lvl1pPr>
            <a:lvl2pPr lvl="1" algn="ctr">
              <a:lnSpc>
                <a:spcPct val="90000"/>
              </a:lnSpc>
              <a:spcBef>
                <a:spcPts val="620"/>
              </a:spcBef>
              <a:spcAft>
                <a:spcPts val="0"/>
              </a:spcAft>
              <a:buClr>
                <a:schemeClr val="dk1"/>
              </a:buClr>
              <a:buSzPts val="2000"/>
              <a:buNone/>
              <a:defRPr sz="2480"/>
            </a:lvl2pPr>
            <a:lvl3pPr lvl="2" algn="ctr">
              <a:lnSpc>
                <a:spcPct val="90000"/>
              </a:lnSpc>
              <a:spcBef>
                <a:spcPts val="620"/>
              </a:spcBef>
              <a:spcAft>
                <a:spcPts val="0"/>
              </a:spcAft>
              <a:buClr>
                <a:schemeClr val="dk1"/>
              </a:buClr>
              <a:buSzPts val="1800"/>
              <a:buNone/>
              <a:defRPr sz="2232"/>
            </a:lvl3pPr>
            <a:lvl4pPr lvl="3" algn="ctr">
              <a:lnSpc>
                <a:spcPct val="90000"/>
              </a:lnSpc>
              <a:spcBef>
                <a:spcPts val="620"/>
              </a:spcBef>
              <a:spcAft>
                <a:spcPts val="0"/>
              </a:spcAft>
              <a:buClr>
                <a:schemeClr val="dk1"/>
              </a:buClr>
              <a:buSzPts val="1600"/>
              <a:buNone/>
              <a:defRPr sz="1984"/>
            </a:lvl4pPr>
            <a:lvl5pPr lvl="4" algn="ctr">
              <a:lnSpc>
                <a:spcPct val="90000"/>
              </a:lnSpc>
              <a:spcBef>
                <a:spcPts val="620"/>
              </a:spcBef>
              <a:spcAft>
                <a:spcPts val="0"/>
              </a:spcAft>
              <a:buClr>
                <a:schemeClr val="dk1"/>
              </a:buClr>
              <a:buSzPts val="1600"/>
              <a:buNone/>
              <a:defRPr sz="1984"/>
            </a:lvl5pPr>
            <a:lvl6pPr lvl="5" algn="ctr">
              <a:lnSpc>
                <a:spcPct val="90000"/>
              </a:lnSpc>
              <a:spcBef>
                <a:spcPts val="620"/>
              </a:spcBef>
              <a:spcAft>
                <a:spcPts val="0"/>
              </a:spcAft>
              <a:buClr>
                <a:schemeClr val="dk1"/>
              </a:buClr>
              <a:buSzPts val="1600"/>
              <a:buNone/>
              <a:defRPr sz="1984"/>
            </a:lvl6pPr>
            <a:lvl7pPr lvl="6" algn="ctr">
              <a:lnSpc>
                <a:spcPct val="90000"/>
              </a:lnSpc>
              <a:spcBef>
                <a:spcPts val="620"/>
              </a:spcBef>
              <a:spcAft>
                <a:spcPts val="0"/>
              </a:spcAft>
              <a:buClr>
                <a:schemeClr val="dk1"/>
              </a:buClr>
              <a:buSzPts val="1600"/>
              <a:buNone/>
              <a:defRPr sz="1984"/>
            </a:lvl7pPr>
            <a:lvl8pPr lvl="7" algn="ctr">
              <a:lnSpc>
                <a:spcPct val="90000"/>
              </a:lnSpc>
              <a:spcBef>
                <a:spcPts val="620"/>
              </a:spcBef>
              <a:spcAft>
                <a:spcPts val="0"/>
              </a:spcAft>
              <a:buClr>
                <a:schemeClr val="dk1"/>
              </a:buClr>
              <a:buSzPts val="1600"/>
              <a:buNone/>
              <a:defRPr sz="1984"/>
            </a:lvl8pPr>
            <a:lvl9pPr lvl="8" algn="ctr">
              <a:lnSpc>
                <a:spcPct val="90000"/>
              </a:lnSpc>
              <a:spcBef>
                <a:spcPts val="620"/>
              </a:spcBef>
              <a:spcAft>
                <a:spcPts val="0"/>
              </a:spcAft>
              <a:buClr>
                <a:schemeClr val="dk1"/>
              </a:buClr>
              <a:buSzPts val="1600"/>
              <a:buNone/>
              <a:defRPr sz="1984"/>
            </a:lvl9pPr>
          </a:lstStyle>
          <a:p>
            <a:endParaRPr/>
          </a:p>
        </p:txBody>
      </p:sp>
      <p:sp>
        <p:nvSpPr>
          <p:cNvPr id="14" name="Google Shape;14;p5"/>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919431" y="3469594"/>
            <a:ext cx="9060817" cy="326011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304716" y="303980"/>
            <a:ext cx="9060817" cy="9591338"/>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1039456" y="2846200"/>
            <a:ext cx="13040439" cy="6783857"/>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1031581" y="2665530"/>
            <a:ext cx="13040439" cy="444749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744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1031581" y="7155102"/>
            <a:ext cx="13040439" cy="2338833"/>
          </a:xfrm>
          <a:prstGeom prst="rect">
            <a:avLst/>
          </a:prstGeom>
          <a:noFill/>
          <a:ln>
            <a:noFill/>
          </a:ln>
        </p:spPr>
        <p:txBody>
          <a:bodyPr spcFirstLastPara="1" wrap="square" lIns="91425" tIns="45700" rIns="91425" bIns="45700" anchor="t" anchorCtr="0">
            <a:normAutofit/>
          </a:bodyPr>
          <a:lstStyle>
            <a:lvl1pPr marL="566974" lvl="0" indent="-283487" algn="l">
              <a:lnSpc>
                <a:spcPct val="90000"/>
              </a:lnSpc>
              <a:spcBef>
                <a:spcPts val="1240"/>
              </a:spcBef>
              <a:spcAft>
                <a:spcPts val="0"/>
              </a:spcAft>
              <a:buClr>
                <a:srgbClr val="888888"/>
              </a:buClr>
              <a:buSzPts val="2400"/>
              <a:buNone/>
              <a:defRPr sz="2976">
                <a:solidFill>
                  <a:srgbClr val="888888"/>
                </a:solidFill>
              </a:defRPr>
            </a:lvl1pPr>
            <a:lvl2pPr marL="1133947" lvl="1" indent="-283487" algn="l">
              <a:lnSpc>
                <a:spcPct val="90000"/>
              </a:lnSpc>
              <a:spcBef>
                <a:spcPts val="620"/>
              </a:spcBef>
              <a:spcAft>
                <a:spcPts val="0"/>
              </a:spcAft>
              <a:buClr>
                <a:srgbClr val="888888"/>
              </a:buClr>
              <a:buSzPts val="2000"/>
              <a:buNone/>
              <a:defRPr sz="2480">
                <a:solidFill>
                  <a:srgbClr val="888888"/>
                </a:solidFill>
              </a:defRPr>
            </a:lvl2pPr>
            <a:lvl3pPr marL="1700921" lvl="2" indent="-283487" algn="l">
              <a:lnSpc>
                <a:spcPct val="90000"/>
              </a:lnSpc>
              <a:spcBef>
                <a:spcPts val="620"/>
              </a:spcBef>
              <a:spcAft>
                <a:spcPts val="0"/>
              </a:spcAft>
              <a:buClr>
                <a:srgbClr val="888888"/>
              </a:buClr>
              <a:buSzPts val="1800"/>
              <a:buNone/>
              <a:defRPr sz="2232">
                <a:solidFill>
                  <a:srgbClr val="888888"/>
                </a:solidFill>
              </a:defRPr>
            </a:lvl3pPr>
            <a:lvl4pPr marL="2267895" lvl="3" indent="-283487" algn="l">
              <a:lnSpc>
                <a:spcPct val="90000"/>
              </a:lnSpc>
              <a:spcBef>
                <a:spcPts val="620"/>
              </a:spcBef>
              <a:spcAft>
                <a:spcPts val="0"/>
              </a:spcAft>
              <a:buClr>
                <a:srgbClr val="888888"/>
              </a:buClr>
              <a:buSzPts val="1600"/>
              <a:buNone/>
              <a:defRPr sz="1984">
                <a:solidFill>
                  <a:srgbClr val="888888"/>
                </a:solidFill>
              </a:defRPr>
            </a:lvl4pPr>
            <a:lvl5pPr marL="2834869" lvl="4" indent="-283487" algn="l">
              <a:lnSpc>
                <a:spcPct val="90000"/>
              </a:lnSpc>
              <a:spcBef>
                <a:spcPts val="620"/>
              </a:spcBef>
              <a:spcAft>
                <a:spcPts val="0"/>
              </a:spcAft>
              <a:buClr>
                <a:srgbClr val="888888"/>
              </a:buClr>
              <a:buSzPts val="1600"/>
              <a:buNone/>
              <a:defRPr sz="1984">
                <a:solidFill>
                  <a:srgbClr val="888888"/>
                </a:solidFill>
              </a:defRPr>
            </a:lvl5pPr>
            <a:lvl6pPr marL="3401842" lvl="5" indent="-283487" algn="l">
              <a:lnSpc>
                <a:spcPct val="90000"/>
              </a:lnSpc>
              <a:spcBef>
                <a:spcPts val="620"/>
              </a:spcBef>
              <a:spcAft>
                <a:spcPts val="0"/>
              </a:spcAft>
              <a:buClr>
                <a:srgbClr val="888888"/>
              </a:buClr>
              <a:buSzPts val="1600"/>
              <a:buNone/>
              <a:defRPr sz="1984">
                <a:solidFill>
                  <a:srgbClr val="888888"/>
                </a:solidFill>
              </a:defRPr>
            </a:lvl6pPr>
            <a:lvl7pPr marL="3968816" lvl="6" indent="-283487" algn="l">
              <a:lnSpc>
                <a:spcPct val="90000"/>
              </a:lnSpc>
              <a:spcBef>
                <a:spcPts val="620"/>
              </a:spcBef>
              <a:spcAft>
                <a:spcPts val="0"/>
              </a:spcAft>
              <a:buClr>
                <a:srgbClr val="888888"/>
              </a:buClr>
              <a:buSzPts val="1600"/>
              <a:buNone/>
              <a:defRPr sz="1984">
                <a:solidFill>
                  <a:srgbClr val="888888"/>
                </a:solidFill>
              </a:defRPr>
            </a:lvl7pPr>
            <a:lvl8pPr marL="4535790" lvl="7" indent="-283487" algn="l">
              <a:lnSpc>
                <a:spcPct val="90000"/>
              </a:lnSpc>
              <a:spcBef>
                <a:spcPts val="620"/>
              </a:spcBef>
              <a:spcAft>
                <a:spcPts val="0"/>
              </a:spcAft>
              <a:buClr>
                <a:srgbClr val="888888"/>
              </a:buClr>
              <a:buSzPts val="1600"/>
              <a:buNone/>
              <a:defRPr sz="1984">
                <a:solidFill>
                  <a:srgbClr val="888888"/>
                </a:solidFill>
              </a:defRPr>
            </a:lvl8pPr>
            <a:lvl9pPr marL="5102763" lvl="8" indent="-283487" algn="l">
              <a:lnSpc>
                <a:spcPct val="90000"/>
              </a:lnSpc>
              <a:spcBef>
                <a:spcPts val="620"/>
              </a:spcBef>
              <a:spcAft>
                <a:spcPts val="0"/>
              </a:spcAft>
              <a:buClr>
                <a:srgbClr val="888888"/>
              </a:buClr>
              <a:buSzPts val="1600"/>
              <a:buNone/>
              <a:defRPr sz="1984">
                <a:solidFill>
                  <a:srgbClr val="888888"/>
                </a:solidFill>
              </a:defRPr>
            </a:lvl9pPr>
          </a:lstStyle>
          <a:p>
            <a:endParaRPr/>
          </a:p>
        </p:txBody>
      </p:sp>
      <p:sp>
        <p:nvSpPr>
          <p:cNvPr id="26" name="Google Shape;26;p7"/>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1039455" y="2846200"/>
            <a:ext cx="6425724" cy="6783857"/>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7654171" y="2846200"/>
            <a:ext cx="6425724" cy="6783857"/>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1041425"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1041425" y="2620980"/>
            <a:ext cx="6396193" cy="1284502"/>
          </a:xfrm>
          <a:prstGeom prst="rect">
            <a:avLst/>
          </a:prstGeom>
          <a:noFill/>
          <a:ln>
            <a:noFill/>
          </a:ln>
        </p:spPr>
        <p:txBody>
          <a:bodyPr spcFirstLastPara="1" wrap="square" lIns="91425" tIns="45700" rIns="91425" bIns="45700" anchor="b" anchorCtr="0">
            <a:normAutofit/>
          </a:bodyPr>
          <a:lstStyle>
            <a:lvl1pPr marL="566974" lvl="0" indent="-283487" algn="l">
              <a:lnSpc>
                <a:spcPct val="90000"/>
              </a:lnSpc>
              <a:spcBef>
                <a:spcPts val="1240"/>
              </a:spcBef>
              <a:spcAft>
                <a:spcPts val="0"/>
              </a:spcAft>
              <a:buClr>
                <a:schemeClr val="dk1"/>
              </a:buClr>
              <a:buSzPts val="2400"/>
              <a:buNone/>
              <a:defRPr sz="2976" b="1"/>
            </a:lvl1pPr>
            <a:lvl2pPr marL="1133947" lvl="1" indent="-283487" algn="l">
              <a:lnSpc>
                <a:spcPct val="90000"/>
              </a:lnSpc>
              <a:spcBef>
                <a:spcPts val="620"/>
              </a:spcBef>
              <a:spcAft>
                <a:spcPts val="0"/>
              </a:spcAft>
              <a:buClr>
                <a:schemeClr val="dk1"/>
              </a:buClr>
              <a:buSzPts val="2000"/>
              <a:buNone/>
              <a:defRPr sz="2480" b="1"/>
            </a:lvl2pPr>
            <a:lvl3pPr marL="1700921" lvl="2" indent="-283487" algn="l">
              <a:lnSpc>
                <a:spcPct val="90000"/>
              </a:lnSpc>
              <a:spcBef>
                <a:spcPts val="620"/>
              </a:spcBef>
              <a:spcAft>
                <a:spcPts val="0"/>
              </a:spcAft>
              <a:buClr>
                <a:schemeClr val="dk1"/>
              </a:buClr>
              <a:buSzPts val="1800"/>
              <a:buNone/>
              <a:defRPr sz="2232" b="1"/>
            </a:lvl3pPr>
            <a:lvl4pPr marL="2267895" lvl="3" indent="-283487" algn="l">
              <a:lnSpc>
                <a:spcPct val="90000"/>
              </a:lnSpc>
              <a:spcBef>
                <a:spcPts val="620"/>
              </a:spcBef>
              <a:spcAft>
                <a:spcPts val="0"/>
              </a:spcAft>
              <a:buClr>
                <a:schemeClr val="dk1"/>
              </a:buClr>
              <a:buSzPts val="1600"/>
              <a:buNone/>
              <a:defRPr sz="1984" b="1"/>
            </a:lvl4pPr>
            <a:lvl5pPr marL="2834869" lvl="4" indent="-283487" algn="l">
              <a:lnSpc>
                <a:spcPct val="90000"/>
              </a:lnSpc>
              <a:spcBef>
                <a:spcPts val="620"/>
              </a:spcBef>
              <a:spcAft>
                <a:spcPts val="0"/>
              </a:spcAft>
              <a:buClr>
                <a:schemeClr val="dk1"/>
              </a:buClr>
              <a:buSzPts val="1600"/>
              <a:buNone/>
              <a:defRPr sz="1984" b="1"/>
            </a:lvl5pPr>
            <a:lvl6pPr marL="3401842" lvl="5" indent="-283487" algn="l">
              <a:lnSpc>
                <a:spcPct val="90000"/>
              </a:lnSpc>
              <a:spcBef>
                <a:spcPts val="620"/>
              </a:spcBef>
              <a:spcAft>
                <a:spcPts val="0"/>
              </a:spcAft>
              <a:buClr>
                <a:schemeClr val="dk1"/>
              </a:buClr>
              <a:buSzPts val="1600"/>
              <a:buNone/>
              <a:defRPr sz="1984" b="1"/>
            </a:lvl6pPr>
            <a:lvl7pPr marL="3968816" lvl="6" indent="-283487" algn="l">
              <a:lnSpc>
                <a:spcPct val="90000"/>
              </a:lnSpc>
              <a:spcBef>
                <a:spcPts val="620"/>
              </a:spcBef>
              <a:spcAft>
                <a:spcPts val="0"/>
              </a:spcAft>
              <a:buClr>
                <a:schemeClr val="dk1"/>
              </a:buClr>
              <a:buSzPts val="1600"/>
              <a:buNone/>
              <a:defRPr sz="1984" b="1"/>
            </a:lvl7pPr>
            <a:lvl8pPr marL="4535790" lvl="7" indent="-283487" algn="l">
              <a:lnSpc>
                <a:spcPct val="90000"/>
              </a:lnSpc>
              <a:spcBef>
                <a:spcPts val="620"/>
              </a:spcBef>
              <a:spcAft>
                <a:spcPts val="0"/>
              </a:spcAft>
              <a:buClr>
                <a:schemeClr val="dk1"/>
              </a:buClr>
              <a:buSzPts val="1600"/>
              <a:buNone/>
              <a:defRPr sz="1984" b="1"/>
            </a:lvl8pPr>
            <a:lvl9pPr marL="5102763" lvl="8" indent="-283487" algn="l">
              <a:lnSpc>
                <a:spcPct val="90000"/>
              </a:lnSpc>
              <a:spcBef>
                <a:spcPts val="620"/>
              </a:spcBef>
              <a:spcAft>
                <a:spcPts val="0"/>
              </a:spcAft>
              <a:buClr>
                <a:schemeClr val="dk1"/>
              </a:buClr>
              <a:buSzPts val="1600"/>
              <a:buNone/>
              <a:defRPr sz="1984" b="1"/>
            </a:lvl9pPr>
          </a:lstStyle>
          <a:p>
            <a:endParaRPr/>
          </a:p>
        </p:txBody>
      </p:sp>
      <p:sp>
        <p:nvSpPr>
          <p:cNvPr id="39" name="Google Shape;39;p9"/>
          <p:cNvSpPr txBox="1">
            <a:spLocks noGrp="1"/>
          </p:cNvSpPr>
          <p:nvPr>
            <p:ph type="body" idx="2"/>
          </p:nvPr>
        </p:nvSpPr>
        <p:spPr>
          <a:xfrm>
            <a:off x="1041425" y="3905482"/>
            <a:ext cx="6396193" cy="5744375"/>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7654171" y="2620980"/>
            <a:ext cx="6427693" cy="1284502"/>
          </a:xfrm>
          <a:prstGeom prst="rect">
            <a:avLst/>
          </a:prstGeom>
          <a:noFill/>
          <a:ln>
            <a:noFill/>
          </a:ln>
        </p:spPr>
        <p:txBody>
          <a:bodyPr spcFirstLastPara="1" wrap="square" lIns="91425" tIns="45700" rIns="91425" bIns="45700" anchor="b" anchorCtr="0">
            <a:normAutofit/>
          </a:bodyPr>
          <a:lstStyle>
            <a:lvl1pPr marL="566974" lvl="0" indent="-283487" algn="l">
              <a:lnSpc>
                <a:spcPct val="90000"/>
              </a:lnSpc>
              <a:spcBef>
                <a:spcPts val="1240"/>
              </a:spcBef>
              <a:spcAft>
                <a:spcPts val="0"/>
              </a:spcAft>
              <a:buClr>
                <a:schemeClr val="dk1"/>
              </a:buClr>
              <a:buSzPts val="2400"/>
              <a:buNone/>
              <a:defRPr sz="2976" b="1"/>
            </a:lvl1pPr>
            <a:lvl2pPr marL="1133947" lvl="1" indent="-283487" algn="l">
              <a:lnSpc>
                <a:spcPct val="90000"/>
              </a:lnSpc>
              <a:spcBef>
                <a:spcPts val="620"/>
              </a:spcBef>
              <a:spcAft>
                <a:spcPts val="0"/>
              </a:spcAft>
              <a:buClr>
                <a:schemeClr val="dk1"/>
              </a:buClr>
              <a:buSzPts val="2000"/>
              <a:buNone/>
              <a:defRPr sz="2480" b="1"/>
            </a:lvl2pPr>
            <a:lvl3pPr marL="1700921" lvl="2" indent="-283487" algn="l">
              <a:lnSpc>
                <a:spcPct val="90000"/>
              </a:lnSpc>
              <a:spcBef>
                <a:spcPts val="620"/>
              </a:spcBef>
              <a:spcAft>
                <a:spcPts val="0"/>
              </a:spcAft>
              <a:buClr>
                <a:schemeClr val="dk1"/>
              </a:buClr>
              <a:buSzPts val="1800"/>
              <a:buNone/>
              <a:defRPr sz="2232" b="1"/>
            </a:lvl3pPr>
            <a:lvl4pPr marL="2267895" lvl="3" indent="-283487" algn="l">
              <a:lnSpc>
                <a:spcPct val="90000"/>
              </a:lnSpc>
              <a:spcBef>
                <a:spcPts val="620"/>
              </a:spcBef>
              <a:spcAft>
                <a:spcPts val="0"/>
              </a:spcAft>
              <a:buClr>
                <a:schemeClr val="dk1"/>
              </a:buClr>
              <a:buSzPts val="1600"/>
              <a:buNone/>
              <a:defRPr sz="1984" b="1"/>
            </a:lvl4pPr>
            <a:lvl5pPr marL="2834869" lvl="4" indent="-283487" algn="l">
              <a:lnSpc>
                <a:spcPct val="90000"/>
              </a:lnSpc>
              <a:spcBef>
                <a:spcPts val="620"/>
              </a:spcBef>
              <a:spcAft>
                <a:spcPts val="0"/>
              </a:spcAft>
              <a:buClr>
                <a:schemeClr val="dk1"/>
              </a:buClr>
              <a:buSzPts val="1600"/>
              <a:buNone/>
              <a:defRPr sz="1984" b="1"/>
            </a:lvl5pPr>
            <a:lvl6pPr marL="3401842" lvl="5" indent="-283487" algn="l">
              <a:lnSpc>
                <a:spcPct val="90000"/>
              </a:lnSpc>
              <a:spcBef>
                <a:spcPts val="620"/>
              </a:spcBef>
              <a:spcAft>
                <a:spcPts val="0"/>
              </a:spcAft>
              <a:buClr>
                <a:schemeClr val="dk1"/>
              </a:buClr>
              <a:buSzPts val="1600"/>
              <a:buNone/>
              <a:defRPr sz="1984" b="1"/>
            </a:lvl6pPr>
            <a:lvl7pPr marL="3968816" lvl="6" indent="-283487" algn="l">
              <a:lnSpc>
                <a:spcPct val="90000"/>
              </a:lnSpc>
              <a:spcBef>
                <a:spcPts val="620"/>
              </a:spcBef>
              <a:spcAft>
                <a:spcPts val="0"/>
              </a:spcAft>
              <a:buClr>
                <a:schemeClr val="dk1"/>
              </a:buClr>
              <a:buSzPts val="1600"/>
              <a:buNone/>
              <a:defRPr sz="1984" b="1"/>
            </a:lvl7pPr>
            <a:lvl8pPr marL="4535790" lvl="7" indent="-283487" algn="l">
              <a:lnSpc>
                <a:spcPct val="90000"/>
              </a:lnSpc>
              <a:spcBef>
                <a:spcPts val="620"/>
              </a:spcBef>
              <a:spcAft>
                <a:spcPts val="0"/>
              </a:spcAft>
              <a:buClr>
                <a:schemeClr val="dk1"/>
              </a:buClr>
              <a:buSzPts val="1600"/>
              <a:buNone/>
              <a:defRPr sz="1984" b="1"/>
            </a:lvl8pPr>
            <a:lvl9pPr marL="5102763" lvl="8" indent="-283487" algn="l">
              <a:lnSpc>
                <a:spcPct val="90000"/>
              </a:lnSpc>
              <a:spcBef>
                <a:spcPts val="620"/>
              </a:spcBef>
              <a:spcAft>
                <a:spcPts val="0"/>
              </a:spcAft>
              <a:buClr>
                <a:schemeClr val="dk1"/>
              </a:buClr>
              <a:buSzPts val="1600"/>
              <a:buNone/>
              <a:defRPr sz="1984" b="1"/>
            </a:lvl9pPr>
          </a:lstStyle>
          <a:p>
            <a:endParaRPr/>
          </a:p>
        </p:txBody>
      </p:sp>
      <p:sp>
        <p:nvSpPr>
          <p:cNvPr id="41" name="Google Shape;41;p9"/>
          <p:cNvSpPr txBox="1">
            <a:spLocks noGrp="1"/>
          </p:cNvSpPr>
          <p:nvPr>
            <p:ph type="body" idx="4"/>
          </p:nvPr>
        </p:nvSpPr>
        <p:spPr>
          <a:xfrm>
            <a:off x="7654171" y="3905482"/>
            <a:ext cx="6427693" cy="5744375"/>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1041425" y="712788"/>
            <a:ext cx="4876383" cy="24947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96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6427693" y="1539424"/>
            <a:ext cx="7654171" cy="7598117"/>
          </a:xfrm>
          <a:prstGeom prst="rect">
            <a:avLst/>
          </a:prstGeom>
          <a:noFill/>
          <a:ln>
            <a:noFill/>
          </a:ln>
        </p:spPr>
        <p:txBody>
          <a:bodyPr spcFirstLastPara="1" wrap="square" lIns="91425" tIns="45700" rIns="91425" bIns="45700" anchor="t" anchorCtr="0">
            <a:normAutofit/>
          </a:bodyPr>
          <a:lstStyle>
            <a:lvl1pPr marL="566974" lvl="0" indent="-535475" algn="l">
              <a:lnSpc>
                <a:spcPct val="90000"/>
              </a:lnSpc>
              <a:spcBef>
                <a:spcPts val="1240"/>
              </a:spcBef>
              <a:spcAft>
                <a:spcPts val="0"/>
              </a:spcAft>
              <a:buClr>
                <a:schemeClr val="dk1"/>
              </a:buClr>
              <a:buSzPts val="3200"/>
              <a:buChar char="•"/>
              <a:defRPr sz="3968"/>
            </a:lvl1pPr>
            <a:lvl2pPr marL="1133947" lvl="1" indent="-503977" algn="l">
              <a:lnSpc>
                <a:spcPct val="90000"/>
              </a:lnSpc>
              <a:spcBef>
                <a:spcPts val="620"/>
              </a:spcBef>
              <a:spcAft>
                <a:spcPts val="0"/>
              </a:spcAft>
              <a:buClr>
                <a:schemeClr val="dk1"/>
              </a:buClr>
              <a:buSzPts val="2800"/>
              <a:buChar char="•"/>
              <a:defRPr sz="3472"/>
            </a:lvl2pPr>
            <a:lvl3pPr marL="1700921" lvl="2" indent="-472478" algn="l">
              <a:lnSpc>
                <a:spcPct val="90000"/>
              </a:lnSpc>
              <a:spcBef>
                <a:spcPts val="620"/>
              </a:spcBef>
              <a:spcAft>
                <a:spcPts val="0"/>
              </a:spcAft>
              <a:buClr>
                <a:schemeClr val="dk1"/>
              </a:buClr>
              <a:buSzPts val="2400"/>
              <a:buChar char="•"/>
              <a:defRPr sz="2976"/>
            </a:lvl3pPr>
            <a:lvl4pPr marL="2267895" lvl="3" indent="-440980" algn="l">
              <a:lnSpc>
                <a:spcPct val="90000"/>
              </a:lnSpc>
              <a:spcBef>
                <a:spcPts val="620"/>
              </a:spcBef>
              <a:spcAft>
                <a:spcPts val="0"/>
              </a:spcAft>
              <a:buClr>
                <a:schemeClr val="dk1"/>
              </a:buClr>
              <a:buSzPts val="2000"/>
              <a:buChar char="•"/>
              <a:defRPr sz="2480"/>
            </a:lvl4pPr>
            <a:lvl5pPr marL="2834869" lvl="4" indent="-440980" algn="l">
              <a:lnSpc>
                <a:spcPct val="90000"/>
              </a:lnSpc>
              <a:spcBef>
                <a:spcPts val="620"/>
              </a:spcBef>
              <a:spcAft>
                <a:spcPts val="0"/>
              </a:spcAft>
              <a:buClr>
                <a:schemeClr val="dk1"/>
              </a:buClr>
              <a:buSzPts val="2000"/>
              <a:buChar char="•"/>
              <a:defRPr sz="2480"/>
            </a:lvl5pPr>
            <a:lvl6pPr marL="3401842" lvl="5" indent="-440980" algn="l">
              <a:lnSpc>
                <a:spcPct val="90000"/>
              </a:lnSpc>
              <a:spcBef>
                <a:spcPts val="620"/>
              </a:spcBef>
              <a:spcAft>
                <a:spcPts val="0"/>
              </a:spcAft>
              <a:buClr>
                <a:schemeClr val="dk1"/>
              </a:buClr>
              <a:buSzPts val="2000"/>
              <a:buChar char="•"/>
              <a:defRPr sz="2480"/>
            </a:lvl6pPr>
            <a:lvl7pPr marL="3968816" lvl="6" indent="-440980" algn="l">
              <a:lnSpc>
                <a:spcPct val="90000"/>
              </a:lnSpc>
              <a:spcBef>
                <a:spcPts val="620"/>
              </a:spcBef>
              <a:spcAft>
                <a:spcPts val="0"/>
              </a:spcAft>
              <a:buClr>
                <a:schemeClr val="dk1"/>
              </a:buClr>
              <a:buSzPts val="2000"/>
              <a:buChar char="•"/>
              <a:defRPr sz="2480"/>
            </a:lvl7pPr>
            <a:lvl8pPr marL="4535790" lvl="7" indent="-440980" algn="l">
              <a:lnSpc>
                <a:spcPct val="90000"/>
              </a:lnSpc>
              <a:spcBef>
                <a:spcPts val="620"/>
              </a:spcBef>
              <a:spcAft>
                <a:spcPts val="0"/>
              </a:spcAft>
              <a:buClr>
                <a:schemeClr val="dk1"/>
              </a:buClr>
              <a:buSzPts val="2000"/>
              <a:buChar char="•"/>
              <a:defRPr sz="2480"/>
            </a:lvl8pPr>
            <a:lvl9pPr marL="5102763" lvl="8" indent="-440980" algn="l">
              <a:lnSpc>
                <a:spcPct val="90000"/>
              </a:lnSpc>
              <a:spcBef>
                <a:spcPts val="620"/>
              </a:spcBef>
              <a:spcAft>
                <a:spcPts val="0"/>
              </a:spcAft>
              <a:buClr>
                <a:schemeClr val="dk1"/>
              </a:buClr>
              <a:buSzPts val="2000"/>
              <a:buChar char="•"/>
              <a:defRPr sz="2480"/>
            </a:lvl9pPr>
          </a:lstStyle>
          <a:p>
            <a:endParaRPr/>
          </a:p>
        </p:txBody>
      </p:sp>
      <p:sp>
        <p:nvSpPr>
          <p:cNvPr id="57" name="Google Shape;57;p12"/>
          <p:cNvSpPr txBox="1">
            <a:spLocks noGrp="1"/>
          </p:cNvSpPr>
          <p:nvPr>
            <p:ph type="body" idx="2"/>
          </p:nvPr>
        </p:nvSpPr>
        <p:spPr>
          <a:xfrm>
            <a:off x="1041425" y="3207544"/>
            <a:ext cx="4876383" cy="5942372"/>
          </a:xfrm>
          <a:prstGeom prst="rect">
            <a:avLst/>
          </a:prstGeom>
          <a:noFill/>
          <a:ln>
            <a:noFill/>
          </a:ln>
        </p:spPr>
        <p:txBody>
          <a:bodyPr spcFirstLastPara="1" wrap="square" lIns="91425" tIns="45700" rIns="91425" bIns="45700" anchor="t" anchorCtr="0">
            <a:normAutofit/>
          </a:bodyPr>
          <a:lstStyle>
            <a:lvl1pPr marL="566974" lvl="0" indent="-283487" algn="l">
              <a:lnSpc>
                <a:spcPct val="90000"/>
              </a:lnSpc>
              <a:spcBef>
                <a:spcPts val="1240"/>
              </a:spcBef>
              <a:spcAft>
                <a:spcPts val="0"/>
              </a:spcAft>
              <a:buClr>
                <a:schemeClr val="dk1"/>
              </a:buClr>
              <a:buSzPts val="1600"/>
              <a:buNone/>
              <a:defRPr sz="1984"/>
            </a:lvl1pPr>
            <a:lvl2pPr marL="1133947" lvl="1" indent="-283487" algn="l">
              <a:lnSpc>
                <a:spcPct val="90000"/>
              </a:lnSpc>
              <a:spcBef>
                <a:spcPts val="620"/>
              </a:spcBef>
              <a:spcAft>
                <a:spcPts val="0"/>
              </a:spcAft>
              <a:buClr>
                <a:schemeClr val="dk1"/>
              </a:buClr>
              <a:buSzPts val="1400"/>
              <a:buNone/>
              <a:defRPr sz="1736"/>
            </a:lvl2pPr>
            <a:lvl3pPr marL="1700921" lvl="2" indent="-283487" algn="l">
              <a:lnSpc>
                <a:spcPct val="90000"/>
              </a:lnSpc>
              <a:spcBef>
                <a:spcPts val="620"/>
              </a:spcBef>
              <a:spcAft>
                <a:spcPts val="0"/>
              </a:spcAft>
              <a:buClr>
                <a:schemeClr val="dk1"/>
              </a:buClr>
              <a:buSzPts val="1200"/>
              <a:buNone/>
              <a:defRPr sz="1488"/>
            </a:lvl3pPr>
            <a:lvl4pPr marL="2267895" lvl="3" indent="-283487" algn="l">
              <a:lnSpc>
                <a:spcPct val="90000"/>
              </a:lnSpc>
              <a:spcBef>
                <a:spcPts val="620"/>
              </a:spcBef>
              <a:spcAft>
                <a:spcPts val="0"/>
              </a:spcAft>
              <a:buClr>
                <a:schemeClr val="dk1"/>
              </a:buClr>
              <a:buSzPts val="1000"/>
              <a:buNone/>
              <a:defRPr sz="1240"/>
            </a:lvl4pPr>
            <a:lvl5pPr marL="2834869" lvl="4" indent="-283487" algn="l">
              <a:lnSpc>
                <a:spcPct val="90000"/>
              </a:lnSpc>
              <a:spcBef>
                <a:spcPts val="620"/>
              </a:spcBef>
              <a:spcAft>
                <a:spcPts val="0"/>
              </a:spcAft>
              <a:buClr>
                <a:schemeClr val="dk1"/>
              </a:buClr>
              <a:buSzPts val="1000"/>
              <a:buNone/>
              <a:defRPr sz="1240"/>
            </a:lvl5pPr>
            <a:lvl6pPr marL="3401842" lvl="5" indent="-283487" algn="l">
              <a:lnSpc>
                <a:spcPct val="90000"/>
              </a:lnSpc>
              <a:spcBef>
                <a:spcPts val="620"/>
              </a:spcBef>
              <a:spcAft>
                <a:spcPts val="0"/>
              </a:spcAft>
              <a:buClr>
                <a:schemeClr val="dk1"/>
              </a:buClr>
              <a:buSzPts val="1000"/>
              <a:buNone/>
              <a:defRPr sz="1240"/>
            </a:lvl6pPr>
            <a:lvl7pPr marL="3968816" lvl="6" indent="-283487" algn="l">
              <a:lnSpc>
                <a:spcPct val="90000"/>
              </a:lnSpc>
              <a:spcBef>
                <a:spcPts val="620"/>
              </a:spcBef>
              <a:spcAft>
                <a:spcPts val="0"/>
              </a:spcAft>
              <a:buClr>
                <a:schemeClr val="dk1"/>
              </a:buClr>
              <a:buSzPts val="1000"/>
              <a:buNone/>
              <a:defRPr sz="1240"/>
            </a:lvl7pPr>
            <a:lvl8pPr marL="4535790" lvl="7" indent="-283487" algn="l">
              <a:lnSpc>
                <a:spcPct val="90000"/>
              </a:lnSpc>
              <a:spcBef>
                <a:spcPts val="620"/>
              </a:spcBef>
              <a:spcAft>
                <a:spcPts val="0"/>
              </a:spcAft>
              <a:buClr>
                <a:schemeClr val="dk1"/>
              </a:buClr>
              <a:buSzPts val="1000"/>
              <a:buNone/>
              <a:defRPr sz="1240"/>
            </a:lvl8pPr>
            <a:lvl9pPr marL="5102763" lvl="8" indent="-283487" algn="l">
              <a:lnSpc>
                <a:spcPct val="90000"/>
              </a:lnSpc>
              <a:spcBef>
                <a:spcPts val="620"/>
              </a:spcBef>
              <a:spcAft>
                <a:spcPts val="0"/>
              </a:spcAft>
              <a:buClr>
                <a:schemeClr val="dk1"/>
              </a:buClr>
              <a:buSzPts val="1000"/>
              <a:buNone/>
              <a:defRPr sz="1240"/>
            </a:lvl9pPr>
          </a:lstStyle>
          <a:p>
            <a:endParaRPr/>
          </a:p>
        </p:txBody>
      </p:sp>
      <p:sp>
        <p:nvSpPr>
          <p:cNvPr id="58" name="Google Shape;58;p12"/>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1041425" y="712788"/>
            <a:ext cx="4876383" cy="24947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96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a:spLocks noGrp="1"/>
          </p:cNvSpPr>
          <p:nvPr>
            <p:ph type="pic" idx="2"/>
          </p:nvPr>
        </p:nvSpPr>
        <p:spPr>
          <a:xfrm>
            <a:off x="6427693" y="1539424"/>
            <a:ext cx="7654171" cy="7598117"/>
          </a:xfrm>
          <a:prstGeom prst="rect">
            <a:avLst/>
          </a:prstGeom>
          <a:noFill/>
          <a:ln>
            <a:noFill/>
          </a:ln>
        </p:spPr>
      </p:sp>
      <p:sp>
        <p:nvSpPr>
          <p:cNvPr id="64" name="Google Shape;64;p13"/>
          <p:cNvSpPr txBox="1">
            <a:spLocks noGrp="1"/>
          </p:cNvSpPr>
          <p:nvPr>
            <p:ph type="body" idx="1"/>
          </p:nvPr>
        </p:nvSpPr>
        <p:spPr>
          <a:xfrm>
            <a:off x="1041425" y="3207544"/>
            <a:ext cx="4876383" cy="5942372"/>
          </a:xfrm>
          <a:prstGeom prst="rect">
            <a:avLst/>
          </a:prstGeom>
          <a:noFill/>
          <a:ln>
            <a:noFill/>
          </a:ln>
        </p:spPr>
        <p:txBody>
          <a:bodyPr spcFirstLastPara="1" wrap="square" lIns="91425" tIns="45700" rIns="91425" bIns="45700" anchor="t" anchorCtr="0">
            <a:normAutofit/>
          </a:bodyPr>
          <a:lstStyle>
            <a:lvl1pPr marL="566974" lvl="0" indent="-283487" algn="l">
              <a:lnSpc>
                <a:spcPct val="90000"/>
              </a:lnSpc>
              <a:spcBef>
                <a:spcPts val="1240"/>
              </a:spcBef>
              <a:spcAft>
                <a:spcPts val="0"/>
              </a:spcAft>
              <a:buClr>
                <a:schemeClr val="dk1"/>
              </a:buClr>
              <a:buSzPts val="1600"/>
              <a:buNone/>
              <a:defRPr sz="1984"/>
            </a:lvl1pPr>
            <a:lvl2pPr marL="1133947" lvl="1" indent="-283487" algn="l">
              <a:lnSpc>
                <a:spcPct val="90000"/>
              </a:lnSpc>
              <a:spcBef>
                <a:spcPts val="620"/>
              </a:spcBef>
              <a:spcAft>
                <a:spcPts val="0"/>
              </a:spcAft>
              <a:buClr>
                <a:schemeClr val="dk1"/>
              </a:buClr>
              <a:buSzPts val="1400"/>
              <a:buNone/>
              <a:defRPr sz="1736"/>
            </a:lvl2pPr>
            <a:lvl3pPr marL="1700921" lvl="2" indent="-283487" algn="l">
              <a:lnSpc>
                <a:spcPct val="90000"/>
              </a:lnSpc>
              <a:spcBef>
                <a:spcPts val="620"/>
              </a:spcBef>
              <a:spcAft>
                <a:spcPts val="0"/>
              </a:spcAft>
              <a:buClr>
                <a:schemeClr val="dk1"/>
              </a:buClr>
              <a:buSzPts val="1200"/>
              <a:buNone/>
              <a:defRPr sz="1488"/>
            </a:lvl3pPr>
            <a:lvl4pPr marL="2267895" lvl="3" indent="-283487" algn="l">
              <a:lnSpc>
                <a:spcPct val="90000"/>
              </a:lnSpc>
              <a:spcBef>
                <a:spcPts val="620"/>
              </a:spcBef>
              <a:spcAft>
                <a:spcPts val="0"/>
              </a:spcAft>
              <a:buClr>
                <a:schemeClr val="dk1"/>
              </a:buClr>
              <a:buSzPts val="1000"/>
              <a:buNone/>
              <a:defRPr sz="1240"/>
            </a:lvl4pPr>
            <a:lvl5pPr marL="2834869" lvl="4" indent="-283487" algn="l">
              <a:lnSpc>
                <a:spcPct val="90000"/>
              </a:lnSpc>
              <a:spcBef>
                <a:spcPts val="620"/>
              </a:spcBef>
              <a:spcAft>
                <a:spcPts val="0"/>
              </a:spcAft>
              <a:buClr>
                <a:schemeClr val="dk1"/>
              </a:buClr>
              <a:buSzPts val="1000"/>
              <a:buNone/>
              <a:defRPr sz="1240"/>
            </a:lvl5pPr>
            <a:lvl6pPr marL="3401842" lvl="5" indent="-283487" algn="l">
              <a:lnSpc>
                <a:spcPct val="90000"/>
              </a:lnSpc>
              <a:spcBef>
                <a:spcPts val="620"/>
              </a:spcBef>
              <a:spcAft>
                <a:spcPts val="0"/>
              </a:spcAft>
              <a:buClr>
                <a:schemeClr val="dk1"/>
              </a:buClr>
              <a:buSzPts val="1000"/>
              <a:buNone/>
              <a:defRPr sz="1240"/>
            </a:lvl6pPr>
            <a:lvl7pPr marL="3968816" lvl="6" indent="-283487" algn="l">
              <a:lnSpc>
                <a:spcPct val="90000"/>
              </a:lnSpc>
              <a:spcBef>
                <a:spcPts val="620"/>
              </a:spcBef>
              <a:spcAft>
                <a:spcPts val="0"/>
              </a:spcAft>
              <a:buClr>
                <a:schemeClr val="dk1"/>
              </a:buClr>
              <a:buSzPts val="1000"/>
              <a:buNone/>
              <a:defRPr sz="1240"/>
            </a:lvl7pPr>
            <a:lvl8pPr marL="4535790" lvl="7" indent="-283487" algn="l">
              <a:lnSpc>
                <a:spcPct val="90000"/>
              </a:lnSpc>
              <a:spcBef>
                <a:spcPts val="620"/>
              </a:spcBef>
              <a:spcAft>
                <a:spcPts val="0"/>
              </a:spcAft>
              <a:buClr>
                <a:schemeClr val="dk1"/>
              </a:buClr>
              <a:buSzPts val="1000"/>
              <a:buNone/>
              <a:defRPr sz="1240"/>
            </a:lvl8pPr>
            <a:lvl9pPr marL="5102763" lvl="8" indent="-283487" algn="l">
              <a:lnSpc>
                <a:spcPct val="90000"/>
              </a:lnSpc>
              <a:spcBef>
                <a:spcPts val="620"/>
              </a:spcBef>
              <a:spcAft>
                <a:spcPts val="0"/>
              </a:spcAft>
              <a:buClr>
                <a:schemeClr val="dk1"/>
              </a:buClr>
              <a:buSzPts val="1000"/>
              <a:buNone/>
              <a:defRPr sz="1240"/>
            </a:lvl9pPr>
          </a:lstStyle>
          <a:p>
            <a:endParaRPr/>
          </a:p>
        </p:txBody>
      </p:sp>
      <p:sp>
        <p:nvSpPr>
          <p:cNvPr id="65" name="Google Shape;65;p13"/>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4167747" y="-282091"/>
            <a:ext cx="6783857" cy="13040439"/>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1039456" y="2846200"/>
            <a:ext cx="13040439" cy="6783857"/>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48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8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7" Type="http://schemas.openxmlformats.org/officeDocument/2006/relationships/tags" Target="../tags/tag7.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slideLayout" Target="../slideLayouts/slideLayout1.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61" Type="http://schemas.openxmlformats.org/officeDocument/2006/relationships/tags" Target="../tags/tag61.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8" Type="http://schemas.openxmlformats.org/officeDocument/2006/relationships/tags" Target="../tags/tag8.xml"/><Relationship Id="rId51" Type="http://schemas.openxmlformats.org/officeDocument/2006/relationships/tags" Target="../tags/tag51.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notesSlide" Target="../notesSlides/notesSlide6.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
          <p:cNvSpPr txBox="1">
            <a:spLocks noGrp="1"/>
          </p:cNvSpPr>
          <p:nvPr>
            <p:ph type="ctrTitle"/>
          </p:nvPr>
        </p:nvSpPr>
        <p:spPr>
          <a:xfrm>
            <a:off x="1889919" y="1967562"/>
            <a:ext cx="11339513" cy="2960873"/>
          </a:xfrm>
          <a:prstGeom prst="rect">
            <a:avLst/>
          </a:prstGeom>
          <a:noFill/>
          <a:ln>
            <a:noFill/>
          </a:ln>
        </p:spPr>
        <p:txBody>
          <a:bodyPr spcFirstLastPara="1" wrap="square" lIns="113377" tIns="56673" rIns="113377" bIns="56673" anchor="b" anchorCtr="0">
            <a:normAutofit/>
          </a:bodyPr>
          <a:lstStyle/>
          <a:p>
            <a:r>
              <a:rPr lang="ar-EG" dirty="0"/>
              <a:t>نموذج لعرض المشروعات المتأهلة على مستوى المحافظات</a:t>
            </a:r>
            <a:endParaRPr dirty="0"/>
          </a:p>
        </p:txBody>
      </p:sp>
      <p:sp>
        <p:nvSpPr>
          <p:cNvPr id="86" name="Google Shape;86;p1"/>
          <p:cNvSpPr txBox="1">
            <a:spLocks noGrp="1"/>
          </p:cNvSpPr>
          <p:nvPr>
            <p:ph type="subTitle" idx="1"/>
          </p:nvPr>
        </p:nvSpPr>
        <p:spPr>
          <a:xfrm>
            <a:off x="1889919" y="5042617"/>
            <a:ext cx="11339513" cy="720761"/>
          </a:xfrm>
          <a:prstGeom prst="rect">
            <a:avLst/>
          </a:prstGeom>
          <a:noFill/>
          <a:ln>
            <a:noFill/>
          </a:ln>
        </p:spPr>
        <p:txBody>
          <a:bodyPr spcFirstLastPara="1" wrap="square" lIns="113377" tIns="56673" rIns="113377" bIns="56673" anchor="t" anchorCtr="0">
            <a:normAutofit/>
          </a:bodyPr>
          <a:lstStyle/>
          <a:p>
            <a:pPr marL="0" indent="0">
              <a:spcBef>
                <a:spcPts val="0"/>
              </a:spcBef>
            </a:pPr>
            <a:r>
              <a:rPr lang="ar-EG" dirty="0"/>
              <a:t>المبادرة الوطنية للمشروعات الخضراء الذكية</a:t>
            </a:r>
            <a:endParaRPr dirty="0"/>
          </a:p>
        </p:txBody>
      </p:sp>
      <p:grpSp>
        <p:nvGrpSpPr>
          <p:cNvPr id="2" name="Group 1">
            <a:extLst>
              <a:ext uri="{FF2B5EF4-FFF2-40B4-BE49-F238E27FC236}">
                <a16:creationId xmlns:a16="http://schemas.microsoft.com/office/drawing/2014/main" id="{2C546A60-E94A-F286-6456-2A6543826FE8}"/>
              </a:ext>
            </a:extLst>
          </p:cNvPr>
          <p:cNvGrpSpPr/>
          <p:nvPr/>
        </p:nvGrpSpPr>
        <p:grpSpPr>
          <a:xfrm>
            <a:off x="2686849" y="5342351"/>
            <a:ext cx="10428200" cy="3707370"/>
            <a:chOff x="400707" y="1931867"/>
            <a:chExt cx="4138194" cy="1434575"/>
          </a:xfrm>
        </p:grpSpPr>
        <p:pic>
          <p:nvPicPr>
            <p:cNvPr id="3" name="Picture 2">
              <a:extLst>
                <a:ext uri="{FF2B5EF4-FFF2-40B4-BE49-F238E27FC236}">
                  <a16:creationId xmlns:a16="http://schemas.microsoft.com/office/drawing/2014/main" id="{5F72EA61-B857-4D21-BF61-208FBE2CFED5}"/>
                </a:ext>
              </a:extLst>
            </p:cNvPr>
            <p:cNvPicPr>
              <a:picLocks noChangeAspect="1"/>
            </p:cNvPicPr>
            <p:nvPr/>
          </p:nvPicPr>
          <p:blipFill>
            <a:blip r:embed="rId3"/>
            <a:srcRect/>
            <a:stretch/>
          </p:blipFill>
          <p:spPr>
            <a:xfrm>
              <a:off x="400707" y="1931867"/>
              <a:ext cx="3586437" cy="1434575"/>
            </a:xfrm>
            <a:prstGeom prst="rect">
              <a:avLst/>
            </a:prstGeom>
          </p:spPr>
        </p:pic>
        <p:sp>
          <p:nvSpPr>
            <p:cNvPr id="4" name="TextBox 3">
              <a:extLst>
                <a:ext uri="{FF2B5EF4-FFF2-40B4-BE49-F238E27FC236}">
                  <a16:creationId xmlns:a16="http://schemas.microsoft.com/office/drawing/2014/main" id="{0C785848-E876-B4C7-CB9D-87EF27A9D60A}"/>
                </a:ext>
              </a:extLst>
            </p:cNvPr>
            <p:cNvSpPr txBox="1"/>
            <p:nvPr/>
          </p:nvSpPr>
          <p:spPr>
            <a:xfrm>
              <a:off x="3125261" y="3176478"/>
              <a:ext cx="1413640" cy="104854"/>
            </a:xfrm>
            <a:prstGeom prst="roundRect">
              <a:avLst>
                <a:gd name="adj" fmla="val 50000"/>
              </a:avLst>
            </a:prstGeom>
            <a:noFill/>
            <a:ln w="9525"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lIns="0" rIns="0" anchor="ctr"/>
            <a:lstStyle/>
            <a:p>
              <a:pPr algn="ctr" rtl="1">
                <a:buClr>
                  <a:srgbClr val="000000"/>
                </a:buClr>
                <a:defRPr/>
              </a:pPr>
              <a:r>
                <a:rPr lang="ar-EG" sz="2067" dirty="0">
                  <a:ln w="3175">
                    <a:noFill/>
                  </a:ln>
                  <a:solidFill>
                    <a:srgbClr val="0E293C"/>
                  </a:solidFill>
                  <a:latin typeface="Montserrat" panose="02000505000000020004" pitchFamily="2" charset="0"/>
                  <a:ea typeface="Open Sans" panose="020B0606030504020204" pitchFamily="34" charset="0"/>
                  <a:cs typeface="Calibri" panose="020F0502020204030204" pitchFamily="34" charset="0"/>
                </a:rPr>
                <a:t>ابتكر ، تواصل ، ألهم</a:t>
              </a:r>
              <a:endParaRPr lang="en-US" sz="2067" b="1" dirty="0">
                <a:ln w="3175">
                  <a:noFill/>
                </a:ln>
                <a:solidFill>
                  <a:srgbClr val="0E293C"/>
                </a:solidFill>
                <a:latin typeface="Montserrat" panose="02000505000000020004" pitchFamily="2" charset="0"/>
                <a:ea typeface="Open Sans" panose="020B0606030504020204" pitchFamily="34" charset="0"/>
                <a:cs typeface="Calibri" panose="020F0502020204030204" pitchFamily="34"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2"/>
          <p:cNvSpPr txBox="1"/>
          <p:nvPr/>
        </p:nvSpPr>
        <p:spPr>
          <a:xfrm>
            <a:off x="1039455" y="1874203"/>
            <a:ext cx="13040439" cy="1643836"/>
          </a:xfrm>
          <a:prstGeom prst="rect">
            <a:avLst/>
          </a:prstGeom>
          <a:noFill/>
          <a:ln>
            <a:noFill/>
          </a:ln>
        </p:spPr>
        <p:txBody>
          <a:bodyPr spcFirstLastPara="1" wrap="square" lIns="113377" tIns="56673" rIns="113377" bIns="56673" anchor="ctr" anchorCtr="0">
            <a:normAutofit/>
          </a:bodyPr>
          <a:lstStyle/>
          <a:p>
            <a:pPr algn="r" rtl="1">
              <a:lnSpc>
                <a:spcPct val="90000"/>
              </a:lnSpc>
              <a:buSzPts val="4400"/>
            </a:pPr>
            <a:r>
              <a:rPr lang="ar-EG" sz="3472" dirty="0">
                <a:latin typeface="Calibri"/>
                <a:ea typeface="Calibri"/>
                <a:cs typeface="Calibri"/>
                <a:sym typeface="Calibri"/>
              </a:rPr>
              <a:t>مقدمة</a:t>
            </a:r>
            <a:endParaRPr sz="3472" dirty="0">
              <a:latin typeface="Calibri"/>
              <a:ea typeface="Calibri"/>
              <a:cs typeface="Calibri"/>
              <a:sym typeface="Calibri"/>
            </a:endParaRPr>
          </a:p>
        </p:txBody>
      </p:sp>
      <p:sp>
        <p:nvSpPr>
          <p:cNvPr id="93" name="Google Shape;93;p2"/>
          <p:cNvSpPr txBox="1"/>
          <p:nvPr/>
        </p:nvSpPr>
        <p:spPr>
          <a:xfrm>
            <a:off x="1181199" y="3171608"/>
            <a:ext cx="13040439" cy="5395941"/>
          </a:xfrm>
          <a:prstGeom prst="rect">
            <a:avLst/>
          </a:prstGeom>
          <a:noFill/>
          <a:ln>
            <a:noFill/>
          </a:ln>
        </p:spPr>
        <p:txBody>
          <a:bodyPr spcFirstLastPara="1" wrap="square" lIns="113377" tIns="56673" rIns="113377" bIns="56673" anchor="t" anchorCtr="0">
            <a:normAutofit fontScale="92500" lnSpcReduction="20000"/>
          </a:bodyPr>
          <a:lstStyle/>
          <a:p>
            <a:pPr algn="r" rtl="1">
              <a:lnSpc>
                <a:spcPct val="115000"/>
              </a:lnSpc>
              <a:spcBef>
                <a:spcPts val="1488"/>
              </a:spcBef>
              <a:buSzPct val="100000"/>
            </a:pPr>
            <a:endParaRPr sz="2000" b="1" dirty="0">
              <a:solidFill>
                <a:srgbClr val="C00000"/>
              </a:solidFill>
            </a:endParaRPr>
          </a:p>
          <a:p>
            <a:pPr marL="566974" indent="-481470" algn="just" rtl="1">
              <a:lnSpc>
                <a:spcPct val="115000"/>
              </a:lnSpc>
              <a:spcBef>
                <a:spcPts val="1488"/>
              </a:spcBef>
              <a:buSzPct val="175946"/>
              <a:buFont typeface="Arial"/>
              <a:buChar char="•"/>
            </a:pPr>
            <a:r>
              <a:rPr lang="ar-SA" sz="2800" b="1" dirty="0">
                <a:solidFill>
                  <a:schemeClr val="dk1"/>
                </a:solidFill>
              </a:rPr>
              <a:t>يعتبر القطاع الصناعي من أكثر القطاعات تأثيراً في الاقتصاد العالمي ومصر فهو يوفر الكثير من فرص العمل والدخل اللازم لمعيشة الملايين كما أنه المحرك الرئيسي لكافة النشاطات الأخرى. إلا أننا نجد أنه يسهم بصور كبيرة في مشكلة الاحتباس الحراري والمشكلات البيئية الناجمة عنه.</a:t>
            </a:r>
            <a:endParaRPr sz="2800" b="1" dirty="0">
              <a:solidFill>
                <a:schemeClr val="dk1"/>
              </a:solidFill>
            </a:endParaRPr>
          </a:p>
          <a:p>
            <a:pPr marL="439862" indent="-354359" algn="just" rtl="1">
              <a:lnSpc>
                <a:spcPct val="115000"/>
              </a:lnSpc>
              <a:buSzPct val="175946"/>
              <a:buFont typeface="Arial" panose="020B0604020202020204" pitchFamily="34" charset="0"/>
              <a:buChar char="•"/>
            </a:pPr>
            <a:r>
              <a:rPr lang="ar-SA" sz="2800" b="1" dirty="0">
                <a:solidFill>
                  <a:schemeClr val="dk1"/>
                </a:solidFill>
              </a:rPr>
              <a:t>تعد مشكلة انخفاض الكفاءة التشغيلية للمنشئات الصناعية من أكبر الأسباب التي تؤدي لإهدار الموارد الطبيعية وزيادة استهلاك الطاقة مما يزيد من الانبعاثات للغازات الدفيئة, حيث تشير الإحصاءات إلى ان معظم المصنعين على مستوى العالم لا تتعدى الكفاءة التشغيلية الخاصة بهم ٤٥٪ فقط</a:t>
            </a:r>
          </a:p>
          <a:p>
            <a:pPr marL="439862" indent="-354359" algn="just" rtl="1">
              <a:lnSpc>
                <a:spcPct val="115000"/>
              </a:lnSpc>
              <a:buSzPct val="175946"/>
              <a:buFont typeface="Arial" panose="020B0604020202020204" pitchFamily="34" charset="0"/>
              <a:buChar char="•"/>
            </a:pPr>
            <a:r>
              <a:rPr lang="ar-SA" sz="2800" b="1" dirty="0">
                <a:solidFill>
                  <a:schemeClr val="dk1"/>
                </a:solidFill>
              </a:rPr>
              <a:t>من هذا المنطلق وجدنا أن تقديم حل تكنولوجي يعتمد على التقنيات الحديثة كإنترنت الأشياء الصناعية وتحليل البيانات والذكاء الاصطناعي مع الأخذ في الاعتبار العوامل البيئية وكيفية استخدام هذه التقنيات لتقليل الهدر في الموارد الطبيعية كالمياه والمعادن والطاقة.</a:t>
            </a:r>
          </a:p>
          <a:p>
            <a:pPr marL="439862" indent="-354359" algn="just" rtl="1">
              <a:lnSpc>
                <a:spcPct val="115000"/>
              </a:lnSpc>
              <a:buSzPct val="175946"/>
              <a:buFont typeface="Arial" panose="020B0604020202020204" pitchFamily="34" charset="0"/>
              <a:buChar char="•"/>
            </a:pPr>
            <a:r>
              <a:rPr lang="ar-SA" sz="2800" b="1" dirty="0">
                <a:solidFill>
                  <a:schemeClr val="dk1"/>
                </a:solidFill>
              </a:rPr>
              <a:t>تسعى </a:t>
            </a:r>
            <a:r>
              <a:rPr lang="ar-SA" sz="2800" b="1" dirty="0" err="1">
                <a:solidFill>
                  <a:schemeClr val="dk1"/>
                </a:solidFill>
              </a:rPr>
              <a:t>نايوتك</a:t>
            </a:r>
            <a:r>
              <a:rPr lang="ar-SA" sz="2800" b="1" dirty="0">
                <a:solidFill>
                  <a:schemeClr val="dk1"/>
                </a:solidFill>
              </a:rPr>
              <a:t> لتطويع التكنولوجيا في حل مبني على منصتها لإنترنت الأشياء والذكاء الاصطناعي لمساعدة المصنعين في في رفع الكفاءة التشغيلية وقد نجحنا مع عملائنا في ذلك حيث حقق أحد عملائنا نمواً في الإنتاجية مقداره ٨٠٪ خلال أربعة أشهر من استخدام النظام الخاص بنا.</a:t>
            </a:r>
            <a:endParaRPr sz="2800" b="1" dirty="0">
              <a:solidFill>
                <a:schemeClr val="dk1"/>
              </a:solidFill>
            </a:endParaRPr>
          </a:p>
          <a:p>
            <a:pPr algn="r" rtl="1">
              <a:lnSpc>
                <a:spcPct val="90000"/>
              </a:lnSpc>
              <a:spcBef>
                <a:spcPts val="1488"/>
              </a:spcBef>
              <a:buSzPct val="100000"/>
            </a:pPr>
            <a:endParaRPr sz="4000" dirty="0">
              <a:latin typeface="Calibri"/>
              <a:ea typeface="Calibri"/>
              <a:cs typeface="Calibri"/>
              <a:sym typeface="Calibri"/>
            </a:endParaRPr>
          </a:p>
          <a:p>
            <a:pPr marL="566974" algn="r" rtl="1">
              <a:lnSpc>
                <a:spcPct val="90000"/>
              </a:lnSpc>
              <a:spcBef>
                <a:spcPts val="1240"/>
              </a:spcBef>
              <a:buSzPct val="100000"/>
            </a:pPr>
            <a:endParaRPr sz="4000" dirty="0">
              <a:latin typeface="Calibri"/>
              <a:ea typeface="Calibri"/>
              <a:cs typeface="Calibri"/>
              <a:sym typeface="Calibri"/>
            </a:endParaRPr>
          </a:p>
          <a:p>
            <a:pPr algn="r" rtl="1">
              <a:lnSpc>
                <a:spcPct val="90000"/>
              </a:lnSpc>
              <a:spcBef>
                <a:spcPts val="1240"/>
              </a:spcBef>
              <a:buSzPct val="100000"/>
            </a:pPr>
            <a:endParaRPr sz="4000" dirty="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g161597ee159_0_7"/>
          <p:cNvSpPr txBox="1"/>
          <p:nvPr/>
        </p:nvSpPr>
        <p:spPr>
          <a:xfrm>
            <a:off x="1039455" y="1761574"/>
            <a:ext cx="13040439" cy="874946"/>
          </a:xfrm>
          <a:prstGeom prst="rect">
            <a:avLst/>
          </a:prstGeom>
          <a:noFill/>
          <a:ln>
            <a:noFill/>
          </a:ln>
        </p:spPr>
        <p:txBody>
          <a:bodyPr spcFirstLastPara="1" wrap="square" lIns="113377" tIns="56673" rIns="113377" bIns="56673" anchor="ctr" anchorCtr="0">
            <a:normAutofit/>
          </a:bodyPr>
          <a:lstStyle/>
          <a:p>
            <a:pPr algn="r" rtl="1">
              <a:lnSpc>
                <a:spcPct val="90000"/>
              </a:lnSpc>
              <a:buClr>
                <a:schemeClr val="dk1"/>
              </a:buClr>
              <a:buSzPts val="2800"/>
            </a:pPr>
            <a:r>
              <a:rPr lang="ar-EG" sz="4000" dirty="0">
                <a:solidFill>
                  <a:schemeClr val="dk1"/>
                </a:solidFill>
                <a:latin typeface="Calibri"/>
                <a:ea typeface="Calibri"/>
                <a:cs typeface="Calibri"/>
                <a:sym typeface="Calibri"/>
              </a:rPr>
              <a:t>مقدم المشروع</a:t>
            </a:r>
            <a:r>
              <a:rPr lang="en-US" sz="4000" dirty="0">
                <a:solidFill>
                  <a:schemeClr val="dk1"/>
                </a:solidFill>
                <a:latin typeface="Calibri"/>
                <a:ea typeface="Calibri"/>
                <a:cs typeface="Calibri"/>
                <a:sym typeface="Calibri"/>
              </a:rPr>
              <a:t>:</a:t>
            </a:r>
            <a:r>
              <a:rPr lang="ar-EG" sz="4000" dirty="0">
                <a:solidFill>
                  <a:schemeClr val="dk1"/>
                </a:solidFill>
                <a:latin typeface="Calibri"/>
                <a:ea typeface="Calibri"/>
                <a:cs typeface="Calibri"/>
                <a:sym typeface="Calibri"/>
              </a:rPr>
              <a:t> </a:t>
            </a:r>
            <a:endParaRPr sz="6600" dirty="0">
              <a:latin typeface="Calibri"/>
              <a:ea typeface="Calibri"/>
              <a:cs typeface="Calibri"/>
              <a:sym typeface="Calibri"/>
            </a:endParaRPr>
          </a:p>
        </p:txBody>
      </p:sp>
      <p:sp>
        <p:nvSpPr>
          <p:cNvPr id="100" name="Google Shape;100;g161597ee159_0_7"/>
          <p:cNvSpPr txBox="1"/>
          <p:nvPr/>
        </p:nvSpPr>
        <p:spPr>
          <a:xfrm>
            <a:off x="1559182" y="2636520"/>
            <a:ext cx="13040439" cy="7513320"/>
          </a:xfrm>
          <a:prstGeom prst="rect">
            <a:avLst/>
          </a:prstGeom>
          <a:noFill/>
          <a:ln>
            <a:noFill/>
          </a:ln>
        </p:spPr>
        <p:txBody>
          <a:bodyPr spcFirstLastPara="1" wrap="square" lIns="113377" tIns="56673" rIns="113377" bIns="56673" anchor="t" anchorCtr="0">
            <a:noAutofit/>
          </a:bodyPr>
          <a:lstStyle/>
          <a:p>
            <a:pPr marL="566974" algn="r" rtl="1">
              <a:lnSpc>
                <a:spcPct val="90000"/>
              </a:lnSpc>
            </a:pPr>
            <a:r>
              <a:rPr lang="ar-EG" sz="2800" b="1" dirty="0">
                <a:solidFill>
                  <a:schemeClr val="tx1"/>
                </a:solidFill>
                <a:latin typeface="+mn-lt"/>
                <a:ea typeface="Calibri"/>
                <a:cs typeface="Calibri"/>
                <a:sym typeface="Calibri"/>
              </a:rPr>
              <a:t>نايوتك للتكنولوجيا ش.م.م</a:t>
            </a:r>
          </a:p>
          <a:p>
            <a:pPr marL="566974" algn="r" rtl="1">
              <a:lnSpc>
                <a:spcPct val="90000"/>
              </a:lnSpc>
            </a:pPr>
            <a:r>
              <a:rPr lang="ar-SA" sz="2800" dirty="0" err="1">
                <a:solidFill>
                  <a:schemeClr val="tx1"/>
                </a:solidFill>
                <a:latin typeface="+mn-lt"/>
              </a:rPr>
              <a:t>نايوتك</a:t>
            </a:r>
            <a:r>
              <a:rPr lang="en-US" sz="2800" dirty="0">
                <a:solidFill>
                  <a:schemeClr val="tx1"/>
                </a:solidFill>
                <a:latin typeface="+mn-lt"/>
              </a:rPr>
              <a:t> </a:t>
            </a:r>
            <a:r>
              <a:rPr lang="ar-EG" sz="2800" dirty="0">
                <a:solidFill>
                  <a:schemeClr val="tx1"/>
                </a:solidFill>
                <a:latin typeface="+mn-lt"/>
              </a:rPr>
              <a:t>هي شركة تقنية ناشئة توفر منتجات إنترنت الأشياء </a:t>
            </a:r>
            <a:r>
              <a:rPr lang="en-US" sz="2800" dirty="0">
                <a:solidFill>
                  <a:schemeClr val="tx1"/>
                </a:solidFill>
                <a:latin typeface="+mn-lt"/>
              </a:rPr>
              <a:t>IoT</a:t>
            </a:r>
            <a:r>
              <a:rPr lang="ar-SA" sz="2800" dirty="0">
                <a:solidFill>
                  <a:schemeClr val="tx1"/>
                </a:solidFill>
                <a:latin typeface="+mn-lt"/>
              </a:rPr>
              <a:t> </a:t>
            </a:r>
            <a:r>
              <a:rPr lang="ar-EG" sz="2800" dirty="0">
                <a:solidFill>
                  <a:schemeClr val="tx1"/>
                </a:solidFill>
                <a:latin typeface="+mn-lt"/>
              </a:rPr>
              <a:t>لشركات والأفراد مما يتيح لهم العمل بشكل أكثر ذكاءً وأسرع وكفاءة. يستخدم منتجها الرئيسي </a:t>
            </a:r>
            <a:r>
              <a:rPr lang="ar-EG" sz="2800" b="1" dirty="0">
                <a:solidFill>
                  <a:schemeClr val="tx1"/>
                </a:solidFill>
                <a:latin typeface="+mn-lt"/>
              </a:rPr>
              <a:t>حورس</a:t>
            </a:r>
            <a:r>
              <a:rPr lang="ar-EG" sz="2800" dirty="0">
                <a:solidFill>
                  <a:schemeClr val="tx1"/>
                </a:solidFill>
                <a:latin typeface="+mn-lt"/>
              </a:rPr>
              <a:t> تحليلات متقدمة للمساعدة في مواجهة التحديات الحرجة في الجودة والإنتاجية في جميع أنحاء المؤسسة.</a:t>
            </a:r>
          </a:p>
          <a:p>
            <a:pPr marL="566974" algn="r" rtl="1">
              <a:lnSpc>
                <a:spcPct val="90000"/>
              </a:lnSpc>
            </a:pPr>
            <a:r>
              <a:rPr lang="ar-EG" sz="2800" dirty="0">
                <a:solidFill>
                  <a:schemeClr val="tx1"/>
                </a:solidFill>
                <a:latin typeface="+mn-lt"/>
              </a:rPr>
              <a:t> يتيح </a:t>
            </a:r>
            <a:r>
              <a:rPr lang="ar-EG" sz="2800" b="1" dirty="0">
                <a:solidFill>
                  <a:schemeClr val="tx1"/>
                </a:solidFill>
                <a:latin typeface="+mn-lt"/>
              </a:rPr>
              <a:t>حورس</a:t>
            </a:r>
            <a:r>
              <a:rPr lang="en-US" sz="2800" dirty="0">
                <a:solidFill>
                  <a:schemeClr val="tx1"/>
                </a:solidFill>
                <a:latin typeface="+mn-lt"/>
              </a:rPr>
              <a:t> </a:t>
            </a:r>
            <a:r>
              <a:rPr lang="ar-EG" sz="2800" dirty="0">
                <a:solidFill>
                  <a:schemeClr val="tx1"/>
                </a:solidFill>
                <a:latin typeface="+mn-lt"/>
              </a:rPr>
              <a:t>رؤية في الوقت الفعلي ورؤى قابلة للتنفيذ لكل آلة وخط ومصنع في جميع أنحاء المؤسسة. يجمع حورس البيانات من الأجهزة المتصلة ويحللها ويصورها مما يمكّن الشركات من الحصول على رؤية في الوقت الفعلي ورؤى قابلة للتنفيذ لكل جزء وآلة وخط ومصنع في جميع أنحاء مؤسسة التصنيع.</a:t>
            </a:r>
            <a:endParaRPr lang="ar-EG" sz="2400" dirty="0">
              <a:solidFill>
                <a:schemeClr val="tx1"/>
              </a:solidFill>
              <a:latin typeface="+mn-lt"/>
              <a:ea typeface="Calibri"/>
              <a:cs typeface="Calibri"/>
              <a:sym typeface="Calibri"/>
            </a:endParaRPr>
          </a:p>
          <a:p>
            <a:pPr marL="566974" algn="r" rtl="1">
              <a:lnSpc>
                <a:spcPct val="90000"/>
              </a:lnSpc>
            </a:pPr>
            <a:endParaRPr sz="2400" dirty="0">
              <a:solidFill>
                <a:schemeClr val="tx1"/>
              </a:solidFill>
              <a:latin typeface="+mn-lt"/>
              <a:ea typeface="Calibri"/>
              <a:cs typeface="Calibri"/>
              <a:sym typeface="Calibri"/>
            </a:endParaRPr>
          </a:p>
          <a:p>
            <a:pPr marL="283487" indent="-283487" algn="r" rtl="1">
              <a:lnSpc>
                <a:spcPct val="90000"/>
              </a:lnSpc>
              <a:buSzPts val="2800"/>
              <a:buFont typeface="Calibri"/>
              <a:buChar char="•"/>
            </a:pPr>
            <a:r>
              <a:rPr lang="ar-SA" sz="2400" b="1" dirty="0" err="1">
                <a:solidFill>
                  <a:schemeClr val="tx1"/>
                </a:solidFill>
                <a:latin typeface="+mn-lt"/>
                <a:ea typeface="Calibri"/>
                <a:cs typeface="Calibri"/>
                <a:sym typeface="Calibri"/>
              </a:rPr>
              <a:t>م</a:t>
            </a:r>
            <a:r>
              <a:rPr lang="ar-SA" sz="2400" b="1" dirty="0">
                <a:solidFill>
                  <a:schemeClr val="tx1"/>
                </a:solidFill>
                <a:latin typeface="+mn-lt"/>
                <a:ea typeface="Calibri"/>
                <a:cs typeface="Calibri"/>
                <a:sym typeface="Calibri"/>
              </a:rPr>
              <a:t>. أنس نجيب</a:t>
            </a:r>
            <a:endParaRPr sz="2400" dirty="0">
              <a:solidFill>
                <a:schemeClr val="tx1"/>
              </a:solidFill>
              <a:latin typeface="+mn-lt"/>
              <a:ea typeface="Calibri"/>
              <a:cs typeface="Calibri"/>
              <a:sym typeface="Calibri"/>
            </a:endParaRPr>
          </a:p>
          <a:p>
            <a:pPr algn="r" rtl="1">
              <a:lnSpc>
                <a:spcPct val="90000"/>
              </a:lnSpc>
              <a:buSzPts val="1900"/>
            </a:pPr>
            <a:r>
              <a:rPr lang="ar-EG" sz="2400" dirty="0">
                <a:solidFill>
                  <a:schemeClr val="tx1"/>
                </a:solidFill>
                <a:latin typeface="+mn-lt"/>
                <a:ea typeface="Calibri"/>
                <a:cs typeface="Calibri"/>
                <a:sym typeface="Calibri"/>
              </a:rPr>
              <a:t>     رئيس مجلس الإدارة و المدير التنفيذي</a:t>
            </a:r>
          </a:p>
          <a:p>
            <a:pPr algn="r" rtl="1">
              <a:lnSpc>
                <a:spcPct val="90000"/>
              </a:lnSpc>
              <a:buSzPts val="1900"/>
            </a:pPr>
            <a:r>
              <a:rPr lang="ar-EG" sz="2400" dirty="0">
                <a:solidFill>
                  <a:schemeClr val="tx1"/>
                </a:solidFill>
                <a:latin typeface="+mn-lt"/>
                <a:cs typeface="Calibri"/>
                <a:sym typeface="Calibri"/>
              </a:rPr>
              <a:t>     خبره ١٥ عاما فى مجال التقنيات المتقدمة و المشاريع الصناعية, أسس أكثر من شركة ناجحة تعمل في مجال التكنولوجيا.</a:t>
            </a:r>
          </a:p>
          <a:p>
            <a:pPr algn="r" rtl="1">
              <a:lnSpc>
                <a:spcPct val="90000"/>
              </a:lnSpc>
              <a:buSzPts val="1900"/>
            </a:pPr>
            <a:endParaRPr sz="2400" dirty="0">
              <a:solidFill>
                <a:schemeClr val="tx1"/>
              </a:solidFill>
              <a:latin typeface="+mn-lt"/>
              <a:cs typeface="Calibri"/>
              <a:sym typeface="Calibri"/>
            </a:endParaRPr>
          </a:p>
          <a:p>
            <a:pPr marL="283487" indent="-283487" algn="r" rtl="1">
              <a:lnSpc>
                <a:spcPct val="90000"/>
              </a:lnSpc>
              <a:buSzPts val="2800"/>
              <a:buFont typeface="Arial"/>
              <a:buChar char="•"/>
            </a:pPr>
            <a:r>
              <a:rPr lang="ar-EG" sz="2400" b="1" dirty="0">
                <a:solidFill>
                  <a:schemeClr val="tx1"/>
                </a:solidFill>
                <a:latin typeface="+mn-lt"/>
                <a:ea typeface="Calibri"/>
                <a:cs typeface="Calibri"/>
                <a:sym typeface="Calibri"/>
              </a:rPr>
              <a:t>م. </a:t>
            </a:r>
            <a:r>
              <a:rPr lang="ar-SA" sz="2400" b="1" dirty="0">
                <a:solidFill>
                  <a:schemeClr val="tx1"/>
                </a:solidFill>
                <a:latin typeface="+mn-lt"/>
                <a:ea typeface="Calibri"/>
                <a:cs typeface="Calibri"/>
                <a:sym typeface="Calibri"/>
              </a:rPr>
              <a:t>ميادة الخولي</a:t>
            </a:r>
            <a:endParaRPr sz="2400" b="1" dirty="0">
              <a:solidFill>
                <a:schemeClr val="tx1"/>
              </a:solidFill>
              <a:latin typeface="+mn-lt"/>
              <a:ea typeface="Calibri"/>
              <a:cs typeface="Calibri"/>
              <a:sym typeface="Calibri"/>
            </a:endParaRPr>
          </a:p>
          <a:p>
            <a:pPr marL="283487" indent="-62997" algn="r" rtl="1">
              <a:lnSpc>
                <a:spcPct val="90000"/>
              </a:lnSpc>
              <a:spcBef>
                <a:spcPts val="1240"/>
              </a:spcBef>
              <a:buClr>
                <a:schemeClr val="dk1"/>
              </a:buClr>
              <a:buSzPts val="2800"/>
            </a:pPr>
            <a:r>
              <a:rPr lang="ar-EG" sz="2400" dirty="0">
                <a:solidFill>
                  <a:schemeClr val="tx1"/>
                </a:solidFill>
                <a:latin typeface="+mn-lt"/>
                <a:ea typeface="Calibri"/>
                <a:cs typeface="Calibri"/>
                <a:sym typeface="Calibri"/>
              </a:rPr>
              <a:t>عضو مجلس الإدارة ومدير تطوير المنتجات</a:t>
            </a:r>
          </a:p>
          <a:p>
            <a:pPr marL="283487" indent="-62997" algn="r" rtl="1">
              <a:lnSpc>
                <a:spcPct val="90000"/>
              </a:lnSpc>
              <a:spcBef>
                <a:spcPts val="1240"/>
              </a:spcBef>
              <a:buClr>
                <a:schemeClr val="dk1"/>
              </a:buClr>
              <a:buSzPts val="2800"/>
            </a:pPr>
            <a:r>
              <a:rPr lang="ar-SA" sz="2400" dirty="0">
                <a:solidFill>
                  <a:schemeClr val="tx1"/>
                </a:solidFill>
                <a:latin typeface="+mn-lt"/>
                <a:ea typeface="Calibri"/>
                <a:cs typeface="Calibri"/>
                <a:sym typeface="Calibri"/>
              </a:rPr>
              <a:t>خبرة ١٥ عاماً في مجال التقنيات والبرمجيات والتدريب عليها.</a:t>
            </a:r>
            <a:endParaRPr lang="ar-EG" sz="2400" dirty="0">
              <a:solidFill>
                <a:schemeClr val="tx1"/>
              </a:solidFill>
              <a:latin typeface="+mn-lt"/>
              <a:ea typeface="Calibri"/>
              <a:cs typeface="Calibri"/>
              <a:sym typeface="Calibri"/>
            </a:endParaRPr>
          </a:p>
          <a:p>
            <a:pPr marL="574848" indent="-354359" algn="r" rtl="1">
              <a:lnSpc>
                <a:spcPct val="90000"/>
              </a:lnSpc>
              <a:spcBef>
                <a:spcPts val="1240"/>
              </a:spcBef>
              <a:buClr>
                <a:schemeClr val="dk1"/>
              </a:buClr>
              <a:buSzPts val="2800"/>
              <a:buFont typeface="Arial" panose="020B0604020202020204" pitchFamily="34" charset="0"/>
              <a:buChar char="•"/>
            </a:pPr>
            <a:r>
              <a:rPr lang="ar-EG" sz="2400" b="1" dirty="0">
                <a:solidFill>
                  <a:schemeClr val="tx1"/>
                </a:solidFill>
                <a:latin typeface="+mn-lt"/>
                <a:ea typeface="Calibri"/>
                <a:cs typeface="Calibri"/>
                <a:sym typeface="Calibri"/>
              </a:rPr>
              <a:t>م. محمود عشري</a:t>
            </a:r>
          </a:p>
          <a:p>
            <a:pPr marL="283487" indent="-62997" algn="r" rtl="1">
              <a:lnSpc>
                <a:spcPct val="90000"/>
              </a:lnSpc>
              <a:spcBef>
                <a:spcPts val="1240"/>
              </a:spcBef>
              <a:buClr>
                <a:schemeClr val="dk1"/>
              </a:buClr>
              <a:buSzPts val="2800"/>
            </a:pPr>
            <a:r>
              <a:rPr lang="ar-EG" sz="2400" dirty="0">
                <a:solidFill>
                  <a:schemeClr val="tx1"/>
                </a:solidFill>
                <a:latin typeface="+mn-lt"/>
                <a:ea typeface="Calibri"/>
                <a:cs typeface="Calibri"/>
                <a:sym typeface="Calibri"/>
              </a:rPr>
              <a:t>عضو مجلس الإدارة و مدير المشرعات</a:t>
            </a:r>
          </a:p>
          <a:p>
            <a:pPr marL="283487" indent="-62997" algn="r" rtl="1">
              <a:lnSpc>
                <a:spcPct val="90000"/>
              </a:lnSpc>
              <a:spcBef>
                <a:spcPts val="1240"/>
              </a:spcBef>
              <a:buClr>
                <a:schemeClr val="dk1"/>
              </a:buClr>
              <a:buSzPts val="2800"/>
            </a:pPr>
            <a:r>
              <a:rPr lang="ar-SA" sz="2400" dirty="0">
                <a:solidFill>
                  <a:schemeClr val="tx1"/>
                </a:solidFill>
                <a:latin typeface="+mn-lt"/>
                <a:ea typeface="Calibri"/>
                <a:cs typeface="Calibri"/>
                <a:sym typeface="Calibri"/>
              </a:rPr>
              <a:t>خبرة ٢٠ عاما في هندسة </a:t>
            </a:r>
            <a:r>
              <a:rPr lang="ar-SA" sz="2400" dirty="0" err="1">
                <a:solidFill>
                  <a:schemeClr val="tx1"/>
                </a:solidFill>
                <a:latin typeface="+mn-lt"/>
                <a:ea typeface="Calibri"/>
                <a:cs typeface="Calibri"/>
                <a:sym typeface="Calibri"/>
              </a:rPr>
              <a:t>الميكاترونك</a:t>
            </a:r>
            <a:r>
              <a:rPr lang="ar-SA" sz="2400" dirty="0">
                <a:solidFill>
                  <a:schemeClr val="tx1"/>
                </a:solidFill>
                <a:latin typeface="+mn-lt"/>
                <a:ea typeface="Calibri"/>
                <a:cs typeface="Calibri"/>
                <a:sym typeface="Calibri"/>
              </a:rPr>
              <a:t> وإدارة المشاريع والصيانة الصناعية</a:t>
            </a:r>
            <a:endParaRPr lang="ar-EG" sz="2400" b="1" dirty="0">
              <a:solidFill>
                <a:schemeClr val="tx1"/>
              </a:solidFill>
              <a:latin typeface="+mn-lt"/>
              <a:ea typeface="Calibri"/>
              <a:cs typeface="Calibri"/>
              <a:sym typeface="Calibri"/>
            </a:endParaRPr>
          </a:p>
          <a:p>
            <a:pPr marL="283487" indent="-62997" algn="r" rtl="1">
              <a:lnSpc>
                <a:spcPct val="90000"/>
              </a:lnSpc>
              <a:spcBef>
                <a:spcPts val="1240"/>
              </a:spcBef>
              <a:buClr>
                <a:schemeClr val="dk1"/>
              </a:buClr>
              <a:buSzPts val="2800"/>
            </a:pPr>
            <a:endParaRPr lang="ar-EG" sz="2400" dirty="0">
              <a:solidFill>
                <a:schemeClr val="tx1"/>
              </a:solidFill>
              <a:latin typeface="+mn-lt"/>
              <a:ea typeface="Calibri"/>
              <a:cs typeface="Calibri"/>
              <a:sym typeface="Calibri"/>
            </a:endParaRPr>
          </a:p>
          <a:p>
            <a:pPr marL="283487" indent="-62997" algn="r" rtl="1">
              <a:lnSpc>
                <a:spcPct val="90000"/>
              </a:lnSpc>
              <a:spcBef>
                <a:spcPts val="1240"/>
              </a:spcBef>
              <a:buClr>
                <a:schemeClr val="dk1"/>
              </a:buClr>
              <a:buSzPts val="2800"/>
            </a:pPr>
            <a:endParaRPr sz="2400" dirty="0">
              <a:solidFill>
                <a:schemeClr val="tx1"/>
              </a:solidFill>
              <a:latin typeface="+mn-lt"/>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g161597ee159_0_14"/>
          <p:cNvSpPr txBox="1"/>
          <p:nvPr/>
        </p:nvSpPr>
        <p:spPr>
          <a:xfrm>
            <a:off x="1190344" y="1999337"/>
            <a:ext cx="12738663" cy="831797"/>
          </a:xfrm>
          <a:prstGeom prst="rect">
            <a:avLst/>
          </a:prstGeom>
          <a:noFill/>
          <a:ln>
            <a:noFill/>
          </a:ln>
        </p:spPr>
        <p:txBody>
          <a:bodyPr spcFirstLastPara="1" wrap="square" lIns="113377" tIns="56673" rIns="113377" bIns="56673" anchor="ctr" anchorCtr="0">
            <a:normAutofit/>
          </a:bodyPr>
          <a:lstStyle/>
          <a:p>
            <a:pPr algn="r" rtl="1">
              <a:lnSpc>
                <a:spcPct val="90000"/>
              </a:lnSpc>
              <a:buSzPts val="4400"/>
            </a:pPr>
            <a:r>
              <a:rPr lang="ar-EG" sz="3472" dirty="0">
                <a:latin typeface="Calibri"/>
                <a:ea typeface="Calibri"/>
                <a:cs typeface="Calibri"/>
                <a:sym typeface="Calibri"/>
              </a:rPr>
              <a:t>عن المشروع وفكرته</a:t>
            </a:r>
            <a:endParaRPr sz="3472" dirty="0">
              <a:latin typeface="Calibri"/>
              <a:ea typeface="Calibri"/>
              <a:cs typeface="Calibri"/>
              <a:sym typeface="Calibri"/>
            </a:endParaRPr>
          </a:p>
        </p:txBody>
      </p:sp>
      <p:sp>
        <p:nvSpPr>
          <p:cNvPr id="107" name="Google Shape;107;g161597ee159_0_14"/>
          <p:cNvSpPr txBox="1"/>
          <p:nvPr/>
        </p:nvSpPr>
        <p:spPr>
          <a:xfrm>
            <a:off x="1190344" y="3144159"/>
            <a:ext cx="13040439" cy="5395941"/>
          </a:xfrm>
          <a:prstGeom prst="rect">
            <a:avLst/>
          </a:prstGeom>
          <a:noFill/>
          <a:ln>
            <a:noFill/>
          </a:ln>
        </p:spPr>
        <p:txBody>
          <a:bodyPr spcFirstLastPara="1" wrap="square" lIns="113377" tIns="56673" rIns="113377" bIns="56673" anchor="t" anchorCtr="0">
            <a:normAutofit fontScale="92500" lnSpcReduction="20000"/>
          </a:bodyPr>
          <a:lstStyle/>
          <a:p>
            <a:pPr algn="r" rtl="1">
              <a:lnSpc>
                <a:spcPct val="90000"/>
              </a:lnSpc>
              <a:spcBef>
                <a:spcPts val="1240"/>
              </a:spcBef>
              <a:buSzPct val="100000"/>
            </a:pPr>
            <a:r>
              <a:rPr lang="ar-EG" sz="3200" b="1" dirty="0">
                <a:latin typeface="Calibri"/>
                <a:ea typeface="Calibri"/>
                <a:cs typeface="Calibri"/>
                <a:sym typeface="Calibri"/>
              </a:rPr>
              <a:t>اسم المشروع: منصة حورس لإنترنت الأشياء الصناعية</a:t>
            </a:r>
            <a:endParaRPr lang="en-US" sz="3200" b="1" dirty="0">
              <a:latin typeface="Calibri"/>
              <a:ea typeface="Calibri"/>
              <a:cs typeface="Calibri"/>
              <a:sym typeface="Calibri"/>
            </a:endParaRPr>
          </a:p>
          <a:p>
            <a:pPr marL="566974" indent="-399533" algn="r" rtl="1">
              <a:lnSpc>
                <a:spcPct val="115000"/>
              </a:lnSpc>
              <a:spcBef>
                <a:spcPts val="1240"/>
              </a:spcBef>
              <a:buClr>
                <a:schemeClr val="dk1"/>
              </a:buClr>
              <a:buSzPct val="100000"/>
              <a:buFont typeface="Arial"/>
              <a:buChar char="●"/>
            </a:pPr>
            <a:r>
              <a:rPr lang="ar-SA" sz="2800" dirty="0">
                <a:solidFill>
                  <a:schemeClr val="dk1"/>
                </a:solidFill>
              </a:rPr>
              <a:t>هي منصة متكاملة لإنترنت الأشياء الصناعية وتحليل البيانات و توفير رؤية شاملة لكافة الأحداث الخاصة بالعملية الصناعية والتي تشمل التخطيط و الإنتاج والصيانة. يقوم حورس بجمع البيانات من مختلف مصادرها بداية من ماكينات الإنتاج والعدادات الذكية وأنظمة إدارة الموارد وتحليلها وتوفير تقارير لحظية بالإضافة لتنبيهات والإشعارات للمساعدة على اتخاذ القرارات المناسبة في الوقت المناسب.</a:t>
            </a:r>
            <a:endParaRPr sz="2400" dirty="0">
              <a:solidFill>
                <a:schemeClr val="dk1"/>
              </a:solidFill>
            </a:endParaRPr>
          </a:p>
          <a:p>
            <a:pPr marL="566974" indent="-399499" algn="just" rtl="1">
              <a:lnSpc>
                <a:spcPct val="115000"/>
              </a:lnSpc>
              <a:spcBef>
                <a:spcPts val="1488"/>
              </a:spcBef>
              <a:buClr>
                <a:schemeClr val="dk1"/>
              </a:buClr>
              <a:buSzPct val="100000"/>
              <a:buFont typeface="Arial"/>
              <a:buChar char="●"/>
            </a:pPr>
            <a:r>
              <a:rPr lang="ar-EG" sz="2400" dirty="0">
                <a:solidFill>
                  <a:schemeClr val="dk1"/>
                </a:solidFill>
              </a:rPr>
              <a:t>أحد مكونات منصة حورس هو </a:t>
            </a:r>
            <a:r>
              <a:rPr lang="en-US" sz="2400" dirty="0" err="1">
                <a:solidFill>
                  <a:schemeClr val="dk1"/>
                </a:solidFill>
              </a:rPr>
              <a:t>Ogat</a:t>
            </a:r>
            <a:r>
              <a:rPr lang="ar-SA" sz="2400" dirty="0">
                <a:solidFill>
                  <a:schemeClr val="dk1"/>
                </a:solidFill>
              </a:rPr>
              <a:t> أو عين حورس التي توفر رؤية للبيانات باستخدام الواقع المعزز لتسهيل التدخل في العمليات الصناعية كما انها توفر نموذج للذكاء </a:t>
            </a:r>
            <a:r>
              <a:rPr lang="ar-SA" sz="2400" dirty="0" err="1">
                <a:solidFill>
                  <a:schemeClr val="dk1"/>
                </a:solidFill>
              </a:rPr>
              <a:t>الإصطناعي</a:t>
            </a:r>
            <a:r>
              <a:rPr lang="ar-SA" sz="2400" dirty="0">
                <a:solidFill>
                  <a:schemeClr val="dk1"/>
                </a:solidFill>
              </a:rPr>
              <a:t> يمكنه التنبؤ بأعطال الماكينات والمعدات.</a:t>
            </a:r>
          </a:p>
          <a:p>
            <a:pPr marL="566974" indent="-399499" algn="just" rtl="1">
              <a:lnSpc>
                <a:spcPct val="115000"/>
              </a:lnSpc>
              <a:spcBef>
                <a:spcPts val="1488"/>
              </a:spcBef>
              <a:buClr>
                <a:schemeClr val="dk1"/>
              </a:buClr>
              <a:buSzPct val="100000"/>
              <a:buFont typeface="Arial"/>
              <a:buChar char="●"/>
            </a:pPr>
            <a:r>
              <a:rPr lang="ar-SA" sz="2400" dirty="0">
                <a:solidFill>
                  <a:schemeClr val="dk1"/>
                </a:solidFill>
              </a:rPr>
              <a:t>يهدف حورس في النهاية </a:t>
            </a:r>
            <a:r>
              <a:rPr lang="ar-EG" sz="2400" dirty="0">
                <a:solidFill>
                  <a:schemeClr val="dk1"/>
                </a:solidFill>
              </a:rPr>
              <a:t>إلى:</a:t>
            </a:r>
            <a:endParaRPr sz="2400" dirty="0">
              <a:solidFill>
                <a:schemeClr val="dk1"/>
              </a:solidFill>
            </a:endParaRPr>
          </a:p>
          <a:p>
            <a:pPr marL="566974" indent="-566974" algn="just" rtl="1">
              <a:lnSpc>
                <a:spcPct val="115000"/>
              </a:lnSpc>
              <a:spcBef>
                <a:spcPts val="1488"/>
              </a:spcBef>
              <a:buSzPct val="97368"/>
              <a:buFont typeface="Arial"/>
              <a:buAutoNum type="arabicPeriod"/>
            </a:pPr>
            <a:r>
              <a:rPr lang="ar-EG" sz="2400" dirty="0">
                <a:solidFill>
                  <a:schemeClr val="dk1"/>
                </a:solidFill>
              </a:rPr>
              <a:t>المساعدة على التخاذ القرارات المناسبة في الوقت المناسب</a:t>
            </a:r>
          </a:p>
          <a:p>
            <a:pPr marL="566974" indent="-566974" algn="just" rtl="1">
              <a:lnSpc>
                <a:spcPct val="115000"/>
              </a:lnSpc>
              <a:spcBef>
                <a:spcPts val="1488"/>
              </a:spcBef>
              <a:buSzPct val="97368"/>
              <a:buFont typeface="Arial"/>
              <a:buAutoNum type="arabicPeriod"/>
            </a:pPr>
            <a:r>
              <a:rPr lang="ar-EG" sz="2400" dirty="0">
                <a:solidFill>
                  <a:schemeClr val="dk1"/>
                </a:solidFill>
              </a:rPr>
              <a:t>تحسين و ذياده الانتاج والحفاظ على الموارد</a:t>
            </a:r>
          </a:p>
          <a:p>
            <a:pPr marL="566974" indent="-566974" algn="just" rtl="1">
              <a:lnSpc>
                <a:spcPct val="115000"/>
              </a:lnSpc>
              <a:spcBef>
                <a:spcPts val="1488"/>
              </a:spcBef>
              <a:buSzPct val="97368"/>
              <a:buFont typeface="Arial"/>
              <a:buAutoNum type="arabicPeriod"/>
            </a:pPr>
            <a:r>
              <a:rPr lang="ar-EG" sz="2400" dirty="0">
                <a:solidFill>
                  <a:schemeClr val="dk1"/>
                </a:solidFill>
              </a:rPr>
              <a:t>زيادة العائد على الإستثمار للمصنعين مما يساعدهم على التوسع وتوفير وظائف أكثر و تحسين الاقتصاد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Google Shape;120;p3"/>
          <p:cNvSpPr txBox="1"/>
          <p:nvPr/>
        </p:nvSpPr>
        <p:spPr>
          <a:xfrm>
            <a:off x="1399369" y="2371354"/>
            <a:ext cx="12881489" cy="723174"/>
          </a:xfrm>
          <a:prstGeom prst="rect">
            <a:avLst/>
          </a:prstGeom>
          <a:noFill/>
          <a:ln>
            <a:noFill/>
          </a:ln>
        </p:spPr>
        <p:txBody>
          <a:bodyPr spcFirstLastPara="1" wrap="square" lIns="113377" tIns="56673" rIns="113377" bIns="56673" anchor="ctr" anchorCtr="0">
            <a:normAutofit/>
          </a:bodyPr>
          <a:lstStyle/>
          <a:p>
            <a:pPr algn="r" rtl="1">
              <a:lnSpc>
                <a:spcPct val="90000"/>
              </a:lnSpc>
              <a:buSzPts val="4400"/>
            </a:pPr>
            <a:r>
              <a:rPr lang="ar-EG" sz="3472" dirty="0">
                <a:latin typeface="Calibri"/>
                <a:ea typeface="Calibri"/>
                <a:cs typeface="Calibri"/>
                <a:sym typeface="Calibri"/>
              </a:rPr>
              <a:t>اثر المشروع و تطبيقاته</a:t>
            </a:r>
            <a:endParaRPr sz="3472" dirty="0">
              <a:latin typeface="Calibri"/>
              <a:ea typeface="Calibri"/>
              <a:cs typeface="Calibri"/>
              <a:sym typeface="Calibri"/>
            </a:endParaRPr>
          </a:p>
        </p:txBody>
      </p:sp>
      <p:grpSp>
        <p:nvGrpSpPr>
          <p:cNvPr id="2" name="Group 1">
            <a:extLst>
              <a:ext uri="{FF2B5EF4-FFF2-40B4-BE49-F238E27FC236}">
                <a16:creationId xmlns:a16="http://schemas.microsoft.com/office/drawing/2014/main" id="{5834A436-912E-6612-558E-7F3FF063E6D2}"/>
              </a:ext>
            </a:extLst>
          </p:cNvPr>
          <p:cNvGrpSpPr/>
          <p:nvPr/>
        </p:nvGrpSpPr>
        <p:grpSpPr>
          <a:xfrm>
            <a:off x="-248666" y="5491988"/>
            <a:ext cx="9133093" cy="2982839"/>
            <a:chOff x="-4887" y="1355490"/>
            <a:chExt cx="3551924" cy="1269554"/>
          </a:xfrm>
        </p:grpSpPr>
        <p:grpSp>
          <p:nvGrpSpPr>
            <p:cNvPr id="3" name="Group 2">
              <a:extLst>
                <a:ext uri="{FF2B5EF4-FFF2-40B4-BE49-F238E27FC236}">
                  <a16:creationId xmlns:a16="http://schemas.microsoft.com/office/drawing/2014/main" id="{E01B22F1-8C4F-4965-6F10-010E9D611C0E}"/>
                </a:ext>
              </a:extLst>
            </p:cNvPr>
            <p:cNvGrpSpPr/>
            <p:nvPr/>
          </p:nvGrpSpPr>
          <p:grpSpPr>
            <a:xfrm>
              <a:off x="-4887" y="1361007"/>
              <a:ext cx="1423614" cy="1264037"/>
              <a:chOff x="-1154944" y="1769577"/>
              <a:chExt cx="3044274" cy="2703028"/>
            </a:xfrm>
          </p:grpSpPr>
          <p:pic>
            <p:nvPicPr>
              <p:cNvPr id="18" name="Picture 17">
                <a:extLst>
                  <a:ext uri="{FF2B5EF4-FFF2-40B4-BE49-F238E27FC236}">
                    <a16:creationId xmlns:a16="http://schemas.microsoft.com/office/drawing/2014/main" id="{7846EE5E-1459-67AD-0BA5-E4DB2F1DFA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095" y="1769577"/>
                <a:ext cx="1279716" cy="1367314"/>
              </a:xfrm>
              <a:prstGeom prst="rect">
                <a:avLst/>
              </a:prstGeom>
            </p:spPr>
          </p:pic>
          <p:sp>
            <p:nvSpPr>
              <p:cNvPr id="19" name="TextBox 18">
                <a:extLst>
                  <a:ext uri="{FF2B5EF4-FFF2-40B4-BE49-F238E27FC236}">
                    <a16:creationId xmlns:a16="http://schemas.microsoft.com/office/drawing/2014/main" id="{F623282B-D38C-3F4D-F952-566C669BBC34}"/>
                  </a:ext>
                </a:extLst>
              </p:cNvPr>
              <p:cNvSpPr txBox="1"/>
              <p:nvPr/>
            </p:nvSpPr>
            <p:spPr>
              <a:xfrm>
                <a:off x="-1154944" y="3277184"/>
                <a:ext cx="3044274" cy="1195421"/>
              </a:xfrm>
              <a:prstGeom prst="rect">
                <a:avLst/>
              </a:prstGeom>
              <a:noFill/>
            </p:spPr>
            <p:txBody>
              <a:bodyPr wrap="square" rtlCol="1">
                <a:spAutoFit/>
              </a:bodyPr>
              <a:lstStyle/>
              <a:p>
                <a:pPr algn="ctr" rtl="1"/>
                <a:r>
                  <a:rPr lang="ar-EG" sz="2645" dirty="0">
                    <a:solidFill>
                      <a:srgbClr val="0E293C"/>
                    </a:solidFill>
                    <a:latin typeface="Montserrat" panose="02000505000000020004" pitchFamily="2" charset="0"/>
                    <a:ea typeface="Open Sans" panose="020B0606030504020204" pitchFamily="34" charset="0"/>
                    <a:cs typeface="Open Sans" panose="020B0606030504020204" pitchFamily="34" charset="0"/>
                  </a:rPr>
                  <a:t>تقليل</a:t>
                </a:r>
              </a:p>
              <a:p>
                <a:pPr algn="ctr" rtl="1"/>
                <a:r>
                  <a:rPr lang="ar-EG" sz="2645" b="1" dirty="0">
                    <a:solidFill>
                      <a:srgbClr val="0E293C"/>
                    </a:solidFill>
                    <a:latin typeface="Montserrat" panose="02000505000000020004" pitchFamily="2" charset="0"/>
                    <a:ea typeface="Open Sans" panose="020B0606030504020204" pitchFamily="34" charset="0"/>
                    <a:cs typeface="Open Sans" panose="020B0606030504020204" pitchFamily="34" charset="0"/>
                  </a:rPr>
                  <a:t> 12٪</a:t>
                </a:r>
              </a:p>
              <a:p>
                <a:pPr algn="ctr" rtl="1"/>
                <a:r>
                  <a:rPr lang="ar-EG" sz="2645" dirty="0">
                    <a:solidFill>
                      <a:srgbClr val="0E293C"/>
                    </a:solidFill>
                    <a:latin typeface="Montserrat" panose="02000505000000020004" pitchFamily="2" charset="0"/>
                    <a:ea typeface="Open Sans" panose="020B0606030504020204" pitchFamily="34" charset="0"/>
                    <a:cs typeface="Open Sans" panose="020B0606030504020204" pitchFamily="34" charset="0"/>
                  </a:rPr>
                  <a:t>تكلفة الإصلاح المجدولة</a:t>
                </a:r>
                <a:endParaRPr lang="ar-EG" sz="2645" dirty="0">
                  <a:solidFill>
                    <a:srgbClr val="0E293C"/>
                  </a:solidFill>
                  <a:latin typeface="Montserrat" panose="02000505000000020004" pitchFamily="2" charset="0"/>
                  <a:ea typeface="Open Sans" panose="020B0606030504020204" pitchFamily="34" charset="0"/>
                </a:endParaRPr>
              </a:p>
            </p:txBody>
          </p:sp>
        </p:grpSp>
        <p:grpSp>
          <p:nvGrpSpPr>
            <p:cNvPr id="6" name="Group 5">
              <a:extLst>
                <a:ext uri="{FF2B5EF4-FFF2-40B4-BE49-F238E27FC236}">
                  <a16:creationId xmlns:a16="http://schemas.microsoft.com/office/drawing/2014/main" id="{A9DB17ED-0D64-B29F-3CE8-7CC08392BD87}"/>
                </a:ext>
              </a:extLst>
            </p:cNvPr>
            <p:cNvGrpSpPr/>
            <p:nvPr/>
          </p:nvGrpSpPr>
          <p:grpSpPr>
            <a:xfrm>
              <a:off x="1176920" y="1355490"/>
              <a:ext cx="1423614" cy="1265398"/>
              <a:chOff x="997884" y="1725945"/>
              <a:chExt cx="2780291" cy="2471298"/>
            </a:xfrm>
          </p:grpSpPr>
          <p:pic>
            <p:nvPicPr>
              <p:cNvPr id="16" name="Picture 15">
                <a:extLst>
                  <a:ext uri="{FF2B5EF4-FFF2-40B4-BE49-F238E27FC236}">
                    <a16:creationId xmlns:a16="http://schemas.microsoft.com/office/drawing/2014/main" id="{E1F12870-1243-CC81-F44D-52CEF62AA3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6759" y="1725945"/>
                <a:ext cx="950539" cy="1248750"/>
              </a:xfrm>
              <a:prstGeom prst="rect">
                <a:avLst/>
              </a:prstGeom>
            </p:spPr>
          </p:pic>
          <p:sp>
            <p:nvSpPr>
              <p:cNvPr id="17" name="TextBox 16">
                <a:extLst>
                  <a:ext uri="{FF2B5EF4-FFF2-40B4-BE49-F238E27FC236}">
                    <a16:creationId xmlns:a16="http://schemas.microsoft.com/office/drawing/2014/main" id="{89E6207A-2974-96D2-885D-24E9EFFB98F0}"/>
                  </a:ext>
                </a:extLst>
              </p:cNvPr>
              <p:cNvSpPr txBox="1"/>
              <p:nvPr/>
            </p:nvSpPr>
            <p:spPr>
              <a:xfrm>
                <a:off x="997884" y="3105480"/>
                <a:ext cx="2780291" cy="1091763"/>
              </a:xfrm>
              <a:prstGeom prst="rect">
                <a:avLst/>
              </a:prstGeom>
              <a:noFill/>
            </p:spPr>
            <p:txBody>
              <a:bodyPr wrap="square" rtlCol="1">
                <a:spAutoFit/>
              </a:bodyPr>
              <a:lstStyle/>
              <a:p>
                <a:pPr algn="ctr" rtl="1"/>
                <a:r>
                  <a:rPr lang="ar-EG" sz="2645" dirty="0">
                    <a:solidFill>
                      <a:srgbClr val="0E293C"/>
                    </a:solidFill>
                    <a:latin typeface="Montserrat" panose="02000505000000020004" pitchFamily="2" charset="0"/>
                    <a:ea typeface="Open Sans" panose="020B0606030504020204" pitchFamily="34" charset="0"/>
                    <a:cs typeface="Open Sans" panose="020B0606030504020204" pitchFamily="34" charset="0"/>
                  </a:rPr>
                  <a:t>تقليل</a:t>
                </a:r>
              </a:p>
              <a:p>
                <a:pPr algn="ctr" rtl="1"/>
                <a:r>
                  <a:rPr lang="ar-EG" sz="2645" b="1" dirty="0">
                    <a:solidFill>
                      <a:srgbClr val="0E293C"/>
                    </a:solidFill>
                    <a:latin typeface="Montserrat" panose="02000505000000020004" pitchFamily="2" charset="0"/>
                    <a:ea typeface="Open Sans" panose="020B0606030504020204" pitchFamily="34" charset="0"/>
                    <a:cs typeface="Open Sans" panose="020B0606030504020204" pitchFamily="34" charset="0"/>
                  </a:rPr>
                  <a:t> 30٪</a:t>
                </a:r>
              </a:p>
              <a:p>
                <a:pPr algn="ctr" rtl="1"/>
                <a:r>
                  <a:rPr lang="ar-EG" sz="2645" dirty="0">
                    <a:solidFill>
                      <a:srgbClr val="0E293C"/>
                    </a:solidFill>
                    <a:latin typeface="Montserrat" panose="02000505000000020004" pitchFamily="2" charset="0"/>
                    <a:ea typeface="Open Sans" panose="020B0606030504020204" pitchFamily="34" charset="0"/>
                    <a:cs typeface="Open Sans" panose="020B0606030504020204" pitchFamily="34" charset="0"/>
                  </a:rPr>
                  <a:t>التكلفة الإجمالية للإصلاح</a:t>
                </a:r>
                <a:endParaRPr lang="ar-EG" sz="2645" dirty="0">
                  <a:solidFill>
                    <a:srgbClr val="0E293C"/>
                  </a:solidFill>
                  <a:latin typeface="Montserrat" panose="02000505000000020004" pitchFamily="2" charset="0"/>
                  <a:ea typeface="Open Sans" panose="020B0606030504020204" pitchFamily="34" charset="0"/>
                </a:endParaRPr>
              </a:p>
            </p:txBody>
          </p:sp>
        </p:grpSp>
        <p:grpSp>
          <p:nvGrpSpPr>
            <p:cNvPr id="7" name="Group 6">
              <a:extLst>
                <a:ext uri="{FF2B5EF4-FFF2-40B4-BE49-F238E27FC236}">
                  <a16:creationId xmlns:a16="http://schemas.microsoft.com/office/drawing/2014/main" id="{D2DBEF25-74A6-329E-2201-C2EC4D58C763}"/>
                </a:ext>
              </a:extLst>
            </p:cNvPr>
            <p:cNvGrpSpPr/>
            <p:nvPr/>
          </p:nvGrpSpPr>
          <p:grpSpPr>
            <a:xfrm>
              <a:off x="2407053" y="1367306"/>
              <a:ext cx="1139984" cy="1247754"/>
              <a:chOff x="2800122" y="1791095"/>
              <a:chExt cx="2431829" cy="2722921"/>
            </a:xfrm>
          </p:grpSpPr>
          <p:pic>
            <p:nvPicPr>
              <p:cNvPr id="8" name="Picture 7">
                <a:extLst>
                  <a:ext uri="{FF2B5EF4-FFF2-40B4-BE49-F238E27FC236}">
                    <a16:creationId xmlns:a16="http://schemas.microsoft.com/office/drawing/2014/main" id="{9C94DEE9-A3B1-E3BB-C162-6875056F8C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3200" y="1791095"/>
                <a:ext cx="1248185" cy="1401292"/>
              </a:xfrm>
              <a:prstGeom prst="rect">
                <a:avLst/>
              </a:prstGeom>
            </p:spPr>
          </p:pic>
          <p:sp>
            <p:nvSpPr>
              <p:cNvPr id="9" name="TextBox 8">
                <a:extLst>
                  <a:ext uri="{FF2B5EF4-FFF2-40B4-BE49-F238E27FC236}">
                    <a16:creationId xmlns:a16="http://schemas.microsoft.com/office/drawing/2014/main" id="{378F9757-E069-5D99-829D-01C4A2F5A700}"/>
                  </a:ext>
                </a:extLst>
              </p:cNvPr>
              <p:cNvSpPr txBox="1"/>
              <p:nvPr/>
            </p:nvSpPr>
            <p:spPr>
              <a:xfrm>
                <a:off x="2800122" y="3294082"/>
                <a:ext cx="2431829" cy="1219934"/>
              </a:xfrm>
              <a:prstGeom prst="rect">
                <a:avLst/>
              </a:prstGeom>
              <a:noFill/>
            </p:spPr>
            <p:txBody>
              <a:bodyPr wrap="square" rtlCol="1">
                <a:spAutoFit/>
              </a:bodyPr>
              <a:lstStyle/>
              <a:p>
                <a:pPr algn="ctr"/>
                <a:r>
                  <a:rPr lang="ar-EG" sz="2645" dirty="0">
                    <a:solidFill>
                      <a:srgbClr val="0E293C"/>
                    </a:solidFill>
                    <a:latin typeface="Montserrat" panose="02000505000000020004" pitchFamily="2" charset="0"/>
                    <a:ea typeface="Open Sans" panose="020B0606030504020204" pitchFamily="34" charset="0"/>
                    <a:cs typeface="Open Sans" panose="020B0606030504020204" pitchFamily="34" charset="0"/>
                  </a:rPr>
                  <a:t>تقليل ما يصل إلى</a:t>
                </a:r>
              </a:p>
              <a:p>
                <a:pPr algn="ctr"/>
                <a:r>
                  <a:rPr lang="ar-EG" sz="2645" dirty="0">
                    <a:solidFill>
                      <a:srgbClr val="0E293C"/>
                    </a:solidFill>
                    <a:latin typeface="Montserrat" panose="02000505000000020004" pitchFamily="2" charset="0"/>
                    <a:ea typeface="Open Sans" panose="020B0606030504020204" pitchFamily="34" charset="0"/>
                    <a:cs typeface="Open Sans" panose="020B0606030504020204" pitchFamily="34" charset="0"/>
                  </a:rPr>
                  <a:t> </a:t>
                </a:r>
                <a:r>
                  <a:rPr lang="ar-EG" sz="2645" b="1" dirty="0">
                    <a:solidFill>
                      <a:srgbClr val="0E293C"/>
                    </a:solidFill>
                    <a:latin typeface="Montserrat" panose="02000505000000020004" pitchFamily="2" charset="0"/>
                    <a:ea typeface="Open Sans" panose="020B0606030504020204" pitchFamily="34" charset="0"/>
                    <a:cs typeface="Open Sans" panose="020B0606030504020204" pitchFamily="34" charset="0"/>
                  </a:rPr>
                  <a:t>70٪</a:t>
                </a:r>
              </a:p>
              <a:p>
                <a:pPr algn="ctr"/>
                <a:r>
                  <a:rPr lang="ar-EG" sz="2645" dirty="0">
                    <a:solidFill>
                      <a:srgbClr val="0E293C"/>
                    </a:solidFill>
                    <a:latin typeface="Montserrat" panose="02000505000000020004" pitchFamily="2" charset="0"/>
                    <a:ea typeface="Open Sans" panose="020B0606030504020204" pitchFamily="34" charset="0"/>
                  </a:rPr>
                  <a:t>من وقت التوقف</a:t>
                </a:r>
              </a:p>
            </p:txBody>
          </p:sp>
        </p:grpSp>
      </p:grpSp>
      <p:sp>
        <p:nvSpPr>
          <p:cNvPr id="20" name="TextBox 19">
            <a:extLst>
              <a:ext uri="{FF2B5EF4-FFF2-40B4-BE49-F238E27FC236}">
                <a16:creationId xmlns:a16="http://schemas.microsoft.com/office/drawing/2014/main" id="{4EED8FD3-19D8-F181-C150-1C042F277838}"/>
              </a:ext>
            </a:extLst>
          </p:cNvPr>
          <p:cNvSpPr txBox="1"/>
          <p:nvPr/>
        </p:nvSpPr>
        <p:spPr>
          <a:xfrm>
            <a:off x="3172967" y="3602870"/>
            <a:ext cx="8773416" cy="906402"/>
          </a:xfrm>
          <a:prstGeom prst="rect">
            <a:avLst/>
          </a:prstGeom>
          <a:noFill/>
        </p:spPr>
        <p:txBody>
          <a:bodyPr wrap="square" rtlCol="0">
            <a:spAutoFit/>
          </a:bodyPr>
          <a:lstStyle/>
          <a:p>
            <a:pPr algn="ctr" rtl="1"/>
            <a:r>
              <a:rPr lang="ar-EG" sz="2645" dirty="0">
                <a:latin typeface="Montserrat" panose="02000505000000020004" pitchFamily="2" charset="0"/>
                <a:ea typeface="Open Sans" panose="020B0606030504020204" pitchFamily="34" charset="0"/>
                <a:cs typeface="Open Sans" panose="020B0606030504020204" pitchFamily="34" charset="0"/>
              </a:rPr>
              <a:t>تحسين الإنتاج بمصنع الكابلات من</a:t>
            </a:r>
            <a:r>
              <a:rPr lang="ar-EG" sz="2645" b="1" dirty="0">
                <a:latin typeface="Montserrat" panose="02000505000000020004" pitchFamily="2" charset="0"/>
                <a:ea typeface="Open Sans" panose="020B0606030504020204" pitchFamily="34" charset="0"/>
                <a:cs typeface="Open Sans" panose="020B0606030504020204" pitchFamily="34" charset="0"/>
              </a:rPr>
              <a:t> 350 طن / شهر</a:t>
            </a:r>
            <a:r>
              <a:rPr lang="ar-EG" sz="2645" dirty="0">
                <a:latin typeface="Montserrat" panose="02000505000000020004" pitchFamily="2" charset="0"/>
                <a:ea typeface="Open Sans" panose="020B0606030504020204" pitchFamily="34" charset="0"/>
                <a:cs typeface="Open Sans" panose="020B0606030504020204" pitchFamily="34" charset="0"/>
              </a:rPr>
              <a:t> إلى </a:t>
            </a:r>
            <a:r>
              <a:rPr lang="ar-EG" sz="2645" b="1" dirty="0">
                <a:latin typeface="Montserrat" panose="02000505000000020004" pitchFamily="2" charset="0"/>
                <a:ea typeface="Open Sans" panose="020B0606030504020204" pitchFamily="34" charset="0"/>
                <a:cs typeface="Open Sans" panose="020B0606030504020204" pitchFamily="34" charset="0"/>
              </a:rPr>
              <a:t>600 طن / شهر</a:t>
            </a:r>
            <a:r>
              <a:rPr lang="ar-EG" sz="2645" dirty="0">
                <a:latin typeface="Montserrat" panose="02000505000000020004" pitchFamily="2" charset="0"/>
                <a:ea typeface="Open Sans" panose="020B0606030504020204" pitchFamily="34" charset="0"/>
                <a:cs typeface="Open Sans" panose="020B0606030504020204" pitchFamily="34" charset="0"/>
              </a:rPr>
              <a:t> </a:t>
            </a:r>
            <a:r>
              <a:rPr lang="ar-EG" sz="2645" b="1" dirty="0">
                <a:latin typeface="Montserrat" panose="02000505000000020004" pitchFamily="2" charset="0"/>
                <a:ea typeface="Open Sans" panose="020B0606030504020204" pitchFamily="34" charset="0"/>
                <a:cs typeface="Open Sans" panose="020B0606030504020204" pitchFamily="34" charset="0"/>
              </a:rPr>
              <a:t>خلال 4 شهور فقط</a:t>
            </a:r>
            <a:endParaRPr lang="en-US" sz="2645" b="1" dirty="0">
              <a:latin typeface="Montserrat" panose="02000505000000020004" pitchFamily="2" charset="0"/>
              <a:ea typeface="Open Sans" panose="020B0606030504020204" pitchFamily="34" charset="0"/>
              <a:cs typeface="Open Sans" panose="020B0606030504020204" pitchFamily="34" charset="0"/>
            </a:endParaRPr>
          </a:p>
        </p:txBody>
      </p:sp>
      <p:grpSp>
        <p:nvGrpSpPr>
          <p:cNvPr id="33" name="Gruppieren 4">
            <a:extLst>
              <a:ext uri="{FF2B5EF4-FFF2-40B4-BE49-F238E27FC236}">
                <a16:creationId xmlns:a16="http://schemas.microsoft.com/office/drawing/2014/main" id="{916E576D-BE07-1020-EAD2-2E46227AB202}"/>
              </a:ext>
            </a:extLst>
          </p:cNvPr>
          <p:cNvGrpSpPr/>
          <p:nvPr/>
        </p:nvGrpSpPr>
        <p:grpSpPr>
          <a:xfrm>
            <a:off x="9067350" y="4909650"/>
            <a:ext cx="5758065" cy="4174956"/>
            <a:chOff x="86917" y="1787236"/>
            <a:chExt cx="11309958" cy="5807536"/>
          </a:xfrm>
        </p:grpSpPr>
        <p:grpSp>
          <p:nvGrpSpPr>
            <p:cNvPr id="34" name="Gruppieren 5">
              <a:extLst>
                <a:ext uri="{FF2B5EF4-FFF2-40B4-BE49-F238E27FC236}">
                  <a16:creationId xmlns:a16="http://schemas.microsoft.com/office/drawing/2014/main" id="{03D5ABBC-03C5-223D-33C5-0455D98E7880}"/>
                </a:ext>
              </a:extLst>
            </p:cNvPr>
            <p:cNvGrpSpPr/>
            <p:nvPr/>
          </p:nvGrpSpPr>
          <p:grpSpPr>
            <a:xfrm>
              <a:off x="86917" y="1787236"/>
              <a:ext cx="11309958" cy="5807536"/>
              <a:chOff x="86917" y="1787236"/>
              <a:chExt cx="11309958" cy="5807536"/>
            </a:xfrm>
          </p:grpSpPr>
          <p:sp>
            <p:nvSpPr>
              <p:cNvPr id="39" name="Textfeld 5">
                <a:extLst>
                  <a:ext uri="{FF2B5EF4-FFF2-40B4-BE49-F238E27FC236}">
                    <a16:creationId xmlns:a16="http://schemas.microsoft.com/office/drawing/2014/main" id="{95397C4F-6029-7464-A01A-27D8D5C75639}"/>
                  </a:ext>
                </a:extLst>
              </p:cNvPr>
              <p:cNvSpPr txBox="1"/>
              <p:nvPr/>
            </p:nvSpPr>
            <p:spPr bwMode="gray">
              <a:xfrm>
                <a:off x="7846142" y="3547761"/>
                <a:ext cx="3550733" cy="2013994"/>
              </a:xfrm>
              <a:prstGeom prst="rect">
                <a:avLst/>
              </a:prstGeom>
              <a:noFill/>
            </p:spPr>
            <p:txBody>
              <a:bodyPr wrap="square" lIns="0" tIns="0" rIns="0" bIns="0" rtlCol="0" anchor="t">
                <a:spAutoFit/>
              </a:bodyPr>
              <a:lstStyle/>
              <a:p>
                <a:pPr algn="ctr" defTabSz="1511893" rtl="1">
                  <a:tabLst>
                    <a:tab pos="0" algn="l"/>
                  </a:tabLst>
                  <a:defRPr/>
                </a:pPr>
                <a:r>
                  <a:rPr lang="ar-EG" sz="2352" b="1" dirty="0">
                    <a:ea typeface="Arial Unicode MS"/>
                  </a:rPr>
                  <a:t>الحوكمة</a:t>
                </a:r>
              </a:p>
              <a:p>
                <a:pPr algn="ctr" defTabSz="1511893" rtl="1">
                  <a:tabLst>
                    <a:tab pos="0" algn="l"/>
                  </a:tabLst>
                  <a:defRPr/>
                </a:pPr>
                <a:r>
                  <a:rPr lang="ar-EG" sz="2352" dirty="0">
                    <a:ea typeface="Arial Unicode MS"/>
                  </a:rPr>
                  <a:t>تطبيق أحدث النظم لسلوك العمل الفعال والمسؤول</a:t>
                </a:r>
                <a:endParaRPr lang="en-US" sz="2352" dirty="0">
                  <a:ea typeface="Calibri" panose="020F0502020204030204" pitchFamily="34" charset="0"/>
                </a:endParaRPr>
              </a:p>
            </p:txBody>
          </p:sp>
          <p:sp>
            <p:nvSpPr>
              <p:cNvPr id="40" name="Textfeld 6">
                <a:extLst>
                  <a:ext uri="{FF2B5EF4-FFF2-40B4-BE49-F238E27FC236}">
                    <a16:creationId xmlns:a16="http://schemas.microsoft.com/office/drawing/2014/main" id="{7F0A83FD-3E6C-2CC2-2971-946909F6BAC4}"/>
                  </a:ext>
                </a:extLst>
              </p:cNvPr>
              <p:cNvSpPr txBox="1"/>
              <p:nvPr/>
            </p:nvSpPr>
            <p:spPr bwMode="gray">
              <a:xfrm>
                <a:off x="86917" y="3556403"/>
                <a:ext cx="3550733" cy="2517494"/>
              </a:xfrm>
              <a:prstGeom prst="rect">
                <a:avLst/>
              </a:prstGeom>
              <a:noFill/>
            </p:spPr>
            <p:txBody>
              <a:bodyPr wrap="square" lIns="0" tIns="0" rIns="0" bIns="0" rtlCol="0" anchor="t">
                <a:spAutoFit/>
              </a:bodyPr>
              <a:lstStyle/>
              <a:p>
                <a:pPr lvl="2" algn="ctr" defTabSz="1511893" rtl="1">
                  <a:tabLst>
                    <a:tab pos="0" algn="l"/>
                  </a:tabLst>
                  <a:defRPr/>
                </a:pPr>
                <a:r>
                  <a:rPr lang="ar-EG" sz="2352" b="1" dirty="0">
                    <a:ea typeface="Arial Unicode MS"/>
                  </a:rPr>
                  <a:t>العمل اللائق والنمو الاقتصادي</a:t>
                </a:r>
              </a:p>
              <a:p>
                <a:pPr lvl="2" algn="ctr" defTabSz="1511893" rtl="1">
                  <a:tabLst>
                    <a:tab pos="0" algn="l"/>
                  </a:tabLst>
                  <a:defRPr/>
                </a:pPr>
                <a:r>
                  <a:rPr lang="ar-EG" sz="2352" dirty="0">
                    <a:ea typeface="Arial Unicode MS"/>
                  </a:rPr>
                  <a:t>زيادة العائد على الاستثمار ، بيئة إنتاج آمنة</a:t>
                </a:r>
                <a:endParaRPr lang="en-US" sz="2352" dirty="0">
                  <a:ea typeface="Arial Unicode MS"/>
                </a:endParaRPr>
              </a:p>
            </p:txBody>
          </p:sp>
          <p:sp>
            <p:nvSpPr>
              <p:cNvPr id="41" name="Textfeld 51">
                <a:extLst>
                  <a:ext uri="{FF2B5EF4-FFF2-40B4-BE49-F238E27FC236}">
                    <a16:creationId xmlns:a16="http://schemas.microsoft.com/office/drawing/2014/main" id="{1F724D11-BEF3-ACB7-E95B-32602D52CC54}"/>
                  </a:ext>
                </a:extLst>
              </p:cNvPr>
              <p:cNvSpPr txBox="1"/>
              <p:nvPr/>
            </p:nvSpPr>
            <p:spPr bwMode="gray">
              <a:xfrm>
                <a:off x="5866242" y="1787236"/>
                <a:ext cx="2880002" cy="1510497"/>
              </a:xfrm>
              <a:prstGeom prst="rect">
                <a:avLst/>
              </a:prstGeom>
              <a:noFill/>
            </p:spPr>
            <p:txBody>
              <a:bodyPr wrap="square" lIns="0" tIns="0" rIns="0" bIns="0" rtlCol="0" anchor="t">
                <a:spAutoFit/>
              </a:bodyPr>
              <a:lstStyle/>
              <a:p>
                <a:pPr algn="ctr" defTabSz="1511893" rtl="1">
                  <a:tabLst>
                    <a:tab pos="0" algn="l"/>
                  </a:tabLst>
                  <a:defRPr/>
                </a:pPr>
                <a:r>
                  <a:rPr lang="ar-EG" sz="2352" b="1" dirty="0">
                    <a:ea typeface="Arial Unicode MS"/>
                  </a:rPr>
                  <a:t>مناخ</a:t>
                </a:r>
              </a:p>
              <a:p>
                <a:pPr algn="ctr" defTabSz="1511893" rtl="1">
                  <a:tabLst>
                    <a:tab pos="0" algn="l"/>
                  </a:tabLst>
                  <a:defRPr/>
                </a:pPr>
                <a:r>
                  <a:rPr lang="ar-EG" sz="2352" dirty="0">
                    <a:ea typeface="Arial Unicode MS"/>
                  </a:rPr>
                  <a:t>استهلاك أقل وفعال للطاقة</a:t>
                </a:r>
                <a:endParaRPr lang="en-US" sz="2352" dirty="0">
                  <a:ea typeface="Arial Unicode MS"/>
                </a:endParaRPr>
              </a:p>
            </p:txBody>
          </p:sp>
          <p:sp>
            <p:nvSpPr>
              <p:cNvPr id="42" name="Textfeld 4">
                <a:extLst>
                  <a:ext uri="{FF2B5EF4-FFF2-40B4-BE49-F238E27FC236}">
                    <a16:creationId xmlns:a16="http://schemas.microsoft.com/office/drawing/2014/main" id="{707FB54B-6BA6-EEA2-A9F8-3AEC760E4884}"/>
                  </a:ext>
                </a:extLst>
              </p:cNvPr>
              <p:cNvSpPr txBox="1"/>
              <p:nvPr/>
            </p:nvSpPr>
            <p:spPr bwMode="gray">
              <a:xfrm>
                <a:off x="5879746" y="5580778"/>
                <a:ext cx="3741761" cy="2013994"/>
              </a:xfrm>
              <a:prstGeom prst="rect">
                <a:avLst/>
              </a:prstGeom>
              <a:noFill/>
            </p:spPr>
            <p:txBody>
              <a:bodyPr wrap="square" lIns="0" tIns="0" rIns="0" bIns="0" rtlCol="0" anchor="t">
                <a:spAutoFit/>
              </a:bodyPr>
              <a:lstStyle/>
              <a:p>
                <a:pPr lvl="2" algn="ctr" defTabSz="1511893" rtl="1">
                  <a:tabLst>
                    <a:tab pos="0" algn="l"/>
                  </a:tabLst>
                  <a:defRPr/>
                </a:pPr>
                <a:r>
                  <a:rPr lang="ar-EG" sz="2352" b="1" dirty="0">
                    <a:ea typeface="Arial Unicode MS"/>
                  </a:rPr>
                  <a:t>الاستهلاك والإنتاج المعقولان</a:t>
                </a:r>
              </a:p>
              <a:p>
                <a:pPr lvl="2" algn="ctr" defTabSz="1511893" rtl="1">
                  <a:tabLst>
                    <a:tab pos="0" algn="l"/>
                  </a:tabLst>
                  <a:defRPr/>
                </a:pPr>
                <a:r>
                  <a:rPr lang="ar-EG" sz="2352" dirty="0">
                    <a:ea typeface="Arial Unicode MS"/>
                  </a:rPr>
                  <a:t>تقليل الفاقد واستخدام الموارد بكفاءة</a:t>
                </a:r>
                <a:endParaRPr lang="en-US" sz="2352" dirty="0">
                  <a:ea typeface="Arial Unicode MS"/>
                </a:endParaRPr>
              </a:p>
            </p:txBody>
          </p:sp>
        </p:grpSp>
        <p:cxnSp>
          <p:nvCxnSpPr>
            <p:cNvPr id="35" name="Gerade Verbindung 55">
              <a:extLst>
                <a:ext uri="{FF2B5EF4-FFF2-40B4-BE49-F238E27FC236}">
                  <a16:creationId xmlns:a16="http://schemas.microsoft.com/office/drawing/2014/main" id="{4A38B37A-2448-69C5-3B60-A986ECCC9E2A}"/>
                </a:ext>
              </a:extLst>
            </p:cNvPr>
            <p:cNvCxnSpPr>
              <a:cxnSpLocks/>
            </p:cNvCxnSpPr>
            <p:nvPr/>
          </p:nvCxnSpPr>
          <p:spPr bwMode="gray">
            <a:xfrm>
              <a:off x="5757910" y="5188144"/>
              <a:ext cx="0" cy="1082254"/>
            </a:xfrm>
            <a:prstGeom prst="line">
              <a:avLst/>
            </a:prstGeom>
            <a:noFill/>
            <a:ln w="12700" cap="sq" cmpd="sng" algn="ctr">
              <a:solidFill>
                <a:srgbClr val="00FFB9"/>
              </a:solidFill>
              <a:prstDash val="solid"/>
              <a:bevel/>
              <a:headEnd type="oval" w="lg" len="lg"/>
              <a:tailEnd type="none" w="sm" len="sm"/>
            </a:ln>
            <a:effectLst/>
          </p:spPr>
        </p:cxnSp>
        <p:cxnSp>
          <p:nvCxnSpPr>
            <p:cNvPr id="36" name="Gerade Verbindung 55">
              <a:extLst>
                <a:ext uri="{FF2B5EF4-FFF2-40B4-BE49-F238E27FC236}">
                  <a16:creationId xmlns:a16="http://schemas.microsoft.com/office/drawing/2014/main" id="{B1F8060F-D3A9-32F3-F418-4056CAE417F2}"/>
                </a:ext>
              </a:extLst>
            </p:cNvPr>
            <p:cNvCxnSpPr>
              <a:cxnSpLocks/>
            </p:cNvCxnSpPr>
            <p:nvPr/>
          </p:nvCxnSpPr>
          <p:spPr bwMode="gray">
            <a:xfrm>
              <a:off x="7090058" y="4166525"/>
              <a:ext cx="684076" cy="0"/>
            </a:xfrm>
            <a:prstGeom prst="line">
              <a:avLst/>
            </a:prstGeom>
            <a:noFill/>
            <a:ln w="12700" cap="sq" cmpd="sng" algn="ctr">
              <a:solidFill>
                <a:srgbClr val="00FFB9"/>
              </a:solidFill>
              <a:prstDash val="solid"/>
              <a:bevel/>
              <a:headEnd type="oval" w="lg" len="lg"/>
              <a:tailEnd type="none" w="sm" len="sm"/>
            </a:ln>
            <a:effectLst/>
          </p:spPr>
        </p:cxnSp>
        <p:cxnSp>
          <p:nvCxnSpPr>
            <p:cNvPr id="37" name="Gerade Verbindung 55">
              <a:extLst>
                <a:ext uri="{FF2B5EF4-FFF2-40B4-BE49-F238E27FC236}">
                  <a16:creationId xmlns:a16="http://schemas.microsoft.com/office/drawing/2014/main" id="{85AB9685-36AD-F439-9EF9-38C96C1B9F4A}"/>
                </a:ext>
              </a:extLst>
            </p:cNvPr>
            <p:cNvCxnSpPr>
              <a:cxnSpLocks/>
            </p:cNvCxnSpPr>
            <p:nvPr/>
          </p:nvCxnSpPr>
          <p:spPr bwMode="gray">
            <a:xfrm flipH="1">
              <a:off x="3705684" y="4166525"/>
              <a:ext cx="648070" cy="0"/>
            </a:xfrm>
            <a:prstGeom prst="line">
              <a:avLst/>
            </a:prstGeom>
            <a:noFill/>
            <a:ln w="12700" cap="sq" cmpd="sng" algn="ctr">
              <a:solidFill>
                <a:srgbClr val="00FFB9"/>
              </a:solidFill>
              <a:prstDash val="solid"/>
              <a:bevel/>
              <a:headEnd type="oval" w="lg" len="lg"/>
              <a:tailEnd type="none" w="sm" len="sm"/>
            </a:ln>
            <a:effectLst/>
          </p:spPr>
        </p:cxnSp>
        <p:cxnSp>
          <p:nvCxnSpPr>
            <p:cNvPr id="38" name="Gerade Verbindung 55">
              <a:extLst>
                <a:ext uri="{FF2B5EF4-FFF2-40B4-BE49-F238E27FC236}">
                  <a16:creationId xmlns:a16="http://schemas.microsoft.com/office/drawing/2014/main" id="{741AE472-A487-8FB9-0DAE-36C41A1E14C7}"/>
                </a:ext>
              </a:extLst>
            </p:cNvPr>
            <p:cNvCxnSpPr>
              <a:cxnSpLocks/>
            </p:cNvCxnSpPr>
            <p:nvPr/>
          </p:nvCxnSpPr>
          <p:spPr bwMode="gray">
            <a:xfrm flipV="1">
              <a:off x="5757909" y="1824927"/>
              <a:ext cx="0" cy="790401"/>
            </a:xfrm>
            <a:prstGeom prst="line">
              <a:avLst/>
            </a:prstGeom>
            <a:noFill/>
            <a:ln w="12700" cap="sq" cmpd="sng" algn="ctr">
              <a:solidFill>
                <a:srgbClr val="00FFB9"/>
              </a:solidFill>
              <a:prstDash val="solid"/>
              <a:bevel/>
              <a:headEnd type="oval" w="lg" len="lg"/>
              <a:tailEnd type="none" w="sm" len="sm"/>
            </a:ln>
            <a:effectLst/>
          </p:spPr>
        </p:cxnSp>
      </p:grpSp>
      <p:pic>
        <p:nvPicPr>
          <p:cNvPr id="43" name="Picture 2">
            <a:extLst>
              <a:ext uri="{FF2B5EF4-FFF2-40B4-BE49-F238E27FC236}">
                <a16:creationId xmlns:a16="http://schemas.microsoft.com/office/drawing/2014/main" id="{7EFEE05C-D7F7-C321-89F1-D940B1BA77E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82252" t="71385" r="3129" b="5514"/>
          <a:stretch/>
        </p:blipFill>
        <p:spPr bwMode="auto">
          <a:xfrm>
            <a:off x="11467295" y="6054485"/>
            <a:ext cx="1027471" cy="10008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g161597ee159_0_37"/>
          <p:cNvSpPr txBox="1"/>
          <p:nvPr/>
        </p:nvSpPr>
        <p:spPr>
          <a:xfrm>
            <a:off x="1284252" y="2609837"/>
            <a:ext cx="13040439" cy="1644006"/>
          </a:xfrm>
          <a:prstGeom prst="rect">
            <a:avLst/>
          </a:prstGeom>
          <a:noFill/>
          <a:ln>
            <a:noFill/>
          </a:ln>
        </p:spPr>
        <p:txBody>
          <a:bodyPr spcFirstLastPara="1" wrap="square" lIns="113377" tIns="56673" rIns="113377" bIns="56673" anchor="ctr" anchorCtr="0">
            <a:normAutofit/>
          </a:bodyPr>
          <a:lstStyle/>
          <a:p>
            <a:pPr marL="283487" indent="-283487" algn="r" rtl="1">
              <a:lnSpc>
                <a:spcPct val="90000"/>
              </a:lnSpc>
              <a:buClr>
                <a:schemeClr val="dk1"/>
              </a:buClr>
              <a:buSzPts val="2800"/>
              <a:buFont typeface="Arial"/>
              <a:buChar char="•"/>
            </a:pPr>
            <a:r>
              <a:rPr lang="ar-EG" sz="3472" dirty="0">
                <a:solidFill>
                  <a:schemeClr val="dk1"/>
                </a:solidFill>
                <a:latin typeface="Calibri"/>
                <a:ea typeface="Calibri"/>
                <a:cs typeface="Calibri"/>
                <a:sym typeface="Calibri"/>
              </a:rPr>
              <a:t>ما تم تنفيذه والخطط المستقبلية للمشروع</a:t>
            </a:r>
            <a:endParaRPr sz="5456" dirty="0">
              <a:latin typeface="Calibri"/>
              <a:ea typeface="Calibri"/>
              <a:cs typeface="Calibri"/>
              <a:sym typeface="Calibri"/>
            </a:endParaRPr>
          </a:p>
        </p:txBody>
      </p:sp>
      <p:cxnSp>
        <p:nvCxnSpPr>
          <p:cNvPr id="2" name="OTLSHAPE_M_56dca186f936478f897b3dd09c62934a_Connector1">
            <a:extLst>
              <a:ext uri="{FF2B5EF4-FFF2-40B4-BE49-F238E27FC236}">
                <a16:creationId xmlns:a16="http://schemas.microsoft.com/office/drawing/2014/main" id="{316C2A72-006E-CAD9-4E1E-FDBE1F3E854D}"/>
              </a:ext>
            </a:extLst>
          </p:cNvPr>
          <p:cNvCxnSpPr/>
          <p:nvPr>
            <p:custDataLst>
              <p:tags r:id="rId1"/>
            </p:custDataLst>
          </p:nvPr>
        </p:nvCxnSpPr>
        <p:spPr>
          <a:xfrm>
            <a:off x="11327787" y="6912551"/>
            <a:ext cx="0" cy="872092"/>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 name="OTLSHAPE_M_1460e24880534528b3298ff1cdc92bfa_Connector1">
            <a:extLst>
              <a:ext uri="{FF2B5EF4-FFF2-40B4-BE49-F238E27FC236}">
                <a16:creationId xmlns:a16="http://schemas.microsoft.com/office/drawing/2014/main" id="{DB3C6960-09FC-9858-ABB5-F812BAC8E3A7}"/>
              </a:ext>
            </a:extLst>
          </p:cNvPr>
          <p:cNvCxnSpPr/>
          <p:nvPr>
            <p:custDataLst>
              <p:tags r:id="rId2"/>
            </p:custDataLst>
          </p:nvPr>
        </p:nvCxnSpPr>
        <p:spPr>
          <a:xfrm>
            <a:off x="3094804" y="6912550"/>
            <a:ext cx="0" cy="731120"/>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 name="OTLSHAPE_M_16fc03a253524ac7a494cfcd27ce6aa2_Connector1">
            <a:extLst>
              <a:ext uri="{FF2B5EF4-FFF2-40B4-BE49-F238E27FC236}">
                <a16:creationId xmlns:a16="http://schemas.microsoft.com/office/drawing/2014/main" id="{D465FF4E-BC12-8970-0CA1-EB0C1D3D4953}"/>
              </a:ext>
            </a:extLst>
          </p:cNvPr>
          <p:cNvCxnSpPr/>
          <p:nvPr>
            <p:custDataLst>
              <p:tags r:id="rId3"/>
            </p:custDataLst>
          </p:nvPr>
        </p:nvCxnSpPr>
        <p:spPr>
          <a:xfrm>
            <a:off x="1694848" y="6912551"/>
            <a:ext cx="0" cy="1479386"/>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OTLSHAPE_M_035102ed62294dbeaa4569493db72971_Connector1">
            <a:extLst>
              <a:ext uri="{FF2B5EF4-FFF2-40B4-BE49-F238E27FC236}">
                <a16:creationId xmlns:a16="http://schemas.microsoft.com/office/drawing/2014/main" id="{1AF0C677-7774-26BB-D7C1-E068E6E85D6D}"/>
              </a:ext>
            </a:extLst>
          </p:cNvPr>
          <p:cNvCxnSpPr/>
          <p:nvPr>
            <p:custDataLst>
              <p:tags r:id="rId4"/>
            </p:custDataLst>
          </p:nvPr>
        </p:nvCxnSpPr>
        <p:spPr>
          <a:xfrm>
            <a:off x="1519113" y="6912550"/>
            <a:ext cx="0" cy="731120"/>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OTLSHAPE_M_066789e41f544f4eb9837452ae9cf57f_Connector1">
            <a:extLst>
              <a:ext uri="{FF2B5EF4-FFF2-40B4-BE49-F238E27FC236}">
                <a16:creationId xmlns:a16="http://schemas.microsoft.com/office/drawing/2014/main" id="{B63433F6-7854-F5CA-7A17-7723E745E2AA}"/>
              </a:ext>
            </a:extLst>
          </p:cNvPr>
          <p:cNvCxnSpPr/>
          <p:nvPr>
            <p:custDataLst>
              <p:tags r:id="rId5"/>
            </p:custDataLst>
          </p:nvPr>
        </p:nvCxnSpPr>
        <p:spPr>
          <a:xfrm>
            <a:off x="6904907" y="5551457"/>
            <a:ext cx="0" cy="731120"/>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OTLSHAPE_M_6e5ce09aabe8474693e02b42dba05d70_Connector1">
            <a:extLst>
              <a:ext uri="{FF2B5EF4-FFF2-40B4-BE49-F238E27FC236}">
                <a16:creationId xmlns:a16="http://schemas.microsoft.com/office/drawing/2014/main" id="{A5762B38-DBEE-BF29-EC78-1CBB7181D958}"/>
              </a:ext>
            </a:extLst>
          </p:cNvPr>
          <p:cNvCxnSpPr/>
          <p:nvPr>
            <p:custDataLst>
              <p:tags r:id="rId6"/>
            </p:custDataLst>
          </p:nvPr>
        </p:nvCxnSpPr>
        <p:spPr>
          <a:xfrm>
            <a:off x="11498035" y="5410486"/>
            <a:ext cx="0" cy="872092"/>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OTLSHAPE_M_7172d6b46ad84d0b90633bd8c4e600d7_Connector1">
            <a:extLst>
              <a:ext uri="{FF2B5EF4-FFF2-40B4-BE49-F238E27FC236}">
                <a16:creationId xmlns:a16="http://schemas.microsoft.com/office/drawing/2014/main" id="{E9D2AF46-33BA-C635-E582-0BCFBE512DAF}"/>
              </a:ext>
            </a:extLst>
          </p:cNvPr>
          <p:cNvCxnSpPr/>
          <p:nvPr>
            <p:custDataLst>
              <p:tags r:id="rId7"/>
            </p:custDataLst>
          </p:nvPr>
        </p:nvCxnSpPr>
        <p:spPr>
          <a:xfrm>
            <a:off x="4055980" y="4814882"/>
            <a:ext cx="0" cy="961759"/>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OTLSHAPE_M_222b21d952e040cd852216ac10ef1515_Connector2">
            <a:extLst>
              <a:ext uri="{FF2B5EF4-FFF2-40B4-BE49-F238E27FC236}">
                <a16:creationId xmlns:a16="http://schemas.microsoft.com/office/drawing/2014/main" id="{8310892C-99B9-EB0E-D05D-EB29FEA40C67}"/>
              </a:ext>
            </a:extLst>
          </p:cNvPr>
          <p:cNvCxnSpPr/>
          <p:nvPr>
            <p:custDataLst>
              <p:tags r:id="rId8"/>
            </p:custDataLst>
          </p:nvPr>
        </p:nvCxnSpPr>
        <p:spPr>
          <a:xfrm>
            <a:off x="2969108" y="6072586"/>
            <a:ext cx="0" cy="209991"/>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OTLSHAPE_M_222b21d952e040cd852216ac10ef1515_Connector1">
            <a:extLst>
              <a:ext uri="{FF2B5EF4-FFF2-40B4-BE49-F238E27FC236}">
                <a16:creationId xmlns:a16="http://schemas.microsoft.com/office/drawing/2014/main" id="{2D561D7C-9BDC-DA86-8C8F-8C558917A861}"/>
              </a:ext>
            </a:extLst>
          </p:cNvPr>
          <p:cNvCxnSpPr/>
          <p:nvPr>
            <p:custDataLst>
              <p:tags r:id="rId9"/>
            </p:custDataLst>
          </p:nvPr>
        </p:nvCxnSpPr>
        <p:spPr>
          <a:xfrm>
            <a:off x="3869258" y="4066615"/>
            <a:ext cx="0" cy="1710026"/>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OTLSHAPE_TB_00000000000000000000000000000000_LeftEndCaps">
            <a:extLst>
              <a:ext uri="{FF2B5EF4-FFF2-40B4-BE49-F238E27FC236}">
                <a16:creationId xmlns:a16="http://schemas.microsoft.com/office/drawing/2014/main" id="{B9E4898A-82D0-A975-3A41-99AA05D67DC5}"/>
              </a:ext>
            </a:extLst>
          </p:cNvPr>
          <p:cNvSpPr txBox="1"/>
          <p:nvPr>
            <p:custDataLst>
              <p:tags r:id="rId10"/>
            </p:custDataLst>
          </p:nvPr>
        </p:nvSpPr>
        <p:spPr>
          <a:xfrm>
            <a:off x="-2338" y="6368589"/>
            <a:ext cx="743537" cy="457946"/>
          </a:xfrm>
          <a:prstGeom prst="rect">
            <a:avLst/>
          </a:prstGeom>
          <a:noFill/>
        </p:spPr>
        <p:txBody>
          <a:bodyPr vert="horz" wrap="none" lIns="0" tIns="0" rIns="0" bIns="0" rtlCol="0" anchor="ctr" anchorCtr="0">
            <a:spAutoFit/>
          </a:bodyPr>
          <a:lstStyle/>
          <a:p>
            <a:pPr algn="ctr"/>
            <a:r>
              <a:rPr lang="en-US" sz="2976" b="1" spc="-63">
                <a:solidFill>
                  <a:srgbClr val="ED7D31"/>
                </a:solidFill>
                <a:latin typeface="Calibri" panose="020F0502020204030204" pitchFamily="34" charset="0"/>
              </a:rPr>
              <a:t>2017</a:t>
            </a:r>
          </a:p>
        </p:txBody>
      </p:sp>
      <p:sp>
        <p:nvSpPr>
          <p:cNvPr id="13" name="OTLSHAPE_TB_00000000000000000000000000000000_ScaleContainer">
            <a:extLst>
              <a:ext uri="{FF2B5EF4-FFF2-40B4-BE49-F238E27FC236}">
                <a16:creationId xmlns:a16="http://schemas.microsoft.com/office/drawing/2014/main" id="{27FCEA60-BBFF-62AB-9B45-C9C9DBFD88C4}"/>
              </a:ext>
            </a:extLst>
          </p:cNvPr>
          <p:cNvSpPr/>
          <p:nvPr>
            <p:custDataLst>
              <p:tags r:id="rId11"/>
            </p:custDataLst>
          </p:nvPr>
        </p:nvSpPr>
        <p:spPr>
          <a:xfrm>
            <a:off x="1014341" y="6282576"/>
            <a:ext cx="13645153" cy="629973"/>
          </a:xfrm>
          <a:prstGeom prst="rect">
            <a:avLst/>
          </a:prstGeom>
          <a:gradFill flip="none" rotWithShape="1">
            <a:gsLst>
              <a:gs pos="0">
                <a:srgbClr val="44546A"/>
              </a:gs>
              <a:gs pos="0">
                <a:srgbClr val="44546A"/>
              </a:gs>
            </a:gsLst>
            <a:lin ang="5400000" scaled="1"/>
            <a:tileRect/>
          </a:gradFill>
          <a:ln w="25400" cap="flat" cmpd="sng" algn="ctr">
            <a:noFill/>
            <a:prstDash val="solid"/>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14" name="OTLSHAPE_TB_00000000000000000000000000000000_ElapsedTime">
            <a:extLst>
              <a:ext uri="{FF2B5EF4-FFF2-40B4-BE49-F238E27FC236}">
                <a16:creationId xmlns:a16="http://schemas.microsoft.com/office/drawing/2014/main" id="{24A4664A-4214-8B77-0BBC-F94EC42F2992}"/>
              </a:ext>
            </a:extLst>
          </p:cNvPr>
          <p:cNvSpPr/>
          <p:nvPr>
            <p:custDataLst>
              <p:tags r:id="rId12"/>
            </p:custDataLst>
          </p:nvPr>
        </p:nvSpPr>
        <p:spPr>
          <a:xfrm>
            <a:off x="1014341" y="6282576"/>
            <a:ext cx="2918874" cy="125995"/>
          </a:xfrm>
          <a:prstGeom prst="rect">
            <a:avLst/>
          </a:prstGeom>
          <a:solidFill>
            <a:srgbClr val="FF0000">
              <a:alpha val="74902"/>
            </a:srgbClr>
          </a:solidFill>
          <a:ln w="25400" cap="flat" cmpd="sng" algn="ctr">
            <a:noFill/>
            <a:prstDash val="solid"/>
          </a:ln>
          <a:effectLst/>
          <a:scene3d>
            <a:camera prst="orthographicFront"/>
            <a:lightRig rig="threePt" dir="t">
              <a:rot lat="0" lon="0" rev="0"/>
            </a:lightRig>
          </a:scene3d>
          <a:sp3d>
            <a:bevelT w="12700" h="139700"/>
          </a:sp3d>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15" name="OTLSHAPE_TB_00000000000000000000000000000000_TodayMarkerShape">
            <a:extLst>
              <a:ext uri="{FF2B5EF4-FFF2-40B4-BE49-F238E27FC236}">
                <a16:creationId xmlns:a16="http://schemas.microsoft.com/office/drawing/2014/main" id="{5116E746-354B-10E4-8F59-43F926D95922}"/>
              </a:ext>
            </a:extLst>
          </p:cNvPr>
          <p:cNvSpPr/>
          <p:nvPr>
            <p:custDataLst>
              <p:tags r:id="rId13"/>
            </p:custDataLst>
          </p:nvPr>
        </p:nvSpPr>
        <p:spPr>
          <a:xfrm flipV="1">
            <a:off x="3116171" y="6072586"/>
            <a:ext cx="188992" cy="209991"/>
          </a:xfrm>
          <a:prstGeom prst="triangle">
            <a:avLst/>
          </a:prstGeom>
          <a:solidFill>
            <a:srgbClr val="FF0000"/>
          </a:solidFill>
          <a:ln w="25400" cap="flat" cmpd="sng" algn="ctr">
            <a:noFill/>
            <a:prstDash val="solid"/>
          </a:ln>
          <a:effectLst>
            <a:outerShdw>
              <a:scrgbClr r="0" g="0" b="0">
                <a:alpha val="50000"/>
              </a:scrgbClr>
            </a:outerShdw>
          </a:effectLst>
          <a:extLst>
            <a:ext uri="{91240B29-F687-4F45-9708-019B960494DF}">
              <a14:hiddenLine xmlns:a14="http://schemas.microsoft.com/office/drawing/2010/main" w="25400" cap="flat" cmpd="sng" algn="ctr">
                <a:solidFill>
                  <a:schemeClr val="accent1">
                    <a:shade val="50000"/>
                  </a:schemeClr>
                </a:solidFill>
                <a:prstDash val="solid"/>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16" name="OTLSHAPE_TB_00000000000000000000000000000000_TodayMarkerText">
            <a:extLst>
              <a:ext uri="{FF2B5EF4-FFF2-40B4-BE49-F238E27FC236}">
                <a16:creationId xmlns:a16="http://schemas.microsoft.com/office/drawing/2014/main" id="{71C6C88F-03C1-FD74-71ED-0C42E0A70726}"/>
              </a:ext>
            </a:extLst>
          </p:cNvPr>
          <p:cNvSpPr txBox="1"/>
          <p:nvPr>
            <p:custDataLst>
              <p:tags r:id="rId14"/>
            </p:custDataLst>
          </p:nvPr>
        </p:nvSpPr>
        <p:spPr>
          <a:xfrm>
            <a:off x="2909292" y="5766098"/>
            <a:ext cx="600805" cy="305340"/>
          </a:xfrm>
          <a:prstGeom prst="rect">
            <a:avLst/>
          </a:prstGeom>
          <a:noFill/>
        </p:spPr>
        <p:txBody>
          <a:bodyPr vert="horz" wrap="none" lIns="0" tIns="0" rIns="0" bIns="0" rtlCol="0" anchor="ctr" anchorCtr="0">
            <a:spAutoFit/>
          </a:bodyPr>
          <a:lstStyle/>
          <a:p>
            <a:pPr algn="ctr"/>
            <a:r>
              <a:rPr lang="en-US" sz="1984" spc="-43">
                <a:solidFill>
                  <a:srgbClr val="FFFFFF"/>
                </a:solidFill>
                <a:latin typeface="Calibri" panose="020F0502020204030204" pitchFamily="34" charset="0"/>
              </a:rPr>
              <a:t>Today</a:t>
            </a:r>
          </a:p>
        </p:txBody>
      </p:sp>
      <p:sp>
        <p:nvSpPr>
          <p:cNvPr id="17" name="OTLSHAPE_TB_00000000000000000000000000000000_TimescaleInterval1">
            <a:extLst>
              <a:ext uri="{FF2B5EF4-FFF2-40B4-BE49-F238E27FC236}">
                <a16:creationId xmlns:a16="http://schemas.microsoft.com/office/drawing/2014/main" id="{1E2C1C9A-F89C-33F9-3FC0-F54D8D0B0681}"/>
              </a:ext>
            </a:extLst>
          </p:cNvPr>
          <p:cNvSpPr txBox="1"/>
          <p:nvPr>
            <p:custDataLst>
              <p:tags r:id="rId15"/>
            </p:custDataLst>
          </p:nvPr>
        </p:nvSpPr>
        <p:spPr>
          <a:xfrm>
            <a:off x="1119337" y="6443747"/>
            <a:ext cx="504235" cy="307636"/>
          </a:xfrm>
          <a:prstGeom prst="rect">
            <a:avLst/>
          </a:prstGeom>
          <a:noFill/>
        </p:spPr>
        <p:txBody>
          <a:bodyPr vert="horz" wrap="none" lIns="0" tIns="0" rIns="0" bIns="0" rtlCol="0" anchor="ctr" anchorCtr="0">
            <a:noAutofit/>
          </a:bodyPr>
          <a:lstStyle/>
          <a:p>
            <a:r>
              <a:rPr lang="en-US" sz="1984" spc="-33" dirty="0">
                <a:solidFill>
                  <a:schemeClr val="lt1"/>
                </a:solidFill>
                <a:latin typeface="Calibri" panose="020F0502020204030204" pitchFamily="34" charset="0"/>
              </a:rPr>
              <a:t>2017</a:t>
            </a:r>
          </a:p>
        </p:txBody>
      </p:sp>
      <p:cxnSp>
        <p:nvCxnSpPr>
          <p:cNvPr id="18" name="OTLSHAPE_TB_00000000000000000000000000000000_Separator1">
            <a:extLst>
              <a:ext uri="{FF2B5EF4-FFF2-40B4-BE49-F238E27FC236}">
                <a16:creationId xmlns:a16="http://schemas.microsoft.com/office/drawing/2014/main" id="{61BFB2B1-7D56-6B6B-8B4C-F72E427A36E9}"/>
              </a:ext>
            </a:extLst>
          </p:cNvPr>
          <p:cNvCxnSpPr/>
          <p:nvPr>
            <p:custDataLst>
              <p:tags r:id="rId16"/>
            </p:custDataLst>
          </p:nvPr>
        </p:nvCxnSpPr>
        <p:spPr>
          <a:xfrm>
            <a:off x="2294091" y="6429572"/>
            <a:ext cx="0" cy="335985"/>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OTLSHAPE_TB_00000000000000000000000000000000_TimescaleInterval2">
            <a:extLst>
              <a:ext uri="{FF2B5EF4-FFF2-40B4-BE49-F238E27FC236}">
                <a16:creationId xmlns:a16="http://schemas.microsoft.com/office/drawing/2014/main" id="{A16D8D23-0E66-9983-C659-B937580393CB}"/>
              </a:ext>
            </a:extLst>
          </p:cNvPr>
          <p:cNvSpPr txBox="1"/>
          <p:nvPr>
            <p:custDataLst>
              <p:tags r:id="rId17"/>
            </p:custDataLst>
          </p:nvPr>
        </p:nvSpPr>
        <p:spPr>
          <a:xfrm>
            <a:off x="2399088" y="6443747"/>
            <a:ext cx="504235" cy="307636"/>
          </a:xfrm>
          <a:prstGeom prst="rect">
            <a:avLst/>
          </a:prstGeom>
          <a:noFill/>
        </p:spPr>
        <p:txBody>
          <a:bodyPr vert="horz" wrap="none" lIns="0" tIns="0" rIns="0" bIns="0" rtlCol="0" anchor="ctr" anchorCtr="0">
            <a:noAutofit/>
          </a:bodyPr>
          <a:lstStyle/>
          <a:p>
            <a:r>
              <a:rPr lang="en-US" sz="1984" spc="-33" dirty="0">
                <a:solidFill>
                  <a:schemeClr val="lt1"/>
                </a:solidFill>
                <a:latin typeface="Calibri" panose="020F0502020204030204" pitchFamily="34" charset="0"/>
              </a:rPr>
              <a:t>2018</a:t>
            </a:r>
          </a:p>
        </p:txBody>
      </p:sp>
      <p:cxnSp>
        <p:nvCxnSpPr>
          <p:cNvPr id="20" name="OTLSHAPE_TB_00000000000000000000000000000000_Separator2">
            <a:extLst>
              <a:ext uri="{FF2B5EF4-FFF2-40B4-BE49-F238E27FC236}">
                <a16:creationId xmlns:a16="http://schemas.microsoft.com/office/drawing/2014/main" id="{8685569A-39AC-7450-463E-021D3D5F54BE}"/>
              </a:ext>
            </a:extLst>
          </p:cNvPr>
          <p:cNvCxnSpPr/>
          <p:nvPr>
            <p:custDataLst>
              <p:tags r:id="rId18"/>
            </p:custDataLst>
          </p:nvPr>
        </p:nvCxnSpPr>
        <p:spPr>
          <a:xfrm>
            <a:off x="4298636" y="6429572"/>
            <a:ext cx="0" cy="335985"/>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OTLSHAPE_TB_00000000000000000000000000000000_TimescaleInterval3">
            <a:extLst>
              <a:ext uri="{FF2B5EF4-FFF2-40B4-BE49-F238E27FC236}">
                <a16:creationId xmlns:a16="http://schemas.microsoft.com/office/drawing/2014/main" id="{F2B08BA6-A009-A56B-B617-55C9AC7F4179}"/>
              </a:ext>
            </a:extLst>
          </p:cNvPr>
          <p:cNvSpPr txBox="1"/>
          <p:nvPr>
            <p:custDataLst>
              <p:tags r:id="rId19"/>
            </p:custDataLst>
          </p:nvPr>
        </p:nvSpPr>
        <p:spPr>
          <a:xfrm>
            <a:off x="4403634" y="6443747"/>
            <a:ext cx="504235" cy="307636"/>
          </a:xfrm>
          <a:prstGeom prst="rect">
            <a:avLst/>
          </a:prstGeom>
          <a:noFill/>
        </p:spPr>
        <p:txBody>
          <a:bodyPr vert="horz" wrap="none" lIns="0" tIns="0" rIns="0" bIns="0" rtlCol="0" anchor="ctr" anchorCtr="0">
            <a:noAutofit/>
          </a:bodyPr>
          <a:lstStyle/>
          <a:p>
            <a:r>
              <a:rPr lang="en-US" sz="1984" spc="-33">
                <a:solidFill>
                  <a:schemeClr val="lt1"/>
                </a:solidFill>
                <a:latin typeface="Calibri" panose="020F0502020204030204" pitchFamily="34" charset="0"/>
              </a:rPr>
              <a:t>2019</a:t>
            </a:r>
          </a:p>
        </p:txBody>
      </p:sp>
      <p:cxnSp>
        <p:nvCxnSpPr>
          <p:cNvPr id="22" name="OTLSHAPE_TB_00000000000000000000000000000000_Separator3">
            <a:extLst>
              <a:ext uri="{FF2B5EF4-FFF2-40B4-BE49-F238E27FC236}">
                <a16:creationId xmlns:a16="http://schemas.microsoft.com/office/drawing/2014/main" id="{C865D1AF-4212-D2CF-B9A4-4442B1D2A737}"/>
              </a:ext>
            </a:extLst>
          </p:cNvPr>
          <p:cNvCxnSpPr/>
          <p:nvPr>
            <p:custDataLst>
              <p:tags r:id="rId20"/>
            </p:custDataLst>
          </p:nvPr>
        </p:nvCxnSpPr>
        <p:spPr>
          <a:xfrm>
            <a:off x="6303180" y="6429572"/>
            <a:ext cx="0" cy="335985"/>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OTLSHAPE_TB_00000000000000000000000000000000_TimescaleInterval4">
            <a:extLst>
              <a:ext uri="{FF2B5EF4-FFF2-40B4-BE49-F238E27FC236}">
                <a16:creationId xmlns:a16="http://schemas.microsoft.com/office/drawing/2014/main" id="{AF784516-20DD-04AE-7F2E-8C88081EFF7B}"/>
              </a:ext>
            </a:extLst>
          </p:cNvPr>
          <p:cNvSpPr txBox="1"/>
          <p:nvPr>
            <p:custDataLst>
              <p:tags r:id="rId21"/>
            </p:custDataLst>
          </p:nvPr>
        </p:nvSpPr>
        <p:spPr>
          <a:xfrm>
            <a:off x="6408178" y="6443747"/>
            <a:ext cx="504235" cy="307636"/>
          </a:xfrm>
          <a:prstGeom prst="rect">
            <a:avLst/>
          </a:prstGeom>
          <a:noFill/>
        </p:spPr>
        <p:txBody>
          <a:bodyPr vert="horz" wrap="none" lIns="0" tIns="0" rIns="0" bIns="0" rtlCol="0" anchor="ctr" anchorCtr="0">
            <a:noAutofit/>
          </a:bodyPr>
          <a:lstStyle/>
          <a:p>
            <a:r>
              <a:rPr lang="en-US" sz="1984" spc="-33">
                <a:solidFill>
                  <a:schemeClr val="lt1"/>
                </a:solidFill>
                <a:latin typeface="Calibri" panose="020F0502020204030204" pitchFamily="34" charset="0"/>
              </a:rPr>
              <a:t>2020</a:t>
            </a:r>
          </a:p>
        </p:txBody>
      </p:sp>
      <p:cxnSp>
        <p:nvCxnSpPr>
          <p:cNvPr id="24" name="OTLSHAPE_TB_00000000000000000000000000000000_Separator4">
            <a:extLst>
              <a:ext uri="{FF2B5EF4-FFF2-40B4-BE49-F238E27FC236}">
                <a16:creationId xmlns:a16="http://schemas.microsoft.com/office/drawing/2014/main" id="{766C33CD-F6D8-936E-AE48-CA10D8322118}"/>
              </a:ext>
            </a:extLst>
          </p:cNvPr>
          <p:cNvCxnSpPr/>
          <p:nvPr>
            <p:custDataLst>
              <p:tags r:id="rId22"/>
            </p:custDataLst>
          </p:nvPr>
        </p:nvCxnSpPr>
        <p:spPr>
          <a:xfrm>
            <a:off x="8313218" y="6429572"/>
            <a:ext cx="0" cy="335985"/>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OTLSHAPE_TB_00000000000000000000000000000000_TimescaleInterval5">
            <a:extLst>
              <a:ext uri="{FF2B5EF4-FFF2-40B4-BE49-F238E27FC236}">
                <a16:creationId xmlns:a16="http://schemas.microsoft.com/office/drawing/2014/main" id="{4E6D13CF-C3E6-9BE3-E1D3-04C693FB05E2}"/>
              </a:ext>
            </a:extLst>
          </p:cNvPr>
          <p:cNvSpPr txBox="1"/>
          <p:nvPr>
            <p:custDataLst>
              <p:tags r:id="rId23"/>
            </p:custDataLst>
          </p:nvPr>
        </p:nvSpPr>
        <p:spPr>
          <a:xfrm>
            <a:off x="8418215" y="6443747"/>
            <a:ext cx="504235" cy="307636"/>
          </a:xfrm>
          <a:prstGeom prst="rect">
            <a:avLst/>
          </a:prstGeom>
          <a:noFill/>
        </p:spPr>
        <p:txBody>
          <a:bodyPr vert="horz" wrap="none" lIns="0" tIns="0" rIns="0" bIns="0" rtlCol="0" anchor="ctr" anchorCtr="0">
            <a:noAutofit/>
          </a:bodyPr>
          <a:lstStyle/>
          <a:p>
            <a:r>
              <a:rPr lang="en-US" sz="1984" spc="-33">
                <a:solidFill>
                  <a:schemeClr val="lt1"/>
                </a:solidFill>
                <a:latin typeface="Calibri" panose="020F0502020204030204" pitchFamily="34" charset="0"/>
              </a:rPr>
              <a:t>2021</a:t>
            </a:r>
          </a:p>
        </p:txBody>
      </p:sp>
      <p:cxnSp>
        <p:nvCxnSpPr>
          <p:cNvPr id="26" name="OTLSHAPE_TB_00000000000000000000000000000000_Separator5">
            <a:extLst>
              <a:ext uri="{FF2B5EF4-FFF2-40B4-BE49-F238E27FC236}">
                <a16:creationId xmlns:a16="http://schemas.microsoft.com/office/drawing/2014/main" id="{B6EB8C87-CAEE-5A32-D155-9ECD1BC2CBAA}"/>
              </a:ext>
            </a:extLst>
          </p:cNvPr>
          <p:cNvCxnSpPr/>
          <p:nvPr>
            <p:custDataLst>
              <p:tags r:id="rId24"/>
            </p:custDataLst>
          </p:nvPr>
        </p:nvCxnSpPr>
        <p:spPr>
          <a:xfrm>
            <a:off x="10317763" y="6429572"/>
            <a:ext cx="0" cy="335985"/>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OTLSHAPE_TB_00000000000000000000000000000000_TimescaleInterval6">
            <a:extLst>
              <a:ext uri="{FF2B5EF4-FFF2-40B4-BE49-F238E27FC236}">
                <a16:creationId xmlns:a16="http://schemas.microsoft.com/office/drawing/2014/main" id="{791327B6-9066-67C8-1A69-7223C1A5128A}"/>
              </a:ext>
            </a:extLst>
          </p:cNvPr>
          <p:cNvSpPr txBox="1"/>
          <p:nvPr>
            <p:custDataLst>
              <p:tags r:id="rId25"/>
            </p:custDataLst>
          </p:nvPr>
        </p:nvSpPr>
        <p:spPr>
          <a:xfrm>
            <a:off x="10422760" y="6443747"/>
            <a:ext cx="504235" cy="307636"/>
          </a:xfrm>
          <a:prstGeom prst="rect">
            <a:avLst/>
          </a:prstGeom>
          <a:noFill/>
        </p:spPr>
        <p:txBody>
          <a:bodyPr vert="horz" wrap="none" lIns="0" tIns="0" rIns="0" bIns="0" rtlCol="0" anchor="ctr" anchorCtr="0">
            <a:noAutofit/>
          </a:bodyPr>
          <a:lstStyle/>
          <a:p>
            <a:r>
              <a:rPr lang="en-US" sz="1984" spc="-33" dirty="0">
                <a:solidFill>
                  <a:schemeClr val="lt1"/>
                </a:solidFill>
                <a:latin typeface="Calibri" panose="020F0502020204030204" pitchFamily="34" charset="0"/>
              </a:rPr>
              <a:t>2022</a:t>
            </a:r>
          </a:p>
        </p:txBody>
      </p:sp>
      <p:sp>
        <p:nvSpPr>
          <p:cNvPr id="28" name="OTLSHAPE_M_222b21d952e040cd852216ac10ef1515_Title">
            <a:extLst>
              <a:ext uri="{FF2B5EF4-FFF2-40B4-BE49-F238E27FC236}">
                <a16:creationId xmlns:a16="http://schemas.microsoft.com/office/drawing/2014/main" id="{CB5B4A1B-22BA-010E-5DB2-595C6A32F842}"/>
              </a:ext>
            </a:extLst>
          </p:cNvPr>
          <p:cNvSpPr txBox="1"/>
          <p:nvPr>
            <p:custDataLst>
              <p:tags r:id="rId26"/>
            </p:custDataLst>
          </p:nvPr>
        </p:nvSpPr>
        <p:spPr>
          <a:xfrm>
            <a:off x="3336593" y="3870782"/>
            <a:ext cx="1805923" cy="279948"/>
          </a:xfrm>
          <a:prstGeom prst="rect">
            <a:avLst/>
          </a:prstGeom>
          <a:noFill/>
        </p:spPr>
        <p:txBody>
          <a:bodyPr vert="horz" wrap="square" lIns="0" tIns="0" rIns="0" bIns="0" rtlCol="0" anchor="ctr" anchorCtr="0">
            <a:spAutoFit/>
          </a:bodyPr>
          <a:lstStyle/>
          <a:p>
            <a:r>
              <a:rPr lang="en-US" sz="1819" b="1" spc="-14">
                <a:solidFill>
                  <a:srgbClr val="FFFFFF"/>
                </a:solidFill>
                <a:latin typeface="Calibri" panose="020F0502020204030204" pitchFamily="34" charset="0"/>
              </a:rPr>
              <a:t>NIoTEK New Office</a:t>
            </a:r>
          </a:p>
        </p:txBody>
      </p:sp>
      <p:sp>
        <p:nvSpPr>
          <p:cNvPr id="29" name="OTLSHAPE_M_222b21d952e040cd852216ac10ef1515_Date">
            <a:extLst>
              <a:ext uri="{FF2B5EF4-FFF2-40B4-BE49-F238E27FC236}">
                <a16:creationId xmlns:a16="http://schemas.microsoft.com/office/drawing/2014/main" id="{5F5A8A3B-25F0-57C6-4B0A-5C69119A0EF9}"/>
              </a:ext>
            </a:extLst>
          </p:cNvPr>
          <p:cNvSpPr txBox="1"/>
          <p:nvPr>
            <p:custDataLst>
              <p:tags r:id="rId27"/>
            </p:custDataLst>
          </p:nvPr>
        </p:nvSpPr>
        <p:spPr>
          <a:xfrm>
            <a:off x="4236741" y="4092222"/>
            <a:ext cx="1091099"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Magna V1.0</a:t>
            </a:r>
          </a:p>
        </p:txBody>
      </p:sp>
      <p:sp>
        <p:nvSpPr>
          <p:cNvPr id="30" name="OTLSHAPE_M_222b21d952e040cd852216ac10ef1515_Shape">
            <a:extLst>
              <a:ext uri="{FF2B5EF4-FFF2-40B4-BE49-F238E27FC236}">
                <a16:creationId xmlns:a16="http://schemas.microsoft.com/office/drawing/2014/main" id="{88F7BF14-A870-3F5C-495D-D0DD69A30572}"/>
              </a:ext>
            </a:extLst>
          </p:cNvPr>
          <p:cNvSpPr/>
          <p:nvPr>
            <p:custDataLst>
              <p:tags r:id="rId28"/>
            </p:custDataLst>
          </p:nvPr>
        </p:nvSpPr>
        <p:spPr>
          <a:xfrm rot="16200000">
            <a:off x="3911257" y="4066614"/>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31" name="OTLSHAPE_M_7172d6b46ad84d0b90633bd8c4e600d7_Title">
            <a:extLst>
              <a:ext uri="{FF2B5EF4-FFF2-40B4-BE49-F238E27FC236}">
                <a16:creationId xmlns:a16="http://schemas.microsoft.com/office/drawing/2014/main" id="{4A14CA8D-2682-5056-1CB3-7788D1106D0C}"/>
              </a:ext>
            </a:extLst>
          </p:cNvPr>
          <p:cNvSpPr txBox="1"/>
          <p:nvPr>
            <p:custDataLst>
              <p:tags r:id="rId29"/>
            </p:custDataLst>
          </p:nvPr>
        </p:nvSpPr>
        <p:spPr>
          <a:xfrm>
            <a:off x="3523316" y="4619048"/>
            <a:ext cx="2687885" cy="279948"/>
          </a:xfrm>
          <a:prstGeom prst="rect">
            <a:avLst/>
          </a:prstGeom>
          <a:noFill/>
        </p:spPr>
        <p:txBody>
          <a:bodyPr vert="horz" wrap="square" lIns="0" tIns="0" rIns="0" bIns="0" rtlCol="0" anchor="ctr" anchorCtr="0">
            <a:spAutoFit/>
          </a:bodyPr>
          <a:lstStyle/>
          <a:p>
            <a:r>
              <a:rPr lang="en-US" sz="1819" b="1" spc="-10">
                <a:solidFill>
                  <a:srgbClr val="FFFFFF"/>
                </a:solidFill>
                <a:latin typeface="Calibri" panose="020F0502020204030204" pitchFamily="34" charset="0"/>
              </a:rPr>
              <a:t>Launching MAGNA Platform</a:t>
            </a:r>
          </a:p>
        </p:txBody>
      </p:sp>
      <p:sp>
        <p:nvSpPr>
          <p:cNvPr id="32" name="OTLSHAPE_M_7172d6b46ad84d0b90633bd8c4e600d7_Date">
            <a:extLst>
              <a:ext uri="{FF2B5EF4-FFF2-40B4-BE49-F238E27FC236}">
                <a16:creationId xmlns:a16="http://schemas.microsoft.com/office/drawing/2014/main" id="{7067C852-7F20-AED3-E971-9E997F9BDC40}"/>
              </a:ext>
            </a:extLst>
          </p:cNvPr>
          <p:cNvSpPr txBox="1"/>
          <p:nvPr>
            <p:custDataLst>
              <p:tags r:id="rId30"/>
            </p:custDataLst>
          </p:nvPr>
        </p:nvSpPr>
        <p:spPr>
          <a:xfrm>
            <a:off x="4446281" y="4838958"/>
            <a:ext cx="1149875"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HORUS V6.5</a:t>
            </a:r>
          </a:p>
        </p:txBody>
      </p:sp>
      <p:sp>
        <p:nvSpPr>
          <p:cNvPr id="33" name="OTLSHAPE_M_7172d6b46ad84d0b90633bd8c4e600d7_Shape">
            <a:extLst>
              <a:ext uri="{FF2B5EF4-FFF2-40B4-BE49-F238E27FC236}">
                <a16:creationId xmlns:a16="http://schemas.microsoft.com/office/drawing/2014/main" id="{C644C98A-1DC9-7267-8C26-C19554265122}"/>
              </a:ext>
            </a:extLst>
          </p:cNvPr>
          <p:cNvSpPr/>
          <p:nvPr>
            <p:custDataLst>
              <p:tags r:id="rId31"/>
            </p:custDataLst>
          </p:nvPr>
        </p:nvSpPr>
        <p:spPr>
          <a:xfrm rot="16200000">
            <a:off x="4097979" y="4814882"/>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34" name="OTLSHAPE_M_6e5ce09aabe8474693e02b42dba05d70_Title">
            <a:extLst>
              <a:ext uri="{FF2B5EF4-FFF2-40B4-BE49-F238E27FC236}">
                <a16:creationId xmlns:a16="http://schemas.microsoft.com/office/drawing/2014/main" id="{772FA916-FE64-B01F-22D4-0946F442CBCD}"/>
              </a:ext>
            </a:extLst>
          </p:cNvPr>
          <p:cNvSpPr txBox="1"/>
          <p:nvPr>
            <p:custDataLst>
              <p:tags r:id="rId32"/>
            </p:custDataLst>
          </p:nvPr>
        </p:nvSpPr>
        <p:spPr>
          <a:xfrm>
            <a:off x="11865519" y="5239134"/>
            <a:ext cx="1553934"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3500 Device</a:t>
            </a:r>
          </a:p>
        </p:txBody>
      </p:sp>
      <p:sp>
        <p:nvSpPr>
          <p:cNvPr id="35" name="OTLSHAPE_M_6e5ce09aabe8474693e02b42dba05d70_Shape">
            <a:extLst>
              <a:ext uri="{FF2B5EF4-FFF2-40B4-BE49-F238E27FC236}">
                <a16:creationId xmlns:a16="http://schemas.microsoft.com/office/drawing/2014/main" id="{9EE163A3-3904-B4B2-F184-669D7C21B4D6}"/>
              </a:ext>
            </a:extLst>
          </p:cNvPr>
          <p:cNvSpPr/>
          <p:nvPr>
            <p:custDataLst>
              <p:tags r:id="rId33"/>
            </p:custDataLst>
          </p:nvPr>
        </p:nvSpPr>
        <p:spPr>
          <a:xfrm rot="16200000">
            <a:off x="11540034" y="5410485"/>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36" name="OTLSHAPE_M_066789e41f544f4eb9837452ae9cf57f_Title">
            <a:extLst>
              <a:ext uri="{FF2B5EF4-FFF2-40B4-BE49-F238E27FC236}">
                <a16:creationId xmlns:a16="http://schemas.microsoft.com/office/drawing/2014/main" id="{32E89E8B-C8A7-EA34-7C3E-FD52FA5A1D97}"/>
              </a:ext>
            </a:extLst>
          </p:cNvPr>
          <p:cNvSpPr txBox="1"/>
          <p:nvPr>
            <p:custDataLst>
              <p:tags r:id="rId34"/>
            </p:custDataLst>
          </p:nvPr>
        </p:nvSpPr>
        <p:spPr>
          <a:xfrm>
            <a:off x="4758996" y="5367317"/>
            <a:ext cx="1553934" cy="279948"/>
          </a:xfrm>
          <a:prstGeom prst="rect">
            <a:avLst/>
          </a:prstGeom>
          <a:noFill/>
        </p:spPr>
        <p:txBody>
          <a:bodyPr vert="horz" wrap="square" lIns="0" tIns="0" rIns="0" bIns="0" rtlCol="0" anchor="ctr" anchorCtr="0">
            <a:spAutoFit/>
          </a:bodyPr>
          <a:lstStyle/>
          <a:p>
            <a:r>
              <a:rPr lang="en-US" sz="1819" b="1" spc="-20">
                <a:solidFill>
                  <a:srgbClr val="FFFFFF"/>
                </a:solidFill>
                <a:latin typeface="Calibri" panose="020F0502020204030204" pitchFamily="34" charset="0"/>
              </a:rPr>
              <a:t>Talents Program</a:t>
            </a:r>
          </a:p>
        </p:txBody>
      </p:sp>
      <p:sp>
        <p:nvSpPr>
          <p:cNvPr id="37" name="OTLSHAPE_M_066789e41f544f4eb9837452ae9cf57f_Date">
            <a:extLst>
              <a:ext uri="{FF2B5EF4-FFF2-40B4-BE49-F238E27FC236}">
                <a16:creationId xmlns:a16="http://schemas.microsoft.com/office/drawing/2014/main" id="{FC74ED33-1572-E03A-00EB-36E0C541CF01}"/>
              </a:ext>
            </a:extLst>
          </p:cNvPr>
          <p:cNvSpPr txBox="1"/>
          <p:nvPr>
            <p:custDataLst>
              <p:tags r:id="rId35"/>
            </p:custDataLst>
          </p:nvPr>
        </p:nvSpPr>
        <p:spPr>
          <a:xfrm>
            <a:off x="7272393" y="5670245"/>
            <a:ext cx="1376715"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Hardware R&amp;D</a:t>
            </a:r>
          </a:p>
        </p:txBody>
      </p:sp>
      <p:sp>
        <p:nvSpPr>
          <p:cNvPr id="38" name="OTLSHAPE_M_066789e41f544f4eb9837452ae9cf57f_Shape">
            <a:extLst>
              <a:ext uri="{FF2B5EF4-FFF2-40B4-BE49-F238E27FC236}">
                <a16:creationId xmlns:a16="http://schemas.microsoft.com/office/drawing/2014/main" id="{CB18C1A7-2ED3-44E9-EB5D-77A05921D826}"/>
              </a:ext>
            </a:extLst>
          </p:cNvPr>
          <p:cNvSpPr/>
          <p:nvPr>
            <p:custDataLst>
              <p:tags r:id="rId36"/>
            </p:custDataLst>
          </p:nvPr>
        </p:nvSpPr>
        <p:spPr>
          <a:xfrm rot="16200000">
            <a:off x="6946907" y="5551459"/>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39" name="OTLSHAPE_M_035102ed62294dbeaa4569493db72971_Title">
            <a:extLst>
              <a:ext uri="{FF2B5EF4-FFF2-40B4-BE49-F238E27FC236}">
                <a16:creationId xmlns:a16="http://schemas.microsoft.com/office/drawing/2014/main" id="{C89532B3-96AA-727D-12BF-E9B51049C9F1}"/>
              </a:ext>
            </a:extLst>
          </p:cNvPr>
          <p:cNvSpPr txBox="1"/>
          <p:nvPr>
            <p:custDataLst>
              <p:tags r:id="rId37"/>
            </p:custDataLst>
          </p:nvPr>
        </p:nvSpPr>
        <p:spPr>
          <a:xfrm>
            <a:off x="1886597" y="7547864"/>
            <a:ext cx="1217947" cy="279948"/>
          </a:xfrm>
          <a:prstGeom prst="rect">
            <a:avLst/>
          </a:prstGeom>
          <a:noFill/>
        </p:spPr>
        <p:txBody>
          <a:bodyPr vert="horz" wrap="square" lIns="0" tIns="0" rIns="0" bIns="0" rtlCol="0" anchor="ctr" anchorCtr="0">
            <a:spAutoFit/>
          </a:bodyPr>
          <a:lstStyle/>
          <a:p>
            <a:r>
              <a:rPr lang="en-US" sz="1819" b="1" spc="-10">
                <a:solidFill>
                  <a:srgbClr val="FFFFFF"/>
                </a:solidFill>
                <a:latin typeface="Calibri" panose="020F0502020204030204" pitchFamily="34" charset="0"/>
              </a:rPr>
              <a:t>NIoTEK Start</a:t>
            </a:r>
          </a:p>
        </p:txBody>
      </p:sp>
      <p:sp>
        <p:nvSpPr>
          <p:cNvPr id="40" name="OTLSHAPE_M_035102ed62294dbeaa4569493db72971_Date">
            <a:extLst>
              <a:ext uri="{FF2B5EF4-FFF2-40B4-BE49-F238E27FC236}">
                <a16:creationId xmlns:a16="http://schemas.microsoft.com/office/drawing/2014/main" id="{75B63756-CCAC-0055-B8CE-2E1C0CB4700D}"/>
              </a:ext>
            </a:extLst>
          </p:cNvPr>
          <p:cNvSpPr txBox="1"/>
          <p:nvPr>
            <p:custDataLst>
              <p:tags r:id="rId38"/>
            </p:custDataLst>
          </p:nvPr>
        </p:nvSpPr>
        <p:spPr>
          <a:xfrm>
            <a:off x="1886596" y="7236858"/>
            <a:ext cx="1270443" cy="508729"/>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Custom Solution</a:t>
            </a:r>
          </a:p>
        </p:txBody>
      </p:sp>
      <p:sp>
        <p:nvSpPr>
          <p:cNvPr id="41" name="OTLSHAPE_M_035102ed62294dbeaa4569493db72971_Shape">
            <a:extLst>
              <a:ext uri="{FF2B5EF4-FFF2-40B4-BE49-F238E27FC236}">
                <a16:creationId xmlns:a16="http://schemas.microsoft.com/office/drawing/2014/main" id="{99759469-FE29-81D3-DEC0-1FE5848CB406}"/>
              </a:ext>
            </a:extLst>
          </p:cNvPr>
          <p:cNvSpPr/>
          <p:nvPr>
            <p:custDataLst>
              <p:tags r:id="rId39"/>
            </p:custDataLst>
          </p:nvPr>
        </p:nvSpPr>
        <p:spPr>
          <a:xfrm rot="16200000">
            <a:off x="1561112" y="7370682"/>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42" name="OTLSHAPE_M_16fc03a253524ac7a494cfcd27ce6aa2_Title">
            <a:extLst>
              <a:ext uri="{FF2B5EF4-FFF2-40B4-BE49-F238E27FC236}">
                <a16:creationId xmlns:a16="http://schemas.microsoft.com/office/drawing/2014/main" id="{DEEBB6FC-0D1A-4624-B0CB-7540B3BD0376}"/>
              </a:ext>
            </a:extLst>
          </p:cNvPr>
          <p:cNvSpPr txBox="1"/>
          <p:nvPr>
            <p:custDataLst>
              <p:tags r:id="rId40"/>
            </p:custDataLst>
          </p:nvPr>
        </p:nvSpPr>
        <p:spPr>
          <a:xfrm>
            <a:off x="2062334" y="8296131"/>
            <a:ext cx="2099909" cy="279948"/>
          </a:xfrm>
          <a:prstGeom prst="rect">
            <a:avLst/>
          </a:prstGeom>
          <a:noFill/>
        </p:spPr>
        <p:txBody>
          <a:bodyPr vert="horz" wrap="square" lIns="0" tIns="0" rIns="0" bIns="0" rtlCol="0" anchor="ctr" anchorCtr="0">
            <a:spAutoFit/>
          </a:bodyPr>
          <a:lstStyle/>
          <a:p>
            <a:r>
              <a:rPr lang="en-US" sz="1819" b="1" spc="-10">
                <a:solidFill>
                  <a:srgbClr val="FFFFFF"/>
                </a:solidFill>
                <a:latin typeface="Calibri" panose="020F0502020204030204" pitchFamily="34" charset="0"/>
              </a:rPr>
              <a:t>6 Factories Joined PSS</a:t>
            </a:r>
          </a:p>
        </p:txBody>
      </p:sp>
      <p:sp>
        <p:nvSpPr>
          <p:cNvPr id="43" name="OTLSHAPE_M_16fc03a253524ac7a494cfcd27ce6aa2_Date">
            <a:extLst>
              <a:ext uri="{FF2B5EF4-FFF2-40B4-BE49-F238E27FC236}">
                <a16:creationId xmlns:a16="http://schemas.microsoft.com/office/drawing/2014/main" id="{DAE56DED-A181-3B78-E6A5-4ED5D94252EB}"/>
              </a:ext>
            </a:extLst>
          </p:cNvPr>
          <p:cNvSpPr txBox="1"/>
          <p:nvPr>
            <p:custDataLst>
              <p:tags r:id="rId41"/>
            </p:custDataLst>
          </p:nvPr>
        </p:nvSpPr>
        <p:spPr>
          <a:xfrm>
            <a:off x="2062332" y="8123999"/>
            <a:ext cx="1217942"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Product Phase</a:t>
            </a:r>
          </a:p>
        </p:txBody>
      </p:sp>
      <p:sp>
        <p:nvSpPr>
          <p:cNvPr id="44" name="OTLSHAPE_M_16fc03a253524ac7a494cfcd27ce6aa2_Shape">
            <a:extLst>
              <a:ext uri="{FF2B5EF4-FFF2-40B4-BE49-F238E27FC236}">
                <a16:creationId xmlns:a16="http://schemas.microsoft.com/office/drawing/2014/main" id="{654FF0D0-1835-2FCD-0994-D72004E331A1}"/>
              </a:ext>
            </a:extLst>
          </p:cNvPr>
          <p:cNvSpPr/>
          <p:nvPr>
            <p:custDataLst>
              <p:tags r:id="rId42"/>
            </p:custDataLst>
          </p:nvPr>
        </p:nvSpPr>
        <p:spPr>
          <a:xfrm rot="16200000">
            <a:off x="1736847" y="8118948"/>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45" name="OTLSHAPE_M_1460e24880534528b3298ff1cdc92bfa_Title">
            <a:extLst>
              <a:ext uri="{FF2B5EF4-FFF2-40B4-BE49-F238E27FC236}">
                <a16:creationId xmlns:a16="http://schemas.microsoft.com/office/drawing/2014/main" id="{5BAA69D9-2A82-562C-D55F-659F251BC693}"/>
              </a:ext>
            </a:extLst>
          </p:cNvPr>
          <p:cNvSpPr txBox="1"/>
          <p:nvPr>
            <p:custDataLst>
              <p:tags r:id="rId43"/>
            </p:custDataLst>
          </p:nvPr>
        </p:nvSpPr>
        <p:spPr>
          <a:xfrm>
            <a:off x="3018060" y="7547864"/>
            <a:ext cx="1511935" cy="279948"/>
          </a:xfrm>
          <a:prstGeom prst="rect">
            <a:avLst/>
          </a:prstGeom>
          <a:noFill/>
        </p:spPr>
        <p:txBody>
          <a:bodyPr vert="horz" wrap="square" lIns="0" tIns="0" rIns="0" bIns="0" rtlCol="0" anchor="ctr" anchorCtr="0">
            <a:spAutoFit/>
          </a:bodyPr>
          <a:lstStyle/>
          <a:p>
            <a:r>
              <a:rPr lang="en-US" sz="1819" b="1" spc="-6" dirty="0">
                <a:solidFill>
                  <a:srgbClr val="FFFFFF"/>
                </a:solidFill>
                <a:latin typeface="Calibri" panose="020F0502020204030204" pitchFamily="34" charset="0"/>
              </a:rPr>
              <a:t>MINT Incubator</a:t>
            </a:r>
          </a:p>
        </p:txBody>
      </p:sp>
      <p:sp>
        <p:nvSpPr>
          <p:cNvPr id="46" name="OTLSHAPE_M_1460e24880534528b3298ff1cdc92bfa_Date">
            <a:extLst>
              <a:ext uri="{FF2B5EF4-FFF2-40B4-BE49-F238E27FC236}">
                <a16:creationId xmlns:a16="http://schemas.microsoft.com/office/drawing/2014/main" id="{97A75C1E-3723-0840-05D2-B4195AF396DF}"/>
              </a:ext>
            </a:extLst>
          </p:cNvPr>
          <p:cNvSpPr txBox="1"/>
          <p:nvPr>
            <p:custDataLst>
              <p:tags r:id="rId44"/>
            </p:custDataLst>
          </p:nvPr>
        </p:nvSpPr>
        <p:spPr>
          <a:xfrm>
            <a:off x="3462288" y="7375731"/>
            <a:ext cx="2835845"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Founded Niotek Technology S.A.E</a:t>
            </a:r>
          </a:p>
        </p:txBody>
      </p:sp>
      <p:sp>
        <p:nvSpPr>
          <p:cNvPr id="47" name="OTLSHAPE_M_1460e24880534528b3298ff1cdc92bfa_Shape">
            <a:extLst>
              <a:ext uri="{FF2B5EF4-FFF2-40B4-BE49-F238E27FC236}">
                <a16:creationId xmlns:a16="http://schemas.microsoft.com/office/drawing/2014/main" id="{906F5CA6-42F0-C6ED-567B-AF25EC41AA29}"/>
              </a:ext>
            </a:extLst>
          </p:cNvPr>
          <p:cNvSpPr/>
          <p:nvPr>
            <p:custDataLst>
              <p:tags r:id="rId45"/>
            </p:custDataLst>
          </p:nvPr>
        </p:nvSpPr>
        <p:spPr>
          <a:xfrm rot="16200000">
            <a:off x="3136803" y="7370682"/>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48" name="OTLSHAPE_M_56dca186f936478f897b3dd09c62934a_Title">
            <a:extLst>
              <a:ext uri="{FF2B5EF4-FFF2-40B4-BE49-F238E27FC236}">
                <a16:creationId xmlns:a16="http://schemas.microsoft.com/office/drawing/2014/main" id="{08CD6D98-603F-35C7-014F-9F57929133DE}"/>
              </a:ext>
            </a:extLst>
          </p:cNvPr>
          <p:cNvSpPr txBox="1"/>
          <p:nvPr>
            <p:custDataLst>
              <p:tags r:id="rId46"/>
            </p:custDataLst>
          </p:nvPr>
        </p:nvSpPr>
        <p:spPr>
          <a:xfrm>
            <a:off x="11695271" y="7574447"/>
            <a:ext cx="2078911" cy="508729"/>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16 Factories on HORUS, 600+ Machine</a:t>
            </a:r>
          </a:p>
        </p:txBody>
      </p:sp>
      <p:sp>
        <p:nvSpPr>
          <p:cNvPr id="49" name="OTLSHAPE_M_56dca186f936478f897b3dd09c62934a_Shape">
            <a:extLst>
              <a:ext uri="{FF2B5EF4-FFF2-40B4-BE49-F238E27FC236}">
                <a16:creationId xmlns:a16="http://schemas.microsoft.com/office/drawing/2014/main" id="{6125C7CF-0CFD-BD79-65CD-E3919408302F}"/>
              </a:ext>
            </a:extLst>
          </p:cNvPr>
          <p:cNvSpPr/>
          <p:nvPr>
            <p:custDataLst>
              <p:tags r:id="rId47"/>
            </p:custDataLst>
          </p:nvPr>
        </p:nvSpPr>
        <p:spPr>
          <a:xfrm rot="16200000">
            <a:off x="11369786" y="7511654"/>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cxnSp>
        <p:nvCxnSpPr>
          <p:cNvPr id="50" name="OTLSHAPE_M_16fc03a253524ac7a494cfcd27ce6aa2_Connector1">
            <a:extLst>
              <a:ext uri="{FF2B5EF4-FFF2-40B4-BE49-F238E27FC236}">
                <a16:creationId xmlns:a16="http://schemas.microsoft.com/office/drawing/2014/main" id="{A3D7AE92-48B9-74C4-39E8-61D02F4DADF4}"/>
              </a:ext>
            </a:extLst>
          </p:cNvPr>
          <p:cNvCxnSpPr/>
          <p:nvPr>
            <p:custDataLst>
              <p:tags r:id="rId48"/>
            </p:custDataLst>
          </p:nvPr>
        </p:nvCxnSpPr>
        <p:spPr>
          <a:xfrm>
            <a:off x="7834160" y="6970096"/>
            <a:ext cx="0" cy="1479386"/>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1" name="OTLSHAPE_M_16fc03a253524ac7a494cfcd27ce6aa2_Date">
            <a:extLst>
              <a:ext uri="{FF2B5EF4-FFF2-40B4-BE49-F238E27FC236}">
                <a16:creationId xmlns:a16="http://schemas.microsoft.com/office/drawing/2014/main" id="{501BA732-5EAB-C4B2-A34B-C7DFCFFD15E1}"/>
              </a:ext>
            </a:extLst>
          </p:cNvPr>
          <p:cNvSpPr txBox="1"/>
          <p:nvPr>
            <p:custDataLst>
              <p:tags r:id="rId49"/>
            </p:custDataLst>
          </p:nvPr>
        </p:nvSpPr>
        <p:spPr>
          <a:xfrm>
            <a:off x="8201644" y="8181543"/>
            <a:ext cx="1217942" cy="254365"/>
          </a:xfrm>
          <a:prstGeom prst="rect">
            <a:avLst/>
          </a:prstGeom>
          <a:noFill/>
        </p:spPr>
        <p:txBody>
          <a:bodyPr vert="horz" wrap="square" lIns="0" tIns="0" rIns="0" bIns="0" rtlCol="0" anchor="ctr" anchorCtr="0">
            <a:spAutoFit/>
          </a:bodyPr>
          <a:lstStyle/>
          <a:p>
            <a:r>
              <a:rPr lang="en-US" sz="1653" spc="-14" dirty="0" err="1">
                <a:solidFill>
                  <a:srgbClr val="44546A"/>
                </a:solidFill>
                <a:latin typeface="Calibri" panose="020F0502020204030204" pitchFamily="34" charset="0"/>
              </a:rPr>
              <a:t>mHUB</a:t>
            </a:r>
            <a:r>
              <a:rPr lang="en-US" sz="1653" spc="-14" dirty="0">
                <a:solidFill>
                  <a:srgbClr val="44546A"/>
                </a:solidFill>
                <a:latin typeface="Calibri" panose="020F0502020204030204" pitchFamily="34" charset="0"/>
              </a:rPr>
              <a:t> V 0.1</a:t>
            </a:r>
          </a:p>
        </p:txBody>
      </p:sp>
      <p:sp>
        <p:nvSpPr>
          <p:cNvPr id="52" name="OTLSHAPE_M_16fc03a253524ac7a494cfcd27ce6aa2_Shape">
            <a:extLst>
              <a:ext uri="{FF2B5EF4-FFF2-40B4-BE49-F238E27FC236}">
                <a16:creationId xmlns:a16="http://schemas.microsoft.com/office/drawing/2014/main" id="{650806AD-CA87-F0D2-B22E-715FAB4AFDE7}"/>
              </a:ext>
            </a:extLst>
          </p:cNvPr>
          <p:cNvSpPr/>
          <p:nvPr>
            <p:custDataLst>
              <p:tags r:id="rId50"/>
            </p:custDataLst>
          </p:nvPr>
        </p:nvSpPr>
        <p:spPr>
          <a:xfrm rot="16200000">
            <a:off x="7876159" y="8176493"/>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cxnSp>
        <p:nvCxnSpPr>
          <p:cNvPr id="53" name="OTLSHAPE_M_7172d6b46ad84d0b90633bd8c4e600d7_Connector1">
            <a:extLst>
              <a:ext uri="{FF2B5EF4-FFF2-40B4-BE49-F238E27FC236}">
                <a16:creationId xmlns:a16="http://schemas.microsoft.com/office/drawing/2014/main" id="{EA72E360-F21F-4C0C-0606-7BE053FE8D0A}"/>
              </a:ext>
            </a:extLst>
          </p:cNvPr>
          <p:cNvCxnSpPr/>
          <p:nvPr>
            <p:custDataLst>
              <p:tags r:id="rId51"/>
            </p:custDataLst>
          </p:nvPr>
        </p:nvCxnSpPr>
        <p:spPr>
          <a:xfrm>
            <a:off x="7939750" y="4751096"/>
            <a:ext cx="0" cy="961759"/>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OTLSHAPE_M_7172d6b46ad84d0b90633bd8c4e600d7_Date">
            <a:extLst>
              <a:ext uri="{FF2B5EF4-FFF2-40B4-BE49-F238E27FC236}">
                <a16:creationId xmlns:a16="http://schemas.microsoft.com/office/drawing/2014/main" id="{B9F93321-FE47-BC43-4DAD-03B08BA54091}"/>
              </a:ext>
            </a:extLst>
          </p:cNvPr>
          <p:cNvSpPr txBox="1"/>
          <p:nvPr>
            <p:custDataLst>
              <p:tags r:id="rId52"/>
            </p:custDataLst>
          </p:nvPr>
        </p:nvSpPr>
        <p:spPr>
          <a:xfrm>
            <a:off x="8330051" y="4775172"/>
            <a:ext cx="1149875"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Magna V1.5</a:t>
            </a:r>
          </a:p>
        </p:txBody>
      </p:sp>
      <p:sp>
        <p:nvSpPr>
          <p:cNvPr id="55" name="OTLSHAPE_M_7172d6b46ad84d0b90633bd8c4e600d7_Shape">
            <a:extLst>
              <a:ext uri="{FF2B5EF4-FFF2-40B4-BE49-F238E27FC236}">
                <a16:creationId xmlns:a16="http://schemas.microsoft.com/office/drawing/2014/main" id="{8AB70FF2-D5F0-A8C9-6778-845FFC51D504}"/>
              </a:ext>
            </a:extLst>
          </p:cNvPr>
          <p:cNvSpPr/>
          <p:nvPr>
            <p:custDataLst>
              <p:tags r:id="rId53"/>
            </p:custDataLst>
          </p:nvPr>
        </p:nvSpPr>
        <p:spPr>
          <a:xfrm rot="16200000">
            <a:off x="7981749" y="4751096"/>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cxnSp>
        <p:nvCxnSpPr>
          <p:cNvPr id="56" name="OTLSHAPE_M_222b21d952e040cd852216ac10ef1515_Connector1">
            <a:extLst>
              <a:ext uri="{FF2B5EF4-FFF2-40B4-BE49-F238E27FC236}">
                <a16:creationId xmlns:a16="http://schemas.microsoft.com/office/drawing/2014/main" id="{BB8F4C60-7F5D-93F8-B054-2F848F9B4019}"/>
              </a:ext>
            </a:extLst>
          </p:cNvPr>
          <p:cNvCxnSpPr/>
          <p:nvPr>
            <p:custDataLst>
              <p:tags r:id="rId54"/>
            </p:custDataLst>
          </p:nvPr>
        </p:nvCxnSpPr>
        <p:spPr>
          <a:xfrm>
            <a:off x="9419586" y="4495767"/>
            <a:ext cx="0" cy="1710026"/>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OTLSHAPE_M_222b21d952e040cd852216ac10ef1515_Date">
            <a:extLst>
              <a:ext uri="{FF2B5EF4-FFF2-40B4-BE49-F238E27FC236}">
                <a16:creationId xmlns:a16="http://schemas.microsoft.com/office/drawing/2014/main" id="{CCB09911-3124-CDEC-E705-B30A79B2B061}"/>
              </a:ext>
            </a:extLst>
          </p:cNvPr>
          <p:cNvSpPr txBox="1"/>
          <p:nvPr>
            <p:custDataLst>
              <p:tags r:id="rId55"/>
            </p:custDataLst>
          </p:nvPr>
        </p:nvSpPr>
        <p:spPr>
          <a:xfrm>
            <a:off x="9787069" y="4521373"/>
            <a:ext cx="1091099" cy="254365"/>
          </a:xfrm>
          <a:prstGeom prst="rect">
            <a:avLst/>
          </a:prstGeom>
          <a:noFill/>
        </p:spPr>
        <p:txBody>
          <a:bodyPr vert="horz" wrap="square" lIns="0" tIns="0" rIns="0" bIns="0" rtlCol="0" anchor="ctr" anchorCtr="0">
            <a:spAutoFit/>
          </a:bodyPr>
          <a:lstStyle/>
          <a:p>
            <a:r>
              <a:rPr lang="en-US" sz="1653" spc="-14" dirty="0" err="1">
                <a:solidFill>
                  <a:srgbClr val="44546A"/>
                </a:solidFill>
                <a:latin typeface="Calibri" panose="020F0502020204030204" pitchFamily="34" charset="0"/>
              </a:rPr>
              <a:t>mHUB</a:t>
            </a:r>
            <a:r>
              <a:rPr lang="en-US" sz="1653" spc="-14" dirty="0">
                <a:solidFill>
                  <a:srgbClr val="44546A"/>
                </a:solidFill>
                <a:latin typeface="Calibri" panose="020F0502020204030204" pitchFamily="34" charset="0"/>
              </a:rPr>
              <a:t> V 0.5</a:t>
            </a:r>
          </a:p>
        </p:txBody>
      </p:sp>
      <p:sp>
        <p:nvSpPr>
          <p:cNvPr id="58" name="OTLSHAPE_M_222b21d952e040cd852216ac10ef1515_Shape">
            <a:extLst>
              <a:ext uri="{FF2B5EF4-FFF2-40B4-BE49-F238E27FC236}">
                <a16:creationId xmlns:a16="http://schemas.microsoft.com/office/drawing/2014/main" id="{249D4B53-AB31-C0EE-5497-D8E60A17173F}"/>
              </a:ext>
            </a:extLst>
          </p:cNvPr>
          <p:cNvSpPr/>
          <p:nvPr>
            <p:custDataLst>
              <p:tags r:id="rId56"/>
            </p:custDataLst>
          </p:nvPr>
        </p:nvSpPr>
        <p:spPr>
          <a:xfrm rot="16200000">
            <a:off x="9461585" y="4495766"/>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cxnSp>
        <p:nvCxnSpPr>
          <p:cNvPr id="59" name="OTLSHAPE_M_6e5ce09aabe8474693e02b42dba05d70_Connector1">
            <a:extLst>
              <a:ext uri="{FF2B5EF4-FFF2-40B4-BE49-F238E27FC236}">
                <a16:creationId xmlns:a16="http://schemas.microsoft.com/office/drawing/2014/main" id="{58FD6DA7-5B26-9240-7E8D-F3B97BF95ABE}"/>
              </a:ext>
            </a:extLst>
          </p:cNvPr>
          <p:cNvCxnSpPr/>
          <p:nvPr>
            <p:custDataLst>
              <p:tags r:id="rId57"/>
            </p:custDataLst>
          </p:nvPr>
        </p:nvCxnSpPr>
        <p:spPr>
          <a:xfrm>
            <a:off x="14491893" y="5345199"/>
            <a:ext cx="0" cy="872092"/>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OTLSHAPE_M_6e5ce09aabe8474693e02b42dba05d70_Title">
            <a:extLst>
              <a:ext uri="{FF2B5EF4-FFF2-40B4-BE49-F238E27FC236}">
                <a16:creationId xmlns:a16="http://schemas.microsoft.com/office/drawing/2014/main" id="{98B5C6BF-31EF-33E0-A702-7647D1ECA995}"/>
              </a:ext>
            </a:extLst>
          </p:cNvPr>
          <p:cNvSpPr txBox="1"/>
          <p:nvPr>
            <p:custDataLst>
              <p:tags r:id="rId58"/>
            </p:custDataLst>
          </p:nvPr>
        </p:nvSpPr>
        <p:spPr>
          <a:xfrm>
            <a:off x="13791566" y="4968190"/>
            <a:ext cx="1655787" cy="254365"/>
          </a:xfrm>
          <a:prstGeom prst="rect">
            <a:avLst/>
          </a:prstGeom>
          <a:noFill/>
        </p:spPr>
        <p:txBody>
          <a:bodyPr vert="horz" wrap="square" lIns="0" tIns="0" rIns="0" bIns="0" rtlCol="0" anchor="ctr" anchorCtr="0">
            <a:spAutoFit/>
          </a:bodyPr>
          <a:lstStyle/>
          <a:p>
            <a:r>
              <a:rPr lang="en-US" sz="1653" spc="-14" dirty="0">
                <a:solidFill>
                  <a:srgbClr val="44546A"/>
                </a:solidFill>
                <a:latin typeface="Calibri" panose="020F0502020204030204" pitchFamily="34" charset="0"/>
              </a:rPr>
              <a:t>100+ Factory</a:t>
            </a:r>
          </a:p>
        </p:txBody>
      </p:sp>
      <p:sp>
        <p:nvSpPr>
          <p:cNvPr id="61" name="OTLSHAPE_M_6e5ce09aabe8474693e02b42dba05d70_Shape">
            <a:extLst>
              <a:ext uri="{FF2B5EF4-FFF2-40B4-BE49-F238E27FC236}">
                <a16:creationId xmlns:a16="http://schemas.microsoft.com/office/drawing/2014/main" id="{00CDF7EC-9116-2172-C099-44ECB3901DD1}"/>
              </a:ext>
            </a:extLst>
          </p:cNvPr>
          <p:cNvSpPr/>
          <p:nvPr>
            <p:custDataLst>
              <p:tags r:id="rId59"/>
            </p:custDataLst>
          </p:nvPr>
        </p:nvSpPr>
        <p:spPr>
          <a:xfrm rot="16200000">
            <a:off x="14533892" y="5345197"/>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cxnSp>
        <p:nvCxnSpPr>
          <p:cNvPr id="62" name="OTLSHAPE_TB_00000000000000000000000000000000_Separator5">
            <a:extLst>
              <a:ext uri="{FF2B5EF4-FFF2-40B4-BE49-F238E27FC236}">
                <a16:creationId xmlns:a16="http://schemas.microsoft.com/office/drawing/2014/main" id="{BD6BB280-CBDC-B4D4-AC10-E30EB37856EC}"/>
              </a:ext>
            </a:extLst>
          </p:cNvPr>
          <p:cNvCxnSpPr/>
          <p:nvPr>
            <p:custDataLst>
              <p:tags r:id="rId60"/>
            </p:custDataLst>
          </p:nvPr>
        </p:nvCxnSpPr>
        <p:spPr>
          <a:xfrm>
            <a:off x="11780954" y="6408572"/>
            <a:ext cx="0" cy="335985"/>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OTLSHAPE_TB_00000000000000000000000000000000_TimescaleInterval6">
            <a:extLst>
              <a:ext uri="{FF2B5EF4-FFF2-40B4-BE49-F238E27FC236}">
                <a16:creationId xmlns:a16="http://schemas.microsoft.com/office/drawing/2014/main" id="{3B831A0B-B092-E08D-1434-EA07C7DC0B5B}"/>
              </a:ext>
            </a:extLst>
          </p:cNvPr>
          <p:cNvSpPr txBox="1"/>
          <p:nvPr>
            <p:custDataLst>
              <p:tags r:id="rId61"/>
            </p:custDataLst>
          </p:nvPr>
        </p:nvSpPr>
        <p:spPr>
          <a:xfrm>
            <a:off x="11885950" y="6422748"/>
            <a:ext cx="504235" cy="307636"/>
          </a:xfrm>
          <a:prstGeom prst="rect">
            <a:avLst/>
          </a:prstGeom>
          <a:noFill/>
        </p:spPr>
        <p:txBody>
          <a:bodyPr vert="horz" wrap="none" lIns="0" tIns="0" rIns="0" bIns="0" rtlCol="0" anchor="ctr" anchorCtr="0">
            <a:noAutofit/>
          </a:bodyPr>
          <a:lstStyle/>
          <a:p>
            <a:r>
              <a:rPr lang="en-US" sz="1984" spc="-33" dirty="0">
                <a:solidFill>
                  <a:schemeClr val="lt1"/>
                </a:solidFill>
                <a:latin typeface="Calibri" panose="020F0502020204030204" pitchFamily="34" charset="0"/>
              </a:rPr>
              <a:t>2023</a:t>
            </a:r>
          </a:p>
        </p:txBody>
      </p:sp>
      <p:cxnSp>
        <p:nvCxnSpPr>
          <p:cNvPr id="128" name="OTLSHAPE_M_16fc03a253524ac7a494cfcd27ce6aa2_Connector1">
            <a:extLst>
              <a:ext uri="{FF2B5EF4-FFF2-40B4-BE49-F238E27FC236}">
                <a16:creationId xmlns:a16="http://schemas.microsoft.com/office/drawing/2014/main" id="{70C12228-8A9A-EF69-7F81-BA3437EE4972}"/>
              </a:ext>
            </a:extLst>
          </p:cNvPr>
          <p:cNvCxnSpPr/>
          <p:nvPr>
            <p:custDataLst>
              <p:tags r:id="rId62"/>
            </p:custDataLst>
          </p:nvPr>
        </p:nvCxnSpPr>
        <p:spPr>
          <a:xfrm>
            <a:off x="10244266" y="7612368"/>
            <a:ext cx="0" cy="1479386"/>
          </a:xfrm>
          <a:prstGeom prst="line">
            <a:avLst/>
          </a:prstGeom>
          <a:ln w="9525" cap="flat" cmpd="sng" algn="ctr">
            <a:solidFill>
              <a:srgbClr val="1F497E">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9" name="OTLSHAPE_M_16fc03a253524ac7a494cfcd27ce6aa2_Date">
            <a:extLst>
              <a:ext uri="{FF2B5EF4-FFF2-40B4-BE49-F238E27FC236}">
                <a16:creationId xmlns:a16="http://schemas.microsoft.com/office/drawing/2014/main" id="{3BBBDC47-DB5D-EA6C-3CE0-A6EA7E662A93}"/>
              </a:ext>
            </a:extLst>
          </p:cNvPr>
          <p:cNvSpPr txBox="1"/>
          <p:nvPr>
            <p:custDataLst>
              <p:tags r:id="rId63"/>
            </p:custDataLst>
          </p:nvPr>
        </p:nvSpPr>
        <p:spPr>
          <a:xfrm>
            <a:off x="10611751" y="8823815"/>
            <a:ext cx="1217942" cy="254365"/>
          </a:xfrm>
          <a:prstGeom prst="rect">
            <a:avLst/>
          </a:prstGeom>
          <a:noFill/>
        </p:spPr>
        <p:txBody>
          <a:bodyPr vert="horz" wrap="square" lIns="0" tIns="0" rIns="0" bIns="0" rtlCol="0" anchor="ctr" anchorCtr="0">
            <a:spAutoFit/>
          </a:bodyPr>
          <a:lstStyle/>
          <a:p>
            <a:r>
              <a:rPr lang="en-US" sz="1653" spc="-14" dirty="0" err="1">
                <a:solidFill>
                  <a:srgbClr val="44546A"/>
                </a:solidFill>
                <a:latin typeface="Calibri" panose="020F0502020204030204" pitchFamily="34" charset="0"/>
              </a:rPr>
              <a:t>mBox</a:t>
            </a:r>
            <a:r>
              <a:rPr lang="en-US" sz="1653" spc="-14" dirty="0">
                <a:solidFill>
                  <a:srgbClr val="44546A"/>
                </a:solidFill>
                <a:latin typeface="Calibri" panose="020F0502020204030204" pitchFamily="34" charset="0"/>
              </a:rPr>
              <a:t> V1.0</a:t>
            </a:r>
          </a:p>
        </p:txBody>
      </p:sp>
      <p:sp>
        <p:nvSpPr>
          <p:cNvPr id="130" name="OTLSHAPE_M_16fc03a253524ac7a494cfcd27ce6aa2_Shape">
            <a:extLst>
              <a:ext uri="{FF2B5EF4-FFF2-40B4-BE49-F238E27FC236}">
                <a16:creationId xmlns:a16="http://schemas.microsoft.com/office/drawing/2014/main" id="{993B9DC4-3301-7982-FCDB-9059A9B6DC8C}"/>
              </a:ext>
            </a:extLst>
          </p:cNvPr>
          <p:cNvSpPr/>
          <p:nvPr>
            <p:custDataLst>
              <p:tags r:id="rId64"/>
            </p:custDataLst>
          </p:nvPr>
        </p:nvSpPr>
        <p:spPr>
          <a:xfrm rot="16200000">
            <a:off x="10286265" y="8818765"/>
            <a:ext cx="272988" cy="272988"/>
          </a:xfrm>
          <a:prstGeom prst="flowChartMerge">
            <a:avLst/>
          </a:prstGeom>
          <a:solidFill>
            <a:schemeClr val="accent1"/>
          </a:solidFill>
          <a:ln w="25400" cap="flat" cmpd="sng" algn="ctr">
            <a:noFill/>
            <a:prstDash val="solid"/>
          </a:ln>
          <a:effectLst/>
          <a:scene3d>
            <a:camera prst="orthographicFront"/>
            <a:lightRig rig="threePt" dir="t"/>
          </a:scene3d>
          <a:sp3d>
            <a:bevelT h="12700"/>
          </a:sp3d>
          <a:extLst>
            <a:ext uri="{91240B29-F687-4F45-9708-019B960494DF}">
              <a14:hiddenLine xmlns:a14="http://schemas.microsoft.com/office/drawing/2010/main" w="25400" cap="flat" cmpd="sng" algn="ctr">
                <a:solidFill>
                  <a:schemeClr val="accent1">
                    <a:shade val="50000"/>
                  </a:schemeClr>
                </a:solidFill>
                <a:prstDash val="solid"/>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02"/>
          </a:p>
        </p:txBody>
      </p:sp>
      <p:sp>
        <p:nvSpPr>
          <p:cNvPr id="131" name="OTLSHAPE_TB_00000000000000000000000000000000_RightEndCaps">
            <a:extLst>
              <a:ext uri="{FF2B5EF4-FFF2-40B4-BE49-F238E27FC236}">
                <a16:creationId xmlns:a16="http://schemas.microsoft.com/office/drawing/2014/main" id="{4C9C0EB5-B241-99FB-8704-11F5E116D07B}"/>
              </a:ext>
            </a:extLst>
          </p:cNvPr>
          <p:cNvSpPr txBox="1"/>
          <p:nvPr>
            <p:custDataLst>
              <p:tags r:id="rId65"/>
            </p:custDataLst>
          </p:nvPr>
        </p:nvSpPr>
        <p:spPr>
          <a:xfrm>
            <a:off x="13874982" y="6375823"/>
            <a:ext cx="743537" cy="457946"/>
          </a:xfrm>
          <a:prstGeom prst="rect">
            <a:avLst/>
          </a:prstGeom>
          <a:noFill/>
        </p:spPr>
        <p:txBody>
          <a:bodyPr vert="horz" wrap="none" lIns="0" tIns="0" rIns="0" bIns="0" rtlCol="0" anchor="ctr" anchorCtr="0">
            <a:spAutoFit/>
          </a:bodyPr>
          <a:lstStyle/>
          <a:p>
            <a:pPr algn="ctr"/>
            <a:r>
              <a:rPr lang="en-US" sz="2976" b="1" spc="-63" dirty="0">
                <a:solidFill>
                  <a:schemeClr val="bg1"/>
                </a:solidFill>
                <a:latin typeface="Calibri" panose="020F0502020204030204" pitchFamily="34" charset="0"/>
              </a:rPr>
              <a:t>2025</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655</Words>
  <Application>Microsoft Office PowerPoint</Application>
  <PresentationFormat>Custom</PresentationFormat>
  <Paragraphs>82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Montserrat</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لعرض المشروعات المتأهلة على مستوى المحافظات</dc:title>
  <dc:creator>mohamed adel</dc:creator>
  <cp:lastModifiedBy>Mohamed Elmelegy</cp:lastModifiedBy>
  <cp:revision>23</cp:revision>
  <dcterms:created xsi:type="dcterms:W3CDTF">2022-09-29T13:35:57Z</dcterms:created>
  <dcterms:modified xsi:type="dcterms:W3CDTF">2022-10-20T21:04:47Z</dcterms:modified>
</cp:coreProperties>
</file>