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73" r:id="rId4"/>
    <p:sldId id="274" r:id="rId5"/>
    <p:sldId id="271" r:id="rId6"/>
    <p:sldId id="278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008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877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5249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66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8036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13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446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091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974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151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62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51BA-6E41-4913-BC77-A7E0D2299338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F319-6A69-4E6D-AD19-35AFD4B1B42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09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551576" y="3933848"/>
            <a:ext cx="9144000" cy="2387600"/>
          </a:xfrm>
        </p:spPr>
        <p:txBody>
          <a:bodyPr>
            <a:noAutofit/>
          </a:bodyPr>
          <a:lstStyle/>
          <a:p>
            <a:pPr rtl="1">
              <a:spcBef>
                <a:spcPts val="1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دور الزراعة المتجددة في مواجهة تحديات التنوع البيولوجي والتغيرات المناخية </a:t>
            </a:r>
            <a:br>
              <a:rPr lang="ar-EG" sz="4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</a:br>
            <a:r>
              <a:rPr lang="ar-EG" sz="4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ومساندة المجتمعات المحلية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02077" y="6981275"/>
            <a:ext cx="6382043" cy="508208"/>
          </a:xfrm>
        </p:spPr>
        <p:txBody>
          <a:bodyPr>
            <a:normAutofit fontScale="85000" lnSpcReduction="10000"/>
          </a:bodyPr>
          <a:lstStyle/>
          <a:p>
            <a:r>
              <a:rPr lang="ar-EG" dirty="0"/>
              <a:t>المبادرة الوطنية للمشروعات الخضراء الذكية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87232" y="2846717"/>
            <a:ext cx="11504010" cy="5948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مقدم المشروع: </a:t>
            </a: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مؤسسة الطبيعة والعلم – إدارة العبور – مديرية التضامن –بنها – القليوبية</a:t>
            </a:r>
          </a:p>
          <a:p>
            <a:pPr algn="r" rtl="1">
              <a:defRPr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الباحث الرئيسي للمشروع: </a:t>
            </a: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سلمى سامي زلط </a:t>
            </a:r>
          </a:p>
          <a:p>
            <a:pPr algn="r" rtl="1">
              <a:defRPr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الوظيفة: </a:t>
            </a: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المدير التنفيذي للمؤسسة</a:t>
            </a:r>
          </a:p>
          <a:p>
            <a:pPr algn="r" rtl="1">
              <a:defRPr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الخلفية العلمية: </a:t>
            </a:r>
            <a:r>
              <a:rPr lang="ar-EG" sz="32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ماجستير في القيادة في صون الطبيعة – جامعة كمبردج – المملكة المتحدة </a:t>
            </a:r>
          </a:p>
          <a:p>
            <a:pPr algn="r" rtl="1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               </a:t>
            </a: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r>
              <a:rPr lang="ar-EG" sz="32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دبلوم البيئة – كلية الدراسات والعلوم البيئية – جامعة عين شمس</a:t>
            </a:r>
          </a:p>
          <a:p>
            <a:pPr marL="0" indent="0" algn="r" rtl="1">
              <a:buNone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                       </a:t>
            </a: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ليسانس آداب لغة إنجليزية – جامعة عين شمس                     </a:t>
            </a:r>
          </a:p>
          <a:p>
            <a:pPr algn="r" rtl="1">
              <a:defRPr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الخبرات:   </a:t>
            </a: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- متدربة بمحمية سانت كاترين لمدة 3 سنوات</a:t>
            </a:r>
          </a:p>
          <a:p>
            <a:pPr marL="0" indent="0" algn="r" rtl="1">
              <a:buNone/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	     - مدربة تعريف طيور برية في مشروع رصد التنوع البيولوجي</a:t>
            </a:r>
          </a:p>
          <a:p>
            <a:pPr marL="0" indent="0" algn="r" rtl="1">
              <a:buNone/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             - مسئولة برامج توعية الأطفال لمدة 12 عام</a:t>
            </a:r>
          </a:p>
          <a:p>
            <a:pPr marL="0" indent="0" algn="r" rtl="1">
              <a:buNone/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             - مطبوعات عن الطيور المصرية </a:t>
            </a:r>
          </a:p>
          <a:p>
            <a:pPr marL="0" indent="0" algn="r" rtl="1">
              <a:buNone/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             - قيادة أخر مشروعين  للمؤسسة (تعيمم التنوع البيولوجي – تشغيل الشباب)</a:t>
            </a:r>
            <a:endParaRPr lang="en-US" sz="32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rtl="1">
              <a:buNone/>
              <a:defRPr/>
            </a:pPr>
            <a:endParaRPr lang="ar-EG" sz="32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66DE5D-52A3-0E48-798C-05E7366612EC}"/>
              </a:ext>
            </a:extLst>
          </p:cNvPr>
          <p:cNvSpPr txBox="1">
            <a:spLocks/>
          </p:cNvSpPr>
          <p:nvPr/>
        </p:nvSpPr>
        <p:spPr>
          <a:xfrm>
            <a:off x="6229225" y="1897033"/>
            <a:ext cx="2660899" cy="619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ar-EG"/>
            </a:defPPr>
            <a:lvl1pPr marR="0" lvl="0" indent="0" algn="r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EG" b="1" dirty="0"/>
              <a:t>اسم المشروع وفكرته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63675" y="1811547"/>
            <a:ext cx="11784037" cy="6666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الزراعة المتجددة (العضوية النظيفة) تساهم بشكل كبير في ثراء التنوع البيولوجي كماً وكيفاً </a:t>
            </a:r>
          </a:p>
          <a:p>
            <a:pPr algn="r" rtl="1">
              <a:defRPr/>
            </a:pP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حصر وتحديد أنواع وأعداد وتوزيع اللافقاريات الأرضية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- 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الكائنات الدقيقة الأرضية </a:t>
            </a:r>
            <a:endParaRPr lang="ar-EG" sz="3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تلعب الكائنات الحية سواء 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لافقاريات 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وكائنات دقيقة 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دوراً هاماً في حماية التربة ومنع تدهورها</a:t>
            </a:r>
          </a:p>
          <a:p>
            <a:pPr algn="r" rtl="1">
              <a:defRPr/>
            </a:pP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تساهم التربة بكل عناصرها الطبيعية في امتصاص الكربون والغازات الضارة من الهواء </a:t>
            </a:r>
          </a:p>
          <a:p>
            <a:pPr algn="r" rtl="1">
              <a:defRPr/>
            </a:pP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ينعكس ثراء التنوع البيولوجي على المناخ بصورة كبيرة </a:t>
            </a:r>
          </a:p>
          <a:p>
            <a:pPr algn="r" rtl="1">
              <a:defRPr/>
            </a:pP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يساهم استخدام 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نظم المعلومات الجغرافية والاستشعار عن بعد في تقدير تأثير التغيرات المناخية على اللافقاريات الأرضية والتنبؤ بالوضع المستقبلي لتلك الأنواع.</a:t>
            </a:r>
            <a:endParaRPr lang="ar-EG" sz="3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يعد المشروع 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نموذج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ًا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تطبيق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ًا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على 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الزراعة المتجددة بمشاركة جميع فئات المجتمع شاملة الأطفال، الشباب، المرأة، المزارعين</a:t>
            </a:r>
            <a:r>
              <a:rPr lang="ar-EG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(من خلال التوعية – التدريب ورفع الكفاءة – الممارسة الحقلية الميدانية)</a:t>
            </a:r>
            <a:r>
              <a:rPr lang="ar-SA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ar-EG" sz="36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rtl="1">
              <a:buNone/>
              <a:defRPr/>
            </a:pPr>
            <a:endParaRPr lang="ar-EG" sz="36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881043" y="2906169"/>
            <a:ext cx="6119690" cy="6634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  <a:defRPr/>
            </a:pPr>
            <a:r>
              <a:rPr lang="ar-EG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اثر المشروع الاقتصادي والاجتماعي والبيئي</a:t>
            </a:r>
          </a:p>
          <a:p>
            <a:pPr algn="r" rtl="1">
              <a:buNone/>
              <a:defRPr/>
            </a:pP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عدد الوظائف التي سيوفرها المشروع</a:t>
            </a:r>
            <a:r>
              <a:rPr lang="ar-E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</a:t>
            </a:r>
            <a:r>
              <a:rPr lang="ar-S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22 من العمالة الزراعية غير المنتظمة والفتيات</a:t>
            </a:r>
            <a:r>
              <a:rPr lang="ar-E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(المثقفات)</a:t>
            </a:r>
          </a:p>
          <a:p>
            <a:pPr algn="r" rtl="1">
              <a:buNone/>
            </a:pPr>
            <a:r>
              <a:rPr lang="ar-EG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أثره في التقليل من الانبعاثات: </a:t>
            </a:r>
          </a:p>
          <a:p>
            <a:pPr algn="justLow" rtl="1">
              <a:defRPr/>
            </a:pP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التعرف على حالة التربة الزراعية الفيزيائية والكيميائية ومدي ثرائها من عدمه مع تطبيق الزراعة المتجددة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تقدير وتحديد قيمة ائتمانات التنوع البيولوجي والمناخ تمهيدا لتطبيقها في مصر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إعداد مزرعة تموذجية تطبق الزراعة المتجددة لتكون دراسة حالة يمكن تكرارها في مزارع أخري وعلى مساحات زراعية كبيرة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إصدار خطة تسويق تتلائم مع نوعية منتجات ومخرجات المشروع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إنتاج ما لا يقل عن 150 طن من الأعلاف الحيوانية العضوية النظيفة وتسويقها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إنتاج ما لا يقل عن 200 طن من الكمبوست العضوي الخالي من المبيدات والحشائش والأمراض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 algn="r" rtl="1">
              <a:buNone/>
              <a:defRPr/>
            </a:pPr>
            <a:endParaRPr lang="ar-EG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rtl="1">
              <a:defRPr/>
            </a:pPr>
            <a:endParaRPr lang="ar-EG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rtl="1">
              <a:buNone/>
              <a:defRPr/>
            </a:pPr>
            <a:endParaRPr lang="ar-EG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D0C0A-3C0B-EB5D-D00E-73A7CEFA5972}"/>
              </a:ext>
            </a:extLst>
          </p:cNvPr>
          <p:cNvPicPr/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01" y="6124317"/>
            <a:ext cx="3894457" cy="2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257E543-A7FD-389A-FB28-6040E161B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36" y="2910564"/>
            <a:ext cx="3934711" cy="296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EFA92-853F-6222-4D1E-451908416B5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45340" y="2906169"/>
            <a:ext cx="2005931" cy="294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مشروع تشغيل الشباب\صور وفيدوهات\عمل ميداني - الوحوش\WhatsApp Image 2021-08-20 at 1.21.18 PM.jpeg">
            <a:extLst>
              <a:ext uri="{FF2B5EF4-FFF2-40B4-BE49-F238E27FC236}">
                <a16:creationId xmlns:a16="http://schemas.microsoft.com/office/drawing/2014/main" id="{9E8F7E7A-ECBE-71A2-4A5A-FA9DB47D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7487" b="4410"/>
          <a:stretch>
            <a:fillRect/>
          </a:stretch>
        </p:blipFill>
        <p:spPr bwMode="auto">
          <a:xfrm>
            <a:off x="1332088" y="6151051"/>
            <a:ext cx="2056246" cy="194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39D931-B731-918B-329F-9D64FBD9977E}"/>
              </a:ext>
            </a:extLst>
          </p:cNvPr>
          <p:cNvSpPr txBox="1">
            <a:spLocks/>
          </p:cNvSpPr>
          <p:nvPr/>
        </p:nvSpPr>
        <p:spPr>
          <a:xfrm>
            <a:off x="5624368" y="1592107"/>
            <a:ext cx="3870614" cy="729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r>
              <a:rPr lang="ar-EG" sz="3600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أثر المشروع وتطبيقاته</a:t>
            </a:r>
            <a:endParaRPr lang="en-US" sz="3600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.jpeg">
            <a:extLst>
              <a:ext uri="{FF2B5EF4-FFF2-40B4-BE49-F238E27FC236}">
                <a16:creationId xmlns:a16="http://schemas.microsoft.com/office/drawing/2014/main" id="{72359395-99D2-AB57-A9EE-6F18A0F5F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9890"/>
          <a:stretch>
            <a:fillRect/>
          </a:stretch>
        </p:blipFill>
        <p:spPr>
          <a:xfrm>
            <a:off x="1625552" y="5541965"/>
            <a:ext cx="1423581" cy="1182959"/>
          </a:xfrm>
          <a:prstGeom prst="rect">
            <a:avLst/>
          </a:prstGeom>
        </p:spPr>
      </p:pic>
      <p:pic>
        <p:nvPicPr>
          <p:cNvPr id="5" name="Picture 2" descr="D:\مشروع تشغيل الشباب\صور وفيدوهات\عمل ميداني - الوحوش\WhatsApp Image 2021-08-20 at 1.21.18 PM.jpeg">
            <a:extLst>
              <a:ext uri="{FF2B5EF4-FFF2-40B4-BE49-F238E27FC236}">
                <a16:creationId xmlns:a16="http://schemas.microsoft.com/office/drawing/2014/main" id="{9E8F7E7A-ECBE-71A2-4A5A-FA9DB47D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0670"/>
          <a:stretch>
            <a:fillRect/>
          </a:stretch>
        </p:blipFill>
        <p:spPr bwMode="auto">
          <a:xfrm>
            <a:off x="1616779" y="6803647"/>
            <a:ext cx="3284344" cy="177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257E543-A7FD-389A-FB28-6040E161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73" t="9091" r="8409"/>
          <a:stretch>
            <a:fillRect/>
          </a:stretch>
        </p:blipFill>
        <p:spPr>
          <a:xfrm>
            <a:off x="3136171" y="3593414"/>
            <a:ext cx="4137760" cy="308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25FE498-E150-30B0-16D4-8E98A69FA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74" y="917484"/>
            <a:ext cx="3143865" cy="480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EG" sz="2800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ما تم تنفيذه من المشروع</a:t>
            </a:r>
            <a:endParaRPr lang="en-US" sz="2800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EFA92-853F-6222-4D1E-451908416B5B}"/>
              </a:ext>
            </a:extLst>
          </p:cNvPr>
          <p:cNvPicPr/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7" t="9174" r="34776" b="8263"/>
          <a:stretch>
            <a:fillRect/>
          </a:stretch>
        </p:blipFill>
        <p:spPr bwMode="auto">
          <a:xfrm>
            <a:off x="1645430" y="3573536"/>
            <a:ext cx="1389280" cy="190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WhatsApp Image 2021-03-14 at 4">
            <a:extLst>
              <a:ext uri="{FF2B5EF4-FFF2-40B4-BE49-F238E27FC236}">
                <a16:creationId xmlns:a16="http://schemas.microsoft.com/office/drawing/2014/main" id="{F7980325-8B03-86CF-94B0-8738973607F0}"/>
              </a:ext>
            </a:extLst>
          </p:cNvPr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187612" y="6813588"/>
            <a:ext cx="1089617" cy="174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9D730-051A-EBDB-6C9A-B393D9DCE168}"/>
              </a:ext>
            </a:extLst>
          </p:cNvPr>
          <p:cNvPicPr/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56" y="6823526"/>
            <a:ext cx="1092322" cy="173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559675" y="1535637"/>
            <a:ext cx="6190464" cy="841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  <a:defRPr/>
            </a:pPr>
            <a:r>
              <a:rPr lang="ar-EG" sz="3600" b="1" u="sng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أ</a:t>
            </a:r>
            <a:r>
              <a:rPr lang="ar-EG" b="1" u="sng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ولاً: التشغيل والتعيينات:</a:t>
            </a: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EG" sz="20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وجود قاعدة بيانات بالمزارع والعمالة غير المنتظمة.</a:t>
            </a:r>
            <a:endParaRPr lang="ar-EG" sz="2000" u="sng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just" rtl="1">
              <a:buNone/>
              <a:defRPr/>
            </a:pPr>
            <a:r>
              <a:rPr lang="ar-EG" b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ثانياً: أعمال المزارع وتدوير المخلفات الزراعية</a:t>
            </a:r>
            <a:endParaRPr lang="en-US" b="1" u="sng" dirty="0">
              <a:solidFill>
                <a:srgbClr val="C00000"/>
              </a:solidFill>
              <a:latin typeface="Calibri"/>
            </a:endParaRPr>
          </a:p>
          <a:p>
            <a:pPr marL="0" indent="0" algn="just" rtl="1">
              <a:defRPr/>
            </a:pPr>
            <a:r>
              <a:rPr lang="ar-EG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40 مزرعة تم العمل بها.</a:t>
            </a:r>
          </a:p>
          <a:p>
            <a:pPr marL="0" indent="0" algn="just" rtl="1">
              <a:defRPr/>
            </a:pPr>
            <a:r>
              <a:rPr lang="ar-EG" sz="20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 تدريب العمالة</a:t>
            </a:r>
          </a:p>
          <a:p>
            <a:pPr marL="0" indent="0" algn="just" rtl="1">
              <a:defRPr/>
            </a:pPr>
            <a:r>
              <a:rPr lang="ar-EG" sz="20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المساهمة في تقليل حرق المخلفات الزراعية بجمعية أحمد عرابي</a:t>
            </a:r>
          </a:p>
          <a:p>
            <a:pPr marL="0" indent="0" algn="just" rtl="1">
              <a:defRPr/>
            </a:pPr>
            <a:r>
              <a:rPr lang="ar-EG" sz="20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 رفع 500 طن من المخلفات الزراعية واعادة تدويرها - </a:t>
            </a:r>
            <a:r>
              <a:rPr lang="ar-EG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إنتاج 250 طن كمبوست </a:t>
            </a:r>
          </a:p>
          <a:p>
            <a:pPr algn="just" rtl="1">
              <a:spcBef>
                <a:spcPts val="0"/>
              </a:spcBef>
              <a:defRPr/>
            </a:pPr>
            <a:r>
              <a:rPr lang="ar-EG" sz="20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انتاج مصنوعات خشبية والفحم</a:t>
            </a:r>
          </a:p>
          <a:p>
            <a:pPr marL="0" indent="0" algn="just" rtl="1">
              <a:buNone/>
              <a:defRPr/>
            </a:pPr>
            <a:r>
              <a:rPr lang="ar-EG" b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ثالثاً: التدريب ورفع الكفاءة</a:t>
            </a:r>
            <a:endParaRPr lang="ar-EG" sz="2400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تدريب على أعمال النجارة من المخلفات الزراعية.</a:t>
            </a:r>
          </a:p>
          <a:p>
            <a:pPr algn="just" rtl="1">
              <a:spcBef>
                <a:spcPts val="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تدريب مثقفات بيئيات (زراعة - شتل – حرف يدوية -  تسويقها)</a:t>
            </a:r>
          </a:p>
          <a:p>
            <a:pPr algn="just" rtl="1">
              <a:spcBef>
                <a:spcPts val="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توعية ورفع كفاءة 500 من المجتمع المحلي (ندوات – زيارات)</a:t>
            </a:r>
          </a:p>
          <a:p>
            <a:pPr marL="0" indent="0" algn="just" rtl="1">
              <a:buNone/>
              <a:defRPr/>
            </a:pPr>
            <a:r>
              <a:rPr lang="ar-EG" b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رابعاً: العدد والتجهيزات</a:t>
            </a:r>
          </a:p>
          <a:p>
            <a:pPr algn="just" rtl="1">
              <a:spcBef>
                <a:spcPts val="0"/>
              </a:spcBef>
              <a:defRPr/>
            </a:pPr>
            <a:r>
              <a:rPr lang="ar-EG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تجهيز المؤسسة بالعدد والمعدات اللازمة لإعادة تدوير (4 مفارم + 2 تروسيكل + سيارة رش + عدد زراعة كاملة) - </a:t>
            </a:r>
            <a:r>
              <a:rPr lang="ar-EG" sz="24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ورشة نجارة كاملة العدد</a:t>
            </a:r>
          </a:p>
          <a:p>
            <a:pPr marL="0" indent="0" algn="just" rtl="1">
              <a:buNone/>
              <a:defRPr/>
            </a:pPr>
            <a:r>
              <a:rPr lang="ar-EG" b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خامساً: الاستدامة</a:t>
            </a:r>
          </a:p>
          <a:p>
            <a:pPr algn="just" rtl="1">
              <a:spcBef>
                <a:spcPts val="0"/>
              </a:spcBef>
              <a:defRPr/>
            </a:pPr>
            <a:r>
              <a:rPr lang="ar-EG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انشاء حساب خاص بإيداعات مبيعات منتجات المشروع – تشغيل 5 أفراد</a:t>
            </a:r>
          </a:p>
          <a:p>
            <a:pPr algn="just" rtl="1">
              <a:spcBef>
                <a:spcPts val="0"/>
              </a:spcBef>
              <a:buNone/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algn="just" rtl="1">
              <a:spcBef>
                <a:spcPts val="0"/>
              </a:spcBef>
              <a:buNone/>
              <a:defRPr/>
            </a:pPr>
            <a:endParaRPr lang="ar-EG" sz="2400" dirty="0">
              <a:solidFill>
                <a:sysClr val="windowText" lastClr="000000"/>
              </a:solidFill>
              <a:latin typeface="Calibri"/>
              <a:cs typeface="Arial" panose="020B0604020202020204" pitchFamily="34" charset="0"/>
            </a:endParaRPr>
          </a:p>
          <a:p>
            <a:pPr algn="just" rtl="1">
              <a:spcBef>
                <a:spcPts val="0"/>
              </a:spcBef>
              <a:buNone/>
              <a:defRPr/>
            </a:pPr>
            <a:endParaRPr lang="ar-EG" sz="2400" dirty="0">
              <a:solidFill>
                <a:sysClr val="windowText" lastClr="000000"/>
              </a:solidFill>
              <a:latin typeface="Calibri"/>
              <a:cs typeface="Arial" panose="020B0604020202020204" pitchFamily="34" charset="0"/>
            </a:endParaRPr>
          </a:p>
          <a:p>
            <a:pPr algn="r" rtl="1">
              <a:buNone/>
              <a:defRPr/>
            </a:pPr>
            <a:endParaRPr lang="ar-EG" sz="2400" b="1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rtl="1">
              <a:buNone/>
              <a:defRPr/>
            </a:pPr>
            <a:endParaRPr lang="ar-EG" sz="2400" b="1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3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75" y="3514222"/>
            <a:ext cx="5430658" cy="489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0.jpeg"/>
          <p:cNvPicPr>
            <a:picLocks noChangeAspect="1"/>
          </p:cNvPicPr>
          <p:nvPr/>
        </p:nvPicPr>
        <p:blipFill>
          <a:blip r:embed="rId3"/>
          <a:srcRect l="2500" t="9984" r="36666" b="24990"/>
          <a:stretch>
            <a:fillRect/>
          </a:stretch>
        </p:blipFill>
        <p:spPr>
          <a:xfrm>
            <a:off x="3234041" y="3514221"/>
            <a:ext cx="3642292" cy="32710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08100" y="1432590"/>
            <a:ext cx="3303150" cy="5712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r>
              <a:rPr lang="ar-EG" sz="2800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الخطة المستقبلية للمشروع</a:t>
            </a:r>
            <a:endParaRPr lang="en-US" sz="2800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76418" y="2225615"/>
            <a:ext cx="7212442" cy="7625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تسويق المنتجات (الأعلاف – </a:t>
            </a:r>
            <a:r>
              <a:rPr lang="ar-SA" sz="24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الكمبوست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– النباتات العطرية – اللحوم) من خلال مشاركة أحد الشركات الناشئة (شركة </a:t>
            </a:r>
            <a:r>
              <a:rPr lang="ar-SA" sz="24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جبالية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للتدريب والتوريدات الزراعية)</a:t>
            </a:r>
            <a:endParaRPr lang="ar-EG" sz="2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تدريب المزارعين 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مفاهيم الزراعة المتجددة 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تحديد المحاصيل  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بدء الزراع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ة)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خلق فرص عمل (خريجات - فتيات – عمالة غير منتظمة – زوجات المزارعين) 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تدريب ورفع كفاءة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(مزارعين – سيدات – خريجات).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نشر الوعي البيئي (أصحاب المزارع والمزارعين وأسرهم)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جمع المخلفات الزراعية وإعادة تدويرها لإنتاج كمبوست عضوي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إعداد مقرر لاصفي لطلاب المدارس الثانوية الزراعية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لدعم مدرسة عرابي.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جمع البيانات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عن اللافقاريات والكائنات الدقيقة الأرضية وتحليلها لبيان مدى التوزيع والانتشار باستخدام نظم المعلومات الجغرافية والاستشعار عن بعد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بناء نظام حساب "إئتمانات التنوع البيولوجي والتغيرات المناخية" واستكشاف سبل تطبيقه في مصر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نشر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المعلومات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على صفحة المشروع 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</a:t>
            </a: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وسائل الإعلام المرئية والمقروءة والمسموعة ونشر أوراق علمية في مجلات محلية وعالمية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Low" rtl="1">
              <a:buNone/>
              <a:defRPr/>
            </a:pPr>
            <a:endParaRPr lang="ar-EG" sz="2400" b="1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4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662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دور الزراعة المتجددة في مواجهة تحديات التنوع البيولوجي والتغيرات المناخية  ومساندة المجتمعات المحلية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 الزراعة المتجددة في مواجهة تحديات التنوع البيولوجي والتغيرات المناخية  ومساندة المجتمعات المحلية</dc:title>
  <dc:creator>Mohamed Elmelegy</dc:creator>
  <cp:lastModifiedBy>Mohamed Elmelegy</cp:lastModifiedBy>
  <cp:revision>1</cp:revision>
  <dcterms:created xsi:type="dcterms:W3CDTF">2022-10-24T08:55:02Z</dcterms:created>
  <dcterms:modified xsi:type="dcterms:W3CDTF">2022-10-24T08:58:16Z</dcterms:modified>
</cp:coreProperties>
</file>