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61" r:id="rId2"/>
    <p:sldId id="264" r:id="rId3"/>
    <p:sldId id="265" r:id="rId4"/>
    <p:sldId id="260" r:id="rId5"/>
    <p:sldId id="259" r:id="rId6"/>
  </p:sldIdLst>
  <p:sldSz cx="15119350" cy="10691813"/>
  <p:notesSz cx="6858000" cy="9144000"/>
  <p:defaultTextStyle>
    <a:defPPr>
      <a:defRPr lang="ar-EG"/>
    </a:defPPr>
    <a:lvl1pPr marL="0" algn="r" defTabSz="1474836" rtl="1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418" algn="r" defTabSz="1474836" rtl="1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836" algn="r" defTabSz="1474836" rtl="1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254" algn="r" defTabSz="1474836" rtl="1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672" algn="r" defTabSz="1474836" rtl="1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7089" algn="r" defTabSz="1474836" rtl="1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507" algn="r" defTabSz="1474836" rtl="1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1925" algn="r" defTabSz="1474836" rtl="1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9343" algn="r" defTabSz="1474836" rtl="1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478" autoAdjust="0"/>
  </p:normalViewPr>
  <p:slideViewPr>
    <p:cSldViewPr>
      <p:cViewPr varScale="1">
        <p:scale>
          <a:sx n="52" d="100"/>
          <a:sy n="52" d="100"/>
        </p:scale>
        <p:origin x="756" y="96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microsoft.com/office/2007/relationships/hdphoto" Target="../media/hdphoto2.wdp"/><Relationship Id="rId1" Type="http://schemas.openxmlformats.org/officeDocument/2006/relationships/image" Target="../media/image9.png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microsoft.com/office/2007/relationships/hdphoto" Target="../media/hdphoto7.wdp"/><Relationship Id="rId1" Type="http://schemas.openxmlformats.org/officeDocument/2006/relationships/image" Target="../media/image15.jpeg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microsoft.com/office/2007/relationships/hdphoto" Target="../media/hdphoto2.wdp"/><Relationship Id="rId1" Type="http://schemas.openxmlformats.org/officeDocument/2006/relationships/image" Target="../media/image9.png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microsoft.com/office/2007/relationships/hdphoto" Target="../media/hdphoto7.wdp"/><Relationship Id="rId1" Type="http://schemas.openxmlformats.org/officeDocument/2006/relationships/image" Target="../media/image15.jpeg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AEEFD-F8FE-43F7-8055-BB0D3994E5CE}" type="doc">
      <dgm:prSet loTypeId="urn:microsoft.com/office/officeart/2005/8/layout/cycle8" loCatId="cycle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pPr rtl="1"/>
          <a:endParaRPr lang="ar-EG"/>
        </a:p>
      </dgm:t>
    </dgm:pt>
    <dgm:pt modelId="{36F0E6DA-46B0-48ED-83CB-47C2E423E706}">
      <dgm:prSet phldrT="[Text]" custT="1"/>
      <dgm:spPr/>
      <dgm:t>
        <a:bodyPr/>
        <a:lstStyle/>
        <a:p>
          <a:pPr rtl="1"/>
          <a:r>
            <a:rPr lang="ar-EG" sz="1600" b="1" dirty="0"/>
            <a:t>مُبرد (</a:t>
          </a:r>
          <a:r>
            <a:rPr lang="en-US" sz="1600" b="1" dirty="0"/>
            <a:t>chiller</a:t>
          </a:r>
          <a:r>
            <a:rPr lang="ar-EG" sz="1600" b="1" dirty="0"/>
            <a:t>)</a:t>
          </a:r>
        </a:p>
        <a:p>
          <a:pPr rtl="1"/>
          <a:endParaRPr lang="ar-EG" sz="1600" b="1" dirty="0"/>
        </a:p>
      </dgm:t>
    </dgm:pt>
    <dgm:pt modelId="{57DF5D1B-659C-4DCD-9675-4CD58DAB78D9}" type="parTrans" cxnId="{EAD698A7-79E7-4775-9496-8975FEB0743F}">
      <dgm:prSet/>
      <dgm:spPr/>
      <dgm:t>
        <a:bodyPr/>
        <a:lstStyle/>
        <a:p>
          <a:pPr rtl="1"/>
          <a:endParaRPr lang="ar-EG" sz="2200" b="1"/>
        </a:p>
      </dgm:t>
    </dgm:pt>
    <dgm:pt modelId="{E358AFEC-0AFC-4278-9C16-977934FA4ABB}" type="sibTrans" cxnId="{EAD698A7-79E7-4775-9496-8975FEB0743F}">
      <dgm:prSet custT="1"/>
      <dgm:spPr/>
      <dgm:t>
        <a:bodyPr/>
        <a:lstStyle/>
        <a:p>
          <a:pPr rtl="1"/>
          <a:endParaRPr lang="ar-EG" sz="2200" b="1"/>
        </a:p>
      </dgm:t>
    </dgm:pt>
    <dgm:pt modelId="{36A77707-F80B-4E5C-A9DA-D165096CEDED}">
      <dgm:prSet phldrT="[Text]" custT="1"/>
      <dgm:spPr/>
      <dgm:t>
        <a:bodyPr/>
        <a:lstStyle/>
        <a:p>
          <a:pPr rtl="1"/>
          <a:endParaRPr lang="ar-EG" sz="1800" b="1" dirty="0"/>
        </a:p>
        <a:p>
          <a:pPr rtl="1"/>
          <a:r>
            <a:rPr lang="ar-EG" sz="1600" b="1" dirty="0"/>
            <a:t>خطوط الإنتاج</a:t>
          </a:r>
        </a:p>
      </dgm:t>
    </dgm:pt>
    <dgm:pt modelId="{389816C6-41C7-4638-B202-555C63748D65}" type="parTrans" cxnId="{7F7E30D1-939A-444E-8578-165C20C5A946}">
      <dgm:prSet/>
      <dgm:spPr/>
      <dgm:t>
        <a:bodyPr/>
        <a:lstStyle/>
        <a:p>
          <a:pPr rtl="1"/>
          <a:endParaRPr lang="ar-EG" sz="2200" b="1"/>
        </a:p>
      </dgm:t>
    </dgm:pt>
    <dgm:pt modelId="{7AB03AC9-9C3C-49DA-89AF-7F914C32F800}" type="sibTrans" cxnId="{7F7E30D1-939A-444E-8578-165C20C5A946}">
      <dgm:prSet custT="1"/>
      <dgm:spPr/>
      <dgm:t>
        <a:bodyPr/>
        <a:lstStyle/>
        <a:p>
          <a:pPr rtl="1"/>
          <a:endParaRPr lang="ar-EG" sz="2200" b="1"/>
        </a:p>
      </dgm:t>
    </dgm:pt>
    <dgm:pt modelId="{C1A6B432-42ED-4004-9B3D-5F2D3ACA098C}">
      <dgm:prSet phldrT="[Text]" custT="1"/>
      <dgm:spPr/>
      <dgm:t>
        <a:bodyPr/>
        <a:lstStyle/>
        <a:p>
          <a:pPr rtl="1"/>
          <a:endParaRPr lang="ar-EG" sz="1800" b="1" dirty="0"/>
        </a:p>
        <a:p>
          <a:pPr rtl="1"/>
          <a:r>
            <a:rPr lang="ar-EG" sz="1600" b="1" dirty="0"/>
            <a:t>إختبارات معملية</a:t>
          </a:r>
        </a:p>
      </dgm:t>
    </dgm:pt>
    <dgm:pt modelId="{D57CAC5C-1654-4059-BAE3-3931AA199ECD}" type="parTrans" cxnId="{E242CAC8-B5D3-4CA5-A7BF-7A2D31C069EF}">
      <dgm:prSet/>
      <dgm:spPr/>
      <dgm:t>
        <a:bodyPr/>
        <a:lstStyle/>
        <a:p>
          <a:pPr rtl="1"/>
          <a:endParaRPr lang="ar-EG" sz="2200" b="1"/>
        </a:p>
      </dgm:t>
    </dgm:pt>
    <dgm:pt modelId="{DD409E35-AEEA-46F4-9808-DAA034865EBF}" type="sibTrans" cxnId="{E242CAC8-B5D3-4CA5-A7BF-7A2D31C069EF}">
      <dgm:prSet custT="1"/>
      <dgm:spPr/>
      <dgm:t>
        <a:bodyPr/>
        <a:lstStyle/>
        <a:p>
          <a:pPr rtl="1"/>
          <a:endParaRPr lang="ar-EG" sz="2200" b="1"/>
        </a:p>
      </dgm:t>
    </dgm:pt>
    <dgm:pt modelId="{68223D5E-52AF-44B1-8C8F-3E430C54039C}">
      <dgm:prSet phldrT="[Text]" custT="1"/>
      <dgm:spPr/>
      <dgm:t>
        <a:bodyPr/>
        <a:lstStyle/>
        <a:p>
          <a:pPr rtl="1"/>
          <a:r>
            <a:rPr lang="ar-EG" sz="1600" b="1" dirty="0"/>
            <a:t>مراحل</a:t>
          </a:r>
        </a:p>
        <a:p>
          <a:pPr rtl="1"/>
          <a:r>
            <a:rPr lang="ar-EG" sz="1600" b="1" dirty="0"/>
            <a:t>التنقية</a:t>
          </a:r>
        </a:p>
        <a:p>
          <a:pPr rtl="1"/>
          <a:endParaRPr lang="ar-EG" sz="1600" b="1" dirty="0"/>
        </a:p>
      </dgm:t>
    </dgm:pt>
    <dgm:pt modelId="{DBE5F411-E8D7-491D-B214-E0EBD294B084}" type="parTrans" cxnId="{502AEC4C-320E-4FFE-9135-3B2E719F1D8A}">
      <dgm:prSet/>
      <dgm:spPr/>
      <dgm:t>
        <a:bodyPr/>
        <a:lstStyle/>
        <a:p>
          <a:pPr rtl="1"/>
          <a:endParaRPr lang="ar-EG" sz="2200" b="1"/>
        </a:p>
      </dgm:t>
    </dgm:pt>
    <dgm:pt modelId="{BAC6E433-BC87-458D-B439-8DC65D2344A9}" type="sibTrans" cxnId="{502AEC4C-320E-4FFE-9135-3B2E719F1D8A}">
      <dgm:prSet custT="1"/>
      <dgm:spPr/>
      <dgm:t>
        <a:bodyPr/>
        <a:lstStyle/>
        <a:p>
          <a:pPr rtl="1"/>
          <a:endParaRPr lang="ar-EG" sz="2200" b="1"/>
        </a:p>
      </dgm:t>
    </dgm:pt>
    <dgm:pt modelId="{683CA840-A227-4274-A2C5-436B1583ACA2}" type="pres">
      <dgm:prSet presAssocID="{6B5AEEFD-F8FE-43F7-8055-BB0D3994E5CE}" presName="compositeShape" presStyleCnt="0">
        <dgm:presLayoutVars>
          <dgm:chMax val="7"/>
          <dgm:dir/>
          <dgm:resizeHandles val="exact"/>
        </dgm:presLayoutVars>
      </dgm:prSet>
      <dgm:spPr/>
    </dgm:pt>
    <dgm:pt modelId="{D78B7DC7-5789-4848-8391-44EE5032CF7D}" type="pres">
      <dgm:prSet presAssocID="{6B5AEEFD-F8FE-43F7-8055-BB0D3994E5CE}" presName="wedge1" presStyleLbl="node1" presStyleIdx="0" presStyleCnt="4"/>
      <dgm:spPr/>
    </dgm:pt>
    <dgm:pt modelId="{0B8FD835-F8D1-44CF-8040-21B7BBA46B86}" type="pres">
      <dgm:prSet presAssocID="{6B5AEEFD-F8FE-43F7-8055-BB0D3994E5CE}" presName="dummy1a" presStyleCnt="0"/>
      <dgm:spPr/>
    </dgm:pt>
    <dgm:pt modelId="{4AFCDD6D-21D5-4298-A216-7E423124D1DE}" type="pres">
      <dgm:prSet presAssocID="{6B5AEEFD-F8FE-43F7-8055-BB0D3994E5CE}" presName="dummy1b" presStyleCnt="0"/>
      <dgm:spPr/>
    </dgm:pt>
    <dgm:pt modelId="{4F413E81-39A2-496F-9A4B-36107F9F6C31}" type="pres">
      <dgm:prSet presAssocID="{6B5AEEFD-F8FE-43F7-8055-BB0D3994E5C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8D4FCF0-A80F-4DBD-8E71-41986AE74597}" type="pres">
      <dgm:prSet presAssocID="{6B5AEEFD-F8FE-43F7-8055-BB0D3994E5CE}" presName="wedge2" presStyleLbl="node1" presStyleIdx="1" presStyleCnt="4"/>
      <dgm:spPr/>
    </dgm:pt>
    <dgm:pt modelId="{79B6DE28-35F7-453B-98AE-DC8BC3629656}" type="pres">
      <dgm:prSet presAssocID="{6B5AEEFD-F8FE-43F7-8055-BB0D3994E5CE}" presName="dummy2a" presStyleCnt="0"/>
      <dgm:spPr/>
    </dgm:pt>
    <dgm:pt modelId="{26BBBE5D-1083-4D6B-9F1C-05D65202BA16}" type="pres">
      <dgm:prSet presAssocID="{6B5AEEFD-F8FE-43F7-8055-BB0D3994E5CE}" presName="dummy2b" presStyleCnt="0"/>
      <dgm:spPr/>
    </dgm:pt>
    <dgm:pt modelId="{BC480DC0-6CB3-4AC6-9ED5-8B7F90696844}" type="pres">
      <dgm:prSet presAssocID="{6B5AEEFD-F8FE-43F7-8055-BB0D3994E5C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BB8BC7A-46D5-476A-9935-8E83D7824D47}" type="pres">
      <dgm:prSet presAssocID="{6B5AEEFD-F8FE-43F7-8055-BB0D3994E5CE}" presName="wedge3" presStyleLbl="node1" presStyleIdx="2" presStyleCnt="4"/>
      <dgm:spPr/>
    </dgm:pt>
    <dgm:pt modelId="{1C7C60A3-9038-441D-939C-7B47D1F2899D}" type="pres">
      <dgm:prSet presAssocID="{6B5AEEFD-F8FE-43F7-8055-BB0D3994E5CE}" presName="dummy3a" presStyleCnt="0"/>
      <dgm:spPr/>
    </dgm:pt>
    <dgm:pt modelId="{BA642EDC-C3C1-493B-8EDE-02E166D45637}" type="pres">
      <dgm:prSet presAssocID="{6B5AEEFD-F8FE-43F7-8055-BB0D3994E5CE}" presName="dummy3b" presStyleCnt="0"/>
      <dgm:spPr/>
    </dgm:pt>
    <dgm:pt modelId="{E92DFA48-5F70-49AD-B765-1E8FC1185CBE}" type="pres">
      <dgm:prSet presAssocID="{6B5AEEFD-F8FE-43F7-8055-BB0D3994E5C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21627D-26B3-40C2-A7AF-C2E7712B824B}" type="pres">
      <dgm:prSet presAssocID="{6B5AEEFD-F8FE-43F7-8055-BB0D3994E5CE}" presName="wedge4" presStyleLbl="node1" presStyleIdx="3" presStyleCnt="4"/>
      <dgm:spPr/>
    </dgm:pt>
    <dgm:pt modelId="{D160291B-D995-4F0B-910F-FD8B5F1829FE}" type="pres">
      <dgm:prSet presAssocID="{6B5AEEFD-F8FE-43F7-8055-BB0D3994E5CE}" presName="dummy4a" presStyleCnt="0"/>
      <dgm:spPr/>
    </dgm:pt>
    <dgm:pt modelId="{0C63B046-AA5B-4757-8A68-8FB25CFBF007}" type="pres">
      <dgm:prSet presAssocID="{6B5AEEFD-F8FE-43F7-8055-BB0D3994E5CE}" presName="dummy4b" presStyleCnt="0"/>
      <dgm:spPr/>
    </dgm:pt>
    <dgm:pt modelId="{21AF511D-3884-4246-A943-9051D7A8D62B}" type="pres">
      <dgm:prSet presAssocID="{6B5AEEFD-F8FE-43F7-8055-BB0D3994E5C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F979942-EFAB-4E92-B5C8-02988D2730D9}" type="pres">
      <dgm:prSet presAssocID="{E358AFEC-0AFC-4278-9C16-977934FA4ABB}" presName="arrowWedge1" presStyleLbl="fgSibTrans2D1" presStyleIdx="0" presStyleCnt="4"/>
      <dgm:spPr/>
    </dgm:pt>
    <dgm:pt modelId="{697D9E01-16A2-4FAC-9095-0DF18F5D471F}" type="pres">
      <dgm:prSet presAssocID="{7AB03AC9-9C3C-49DA-89AF-7F914C32F800}" presName="arrowWedge2" presStyleLbl="fgSibTrans2D1" presStyleIdx="1" presStyleCnt="4"/>
      <dgm:spPr/>
    </dgm:pt>
    <dgm:pt modelId="{E7BE9167-9631-441C-A892-096D5206D1AA}" type="pres">
      <dgm:prSet presAssocID="{DD409E35-AEEA-46F4-9808-DAA034865EBF}" presName="arrowWedge3" presStyleLbl="fgSibTrans2D1" presStyleIdx="2" presStyleCnt="4"/>
      <dgm:spPr/>
    </dgm:pt>
    <dgm:pt modelId="{83DE7D7F-23E8-4C51-A08D-8E52972BB1FC}" type="pres">
      <dgm:prSet presAssocID="{BAC6E433-BC87-458D-B439-8DC65D2344A9}" presName="arrowWedge4" presStyleLbl="fgSibTrans2D1" presStyleIdx="3" presStyleCnt="4"/>
      <dgm:spPr/>
    </dgm:pt>
  </dgm:ptLst>
  <dgm:cxnLst>
    <dgm:cxn modelId="{83184825-2D4E-4CDF-A3E7-2FDC4AE3943F}" type="presOf" srcId="{68223D5E-52AF-44B1-8C8F-3E430C54039C}" destId="{21AF511D-3884-4246-A943-9051D7A8D62B}" srcOrd="1" destOrd="0" presId="urn:microsoft.com/office/officeart/2005/8/layout/cycle8"/>
    <dgm:cxn modelId="{24BB8B2A-A755-4E3A-A59D-DB1D470A6075}" type="presOf" srcId="{C1A6B432-42ED-4004-9B3D-5F2D3ACA098C}" destId="{E92DFA48-5F70-49AD-B765-1E8FC1185CBE}" srcOrd="1" destOrd="0" presId="urn:microsoft.com/office/officeart/2005/8/layout/cycle8"/>
    <dgm:cxn modelId="{93599C2B-A18A-4FBC-859F-67AEA5EBB0B3}" type="presOf" srcId="{36A77707-F80B-4E5C-A9DA-D165096CEDED}" destId="{BC480DC0-6CB3-4AC6-9ED5-8B7F90696844}" srcOrd="1" destOrd="0" presId="urn:microsoft.com/office/officeart/2005/8/layout/cycle8"/>
    <dgm:cxn modelId="{F24B483E-22EE-4C1A-9BC8-20A239967F0A}" type="presOf" srcId="{36F0E6DA-46B0-48ED-83CB-47C2E423E706}" destId="{4F413E81-39A2-496F-9A4B-36107F9F6C31}" srcOrd="1" destOrd="0" presId="urn:microsoft.com/office/officeart/2005/8/layout/cycle8"/>
    <dgm:cxn modelId="{06795849-5272-4385-B81B-766A431CAF1B}" type="presOf" srcId="{36A77707-F80B-4E5C-A9DA-D165096CEDED}" destId="{E8D4FCF0-A80F-4DBD-8E71-41986AE74597}" srcOrd="0" destOrd="0" presId="urn:microsoft.com/office/officeart/2005/8/layout/cycle8"/>
    <dgm:cxn modelId="{502AEC4C-320E-4FFE-9135-3B2E719F1D8A}" srcId="{6B5AEEFD-F8FE-43F7-8055-BB0D3994E5CE}" destId="{68223D5E-52AF-44B1-8C8F-3E430C54039C}" srcOrd="3" destOrd="0" parTransId="{DBE5F411-E8D7-491D-B214-E0EBD294B084}" sibTransId="{BAC6E433-BC87-458D-B439-8DC65D2344A9}"/>
    <dgm:cxn modelId="{EC45819A-8DFE-40BE-A105-AB8AC6D5E29A}" type="presOf" srcId="{6B5AEEFD-F8FE-43F7-8055-BB0D3994E5CE}" destId="{683CA840-A227-4274-A2C5-436B1583ACA2}" srcOrd="0" destOrd="0" presId="urn:microsoft.com/office/officeart/2005/8/layout/cycle8"/>
    <dgm:cxn modelId="{EAD698A7-79E7-4775-9496-8975FEB0743F}" srcId="{6B5AEEFD-F8FE-43F7-8055-BB0D3994E5CE}" destId="{36F0E6DA-46B0-48ED-83CB-47C2E423E706}" srcOrd="0" destOrd="0" parTransId="{57DF5D1B-659C-4DCD-9675-4CD58DAB78D9}" sibTransId="{E358AFEC-0AFC-4278-9C16-977934FA4ABB}"/>
    <dgm:cxn modelId="{489C8BB3-C3CF-40C6-93CE-28A724A35A71}" type="presOf" srcId="{C1A6B432-42ED-4004-9B3D-5F2D3ACA098C}" destId="{2BB8BC7A-46D5-476A-9935-8E83D7824D47}" srcOrd="0" destOrd="0" presId="urn:microsoft.com/office/officeart/2005/8/layout/cycle8"/>
    <dgm:cxn modelId="{E242CAC8-B5D3-4CA5-A7BF-7A2D31C069EF}" srcId="{6B5AEEFD-F8FE-43F7-8055-BB0D3994E5CE}" destId="{C1A6B432-42ED-4004-9B3D-5F2D3ACA098C}" srcOrd="2" destOrd="0" parTransId="{D57CAC5C-1654-4059-BAE3-3931AA199ECD}" sibTransId="{DD409E35-AEEA-46F4-9808-DAA034865EBF}"/>
    <dgm:cxn modelId="{7F7E30D1-939A-444E-8578-165C20C5A946}" srcId="{6B5AEEFD-F8FE-43F7-8055-BB0D3994E5CE}" destId="{36A77707-F80B-4E5C-A9DA-D165096CEDED}" srcOrd="1" destOrd="0" parTransId="{389816C6-41C7-4638-B202-555C63748D65}" sibTransId="{7AB03AC9-9C3C-49DA-89AF-7F914C32F800}"/>
    <dgm:cxn modelId="{248456F1-6261-49D3-8C4B-0B4C2298AC3A}" type="presOf" srcId="{68223D5E-52AF-44B1-8C8F-3E430C54039C}" destId="{6C21627D-26B3-40C2-A7AF-C2E7712B824B}" srcOrd="0" destOrd="0" presId="urn:microsoft.com/office/officeart/2005/8/layout/cycle8"/>
    <dgm:cxn modelId="{EE8857F9-EE61-45F5-8374-094E4367ED8F}" type="presOf" srcId="{36F0E6DA-46B0-48ED-83CB-47C2E423E706}" destId="{D78B7DC7-5789-4848-8391-44EE5032CF7D}" srcOrd="0" destOrd="0" presId="urn:microsoft.com/office/officeart/2005/8/layout/cycle8"/>
    <dgm:cxn modelId="{A8216AA8-561A-4D22-B246-EA5E8D2C1BA8}" type="presParOf" srcId="{683CA840-A227-4274-A2C5-436B1583ACA2}" destId="{D78B7DC7-5789-4848-8391-44EE5032CF7D}" srcOrd="0" destOrd="0" presId="urn:microsoft.com/office/officeart/2005/8/layout/cycle8"/>
    <dgm:cxn modelId="{1A9280FD-D9F2-41BB-BAFD-96B709DF3C75}" type="presParOf" srcId="{683CA840-A227-4274-A2C5-436B1583ACA2}" destId="{0B8FD835-F8D1-44CF-8040-21B7BBA46B86}" srcOrd="1" destOrd="0" presId="urn:microsoft.com/office/officeart/2005/8/layout/cycle8"/>
    <dgm:cxn modelId="{1CFCECD6-F971-41D6-BA21-29D9D38016D1}" type="presParOf" srcId="{683CA840-A227-4274-A2C5-436B1583ACA2}" destId="{4AFCDD6D-21D5-4298-A216-7E423124D1DE}" srcOrd="2" destOrd="0" presId="urn:microsoft.com/office/officeart/2005/8/layout/cycle8"/>
    <dgm:cxn modelId="{3E887E6A-23E0-4E23-B041-50054A09104C}" type="presParOf" srcId="{683CA840-A227-4274-A2C5-436B1583ACA2}" destId="{4F413E81-39A2-496F-9A4B-36107F9F6C31}" srcOrd="3" destOrd="0" presId="urn:microsoft.com/office/officeart/2005/8/layout/cycle8"/>
    <dgm:cxn modelId="{F7ECAC5E-93C4-4E30-8427-8D35F92CE4F2}" type="presParOf" srcId="{683CA840-A227-4274-A2C5-436B1583ACA2}" destId="{E8D4FCF0-A80F-4DBD-8E71-41986AE74597}" srcOrd="4" destOrd="0" presId="urn:microsoft.com/office/officeart/2005/8/layout/cycle8"/>
    <dgm:cxn modelId="{24EDD392-D5EF-4EB4-BD27-90DAA8C08516}" type="presParOf" srcId="{683CA840-A227-4274-A2C5-436B1583ACA2}" destId="{79B6DE28-35F7-453B-98AE-DC8BC3629656}" srcOrd="5" destOrd="0" presId="urn:microsoft.com/office/officeart/2005/8/layout/cycle8"/>
    <dgm:cxn modelId="{6AE891CF-50A0-476A-95B6-58E87906055E}" type="presParOf" srcId="{683CA840-A227-4274-A2C5-436B1583ACA2}" destId="{26BBBE5D-1083-4D6B-9F1C-05D65202BA16}" srcOrd="6" destOrd="0" presId="urn:microsoft.com/office/officeart/2005/8/layout/cycle8"/>
    <dgm:cxn modelId="{091EA1E8-1C1A-4C8A-88F2-781D0AA92829}" type="presParOf" srcId="{683CA840-A227-4274-A2C5-436B1583ACA2}" destId="{BC480DC0-6CB3-4AC6-9ED5-8B7F90696844}" srcOrd="7" destOrd="0" presId="urn:microsoft.com/office/officeart/2005/8/layout/cycle8"/>
    <dgm:cxn modelId="{256A875F-5AB0-4539-9E63-DF394508ED1D}" type="presParOf" srcId="{683CA840-A227-4274-A2C5-436B1583ACA2}" destId="{2BB8BC7A-46D5-476A-9935-8E83D7824D47}" srcOrd="8" destOrd="0" presId="urn:microsoft.com/office/officeart/2005/8/layout/cycle8"/>
    <dgm:cxn modelId="{87B93857-40D2-41A3-B967-31F1FD214D0D}" type="presParOf" srcId="{683CA840-A227-4274-A2C5-436B1583ACA2}" destId="{1C7C60A3-9038-441D-939C-7B47D1F2899D}" srcOrd="9" destOrd="0" presId="urn:microsoft.com/office/officeart/2005/8/layout/cycle8"/>
    <dgm:cxn modelId="{CD973FC3-2B56-4D99-8340-9D29AEC94EC4}" type="presParOf" srcId="{683CA840-A227-4274-A2C5-436B1583ACA2}" destId="{BA642EDC-C3C1-493B-8EDE-02E166D45637}" srcOrd="10" destOrd="0" presId="urn:microsoft.com/office/officeart/2005/8/layout/cycle8"/>
    <dgm:cxn modelId="{2717E45E-109F-47D2-91D7-A32A41AFC9C4}" type="presParOf" srcId="{683CA840-A227-4274-A2C5-436B1583ACA2}" destId="{E92DFA48-5F70-49AD-B765-1E8FC1185CBE}" srcOrd="11" destOrd="0" presId="urn:microsoft.com/office/officeart/2005/8/layout/cycle8"/>
    <dgm:cxn modelId="{4BDDD148-433C-42D5-A031-0D9F56F4301A}" type="presParOf" srcId="{683CA840-A227-4274-A2C5-436B1583ACA2}" destId="{6C21627D-26B3-40C2-A7AF-C2E7712B824B}" srcOrd="12" destOrd="0" presId="urn:microsoft.com/office/officeart/2005/8/layout/cycle8"/>
    <dgm:cxn modelId="{7F6A4E5D-AB8C-4AB8-B929-C8E0F7AFF277}" type="presParOf" srcId="{683CA840-A227-4274-A2C5-436B1583ACA2}" destId="{D160291B-D995-4F0B-910F-FD8B5F1829FE}" srcOrd="13" destOrd="0" presId="urn:microsoft.com/office/officeart/2005/8/layout/cycle8"/>
    <dgm:cxn modelId="{4A906283-F4FE-484C-85EC-D6720532148A}" type="presParOf" srcId="{683CA840-A227-4274-A2C5-436B1583ACA2}" destId="{0C63B046-AA5B-4757-8A68-8FB25CFBF007}" srcOrd="14" destOrd="0" presId="urn:microsoft.com/office/officeart/2005/8/layout/cycle8"/>
    <dgm:cxn modelId="{6C521907-950C-43C5-A8DD-BB5586021F15}" type="presParOf" srcId="{683CA840-A227-4274-A2C5-436B1583ACA2}" destId="{21AF511D-3884-4246-A943-9051D7A8D62B}" srcOrd="15" destOrd="0" presId="urn:microsoft.com/office/officeart/2005/8/layout/cycle8"/>
    <dgm:cxn modelId="{85EAF177-39EA-4A6D-BCC6-804EC11B1A69}" type="presParOf" srcId="{683CA840-A227-4274-A2C5-436B1583ACA2}" destId="{CF979942-EFAB-4E92-B5C8-02988D2730D9}" srcOrd="16" destOrd="0" presId="urn:microsoft.com/office/officeart/2005/8/layout/cycle8"/>
    <dgm:cxn modelId="{F7D80B52-1A90-46C5-8E6C-5E8C7CE82144}" type="presParOf" srcId="{683CA840-A227-4274-A2C5-436B1583ACA2}" destId="{697D9E01-16A2-4FAC-9095-0DF18F5D471F}" srcOrd="17" destOrd="0" presId="urn:microsoft.com/office/officeart/2005/8/layout/cycle8"/>
    <dgm:cxn modelId="{A1EA1BCE-FEC2-4C5F-A8D0-858EA8D2BD90}" type="presParOf" srcId="{683CA840-A227-4274-A2C5-436B1583ACA2}" destId="{E7BE9167-9631-441C-A892-096D5206D1AA}" srcOrd="18" destOrd="0" presId="urn:microsoft.com/office/officeart/2005/8/layout/cycle8"/>
    <dgm:cxn modelId="{49475B2E-DA90-432B-BA62-E26C0C5D75E9}" type="presParOf" srcId="{683CA840-A227-4274-A2C5-436B1583ACA2}" destId="{83DE7D7F-23E8-4C51-A08D-8E52972BB1F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016B2A-24A5-4886-937B-118D893AE52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8F077A40-AC6C-4371-B49E-96AB00E9C873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ar-EG" sz="1400" b="1" dirty="0">
              <a:ln/>
              <a:effectLst/>
            </a:rPr>
            <a:t>يتم الإستفادة من مكونات الإطارات المستعملة بنسبة 100%، حيث يتم استخراج خام المطاط والسلك وخام التيل والكربون الأسود.</a:t>
          </a:r>
          <a:endParaRPr lang="ar-EG" sz="1400" dirty="0">
            <a:ln/>
            <a:effectLst/>
          </a:endParaRPr>
        </a:p>
      </dgm:t>
    </dgm:pt>
    <dgm:pt modelId="{602DF750-015C-4CBD-8F8E-B92A1FA0C4D3}" type="parTrans" cxnId="{0701D4F6-4CC5-4A52-86BC-9FAADA35F11F}">
      <dgm:prSet/>
      <dgm:spPr/>
      <dgm:t>
        <a:bodyPr/>
        <a:lstStyle/>
        <a:p>
          <a:pPr rtl="1"/>
          <a:endParaRPr lang="ar-EG"/>
        </a:p>
      </dgm:t>
    </dgm:pt>
    <dgm:pt modelId="{18215665-953C-4B18-9456-A54536BF1BCA}" type="sibTrans" cxnId="{0701D4F6-4CC5-4A52-86BC-9FAADA35F11F}">
      <dgm:prSet/>
      <dgm:spPr/>
      <dgm:t>
        <a:bodyPr/>
        <a:lstStyle/>
        <a:p>
          <a:pPr rtl="1"/>
          <a:endParaRPr lang="ar-EG"/>
        </a:p>
      </dgm:t>
    </dgm:pt>
    <dgm:pt modelId="{75094348-9666-4B0A-8960-B0B35C38A76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ar-EG" sz="1400" b="1" dirty="0">
              <a:ln/>
              <a:effectLst/>
            </a:rPr>
            <a:t>يتم وضع المواد الكيميائية داخل أكياس بلاستيكية قابلة للتحلل وهي (</a:t>
          </a:r>
          <a:r>
            <a:rPr lang="en-US" sz="1400" b="1" dirty="0">
              <a:ln/>
              <a:effectLst/>
            </a:rPr>
            <a:t>IVY Bag</a:t>
          </a:r>
          <a:r>
            <a:rPr lang="ar-EG" sz="1400" b="1" dirty="0">
              <a:ln/>
              <a:effectLst/>
            </a:rPr>
            <a:t>) لتدخل ضمن عملية الخلط.</a:t>
          </a:r>
          <a:endParaRPr lang="ar-EG" sz="1400" dirty="0">
            <a:ln/>
            <a:effectLst/>
          </a:endParaRPr>
        </a:p>
      </dgm:t>
    </dgm:pt>
    <dgm:pt modelId="{6B29DA78-F21C-4AF6-9C60-47945D1C138F}" type="parTrans" cxnId="{D4B46CB1-78F1-48BF-B739-AB32396C3BF3}">
      <dgm:prSet/>
      <dgm:spPr/>
      <dgm:t>
        <a:bodyPr/>
        <a:lstStyle/>
        <a:p>
          <a:pPr rtl="1"/>
          <a:endParaRPr lang="ar-EG"/>
        </a:p>
      </dgm:t>
    </dgm:pt>
    <dgm:pt modelId="{131E35E8-620F-4563-8C21-985FF8140B3C}" type="sibTrans" cxnId="{D4B46CB1-78F1-48BF-B739-AB32396C3BF3}">
      <dgm:prSet/>
      <dgm:spPr/>
      <dgm:t>
        <a:bodyPr/>
        <a:lstStyle/>
        <a:p>
          <a:pPr rtl="1"/>
          <a:endParaRPr lang="ar-EG"/>
        </a:p>
      </dgm:t>
    </dgm:pt>
    <dgm:pt modelId="{C60EBF51-20D2-4433-856C-88F6914154A7}" type="pres">
      <dgm:prSet presAssocID="{02016B2A-24A5-4886-937B-118D893AE523}" presName="linearFlow" presStyleCnt="0">
        <dgm:presLayoutVars>
          <dgm:dir/>
          <dgm:resizeHandles val="exact"/>
        </dgm:presLayoutVars>
      </dgm:prSet>
      <dgm:spPr/>
    </dgm:pt>
    <dgm:pt modelId="{E91E0036-1B53-4F90-BC34-7E1D8557000E}" type="pres">
      <dgm:prSet presAssocID="{8F077A40-AC6C-4371-B49E-96AB00E9C873}" presName="composite" presStyleCnt="0"/>
      <dgm:spPr/>
    </dgm:pt>
    <dgm:pt modelId="{BDACCBD0-D49E-4B63-97ED-5D0EF0575A2E}" type="pres">
      <dgm:prSet presAssocID="{8F077A40-AC6C-4371-B49E-96AB00E9C873}" presName="imgShp" presStyleLbl="fgImgPlace1" presStyleIdx="0" presStyleCnt="2" custScaleX="340173" custScaleY="340173" custLinFactNeighborX="-8378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AA3DAE1-73A2-4D6D-BF11-820F1D51A51E}" type="pres">
      <dgm:prSet presAssocID="{8F077A40-AC6C-4371-B49E-96AB00E9C873}" presName="txShp" presStyleLbl="node1" presStyleIdx="0" presStyleCnt="2" custScaleY="236210" custLinFactNeighborX="13726" custLinFactNeighborY="-4982">
        <dgm:presLayoutVars>
          <dgm:bulletEnabled val="1"/>
        </dgm:presLayoutVars>
      </dgm:prSet>
      <dgm:spPr/>
    </dgm:pt>
    <dgm:pt modelId="{77F1A101-0D9C-4A9C-B888-721578BB16CE}" type="pres">
      <dgm:prSet presAssocID="{18215665-953C-4B18-9456-A54536BF1BCA}" presName="spacing" presStyleCnt="0"/>
      <dgm:spPr/>
    </dgm:pt>
    <dgm:pt modelId="{930E618C-F88D-46A0-A026-07400ABFAACC}" type="pres">
      <dgm:prSet presAssocID="{75094348-9666-4B0A-8960-B0B35C38A76C}" presName="composite" presStyleCnt="0"/>
      <dgm:spPr/>
    </dgm:pt>
    <dgm:pt modelId="{6FEA4407-749C-441C-8BE7-3212D69B9D4A}" type="pres">
      <dgm:prSet presAssocID="{75094348-9666-4B0A-8960-B0B35C38A76C}" presName="imgShp" presStyleLbl="fgImgPlace1" presStyleIdx="1" presStyleCnt="2" custScaleX="348979" custScaleY="348449" custLinFactNeighborX="-881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7842019-67C2-4510-AAC0-0D18043FD3B3}" type="pres">
      <dgm:prSet presAssocID="{75094348-9666-4B0A-8960-B0B35C38A76C}" presName="txShp" presStyleLbl="node1" presStyleIdx="1" presStyleCnt="2" custScaleY="231792" custLinFactNeighborX="16265">
        <dgm:presLayoutVars>
          <dgm:bulletEnabled val="1"/>
        </dgm:presLayoutVars>
      </dgm:prSet>
      <dgm:spPr/>
    </dgm:pt>
  </dgm:ptLst>
  <dgm:cxnLst>
    <dgm:cxn modelId="{F4F5543B-E3F4-45BB-B3DD-0C65F67FA3FF}" type="presOf" srcId="{8F077A40-AC6C-4371-B49E-96AB00E9C873}" destId="{6AA3DAE1-73A2-4D6D-BF11-820F1D51A51E}" srcOrd="0" destOrd="0" presId="urn:microsoft.com/office/officeart/2005/8/layout/vList3"/>
    <dgm:cxn modelId="{40327358-9A45-44EE-A5EC-2901DB5F2957}" type="presOf" srcId="{02016B2A-24A5-4886-937B-118D893AE523}" destId="{C60EBF51-20D2-4433-856C-88F6914154A7}" srcOrd="0" destOrd="0" presId="urn:microsoft.com/office/officeart/2005/8/layout/vList3"/>
    <dgm:cxn modelId="{6301F78A-FF99-4A81-817C-DD502B369A0E}" type="presOf" srcId="{75094348-9666-4B0A-8960-B0B35C38A76C}" destId="{A7842019-67C2-4510-AAC0-0D18043FD3B3}" srcOrd="0" destOrd="0" presId="urn:microsoft.com/office/officeart/2005/8/layout/vList3"/>
    <dgm:cxn modelId="{D4B46CB1-78F1-48BF-B739-AB32396C3BF3}" srcId="{02016B2A-24A5-4886-937B-118D893AE523}" destId="{75094348-9666-4B0A-8960-B0B35C38A76C}" srcOrd="1" destOrd="0" parTransId="{6B29DA78-F21C-4AF6-9C60-47945D1C138F}" sibTransId="{131E35E8-620F-4563-8C21-985FF8140B3C}"/>
    <dgm:cxn modelId="{0701D4F6-4CC5-4A52-86BC-9FAADA35F11F}" srcId="{02016B2A-24A5-4886-937B-118D893AE523}" destId="{8F077A40-AC6C-4371-B49E-96AB00E9C873}" srcOrd="0" destOrd="0" parTransId="{602DF750-015C-4CBD-8F8E-B92A1FA0C4D3}" sibTransId="{18215665-953C-4B18-9456-A54536BF1BCA}"/>
    <dgm:cxn modelId="{2DC32D18-1944-416F-95F6-23439BE3C675}" type="presParOf" srcId="{C60EBF51-20D2-4433-856C-88F6914154A7}" destId="{E91E0036-1B53-4F90-BC34-7E1D8557000E}" srcOrd="0" destOrd="0" presId="urn:microsoft.com/office/officeart/2005/8/layout/vList3"/>
    <dgm:cxn modelId="{DEA57300-C04F-4D6D-AEE1-8449B2A08828}" type="presParOf" srcId="{E91E0036-1B53-4F90-BC34-7E1D8557000E}" destId="{BDACCBD0-D49E-4B63-97ED-5D0EF0575A2E}" srcOrd="0" destOrd="0" presId="urn:microsoft.com/office/officeart/2005/8/layout/vList3"/>
    <dgm:cxn modelId="{EB6C7E57-DD50-4F71-828C-6889C6929704}" type="presParOf" srcId="{E91E0036-1B53-4F90-BC34-7E1D8557000E}" destId="{6AA3DAE1-73A2-4D6D-BF11-820F1D51A51E}" srcOrd="1" destOrd="0" presId="urn:microsoft.com/office/officeart/2005/8/layout/vList3"/>
    <dgm:cxn modelId="{CA381EB1-E95F-4555-83A0-42C715BED1F4}" type="presParOf" srcId="{C60EBF51-20D2-4433-856C-88F6914154A7}" destId="{77F1A101-0D9C-4A9C-B888-721578BB16CE}" srcOrd="1" destOrd="0" presId="urn:microsoft.com/office/officeart/2005/8/layout/vList3"/>
    <dgm:cxn modelId="{83AE2919-C4BD-41F7-B120-36B2DA34D006}" type="presParOf" srcId="{C60EBF51-20D2-4433-856C-88F6914154A7}" destId="{930E618C-F88D-46A0-A026-07400ABFAACC}" srcOrd="2" destOrd="0" presId="urn:microsoft.com/office/officeart/2005/8/layout/vList3"/>
    <dgm:cxn modelId="{11C58EEF-A08E-48D7-B09D-04E1FE2E2F77}" type="presParOf" srcId="{930E618C-F88D-46A0-A026-07400ABFAACC}" destId="{6FEA4407-749C-441C-8BE7-3212D69B9D4A}" srcOrd="0" destOrd="0" presId="urn:microsoft.com/office/officeart/2005/8/layout/vList3"/>
    <dgm:cxn modelId="{0D954890-41E5-4407-8403-D31573C1BAA7}" type="presParOf" srcId="{930E618C-F88D-46A0-A026-07400ABFAACC}" destId="{A7842019-67C2-4510-AAC0-0D18043FD3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A50EE-DC0F-4A2D-AA19-AAA10FFA9E09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4F2DF71F-63DB-4E08-BCF9-D29407DF9067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r" rtl="1"/>
          <a:r>
            <a:rPr lang="ar-EG" sz="1400" b="1" dirty="0">
              <a:solidFill>
                <a:schemeClr val="bg1"/>
              </a:solidFill>
              <a:effectLst/>
            </a:rPr>
            <a:t>تتم عملية خلط المواد داخلياً دون تدخل مباشر من العمال.</a:t>
          </a:r>
        </a:p>
      </dgm:t>
    </dgm:pt>
    <dgm:pt modelId="{C0731F42-6637-4DCB-979A-4160AEBB6B45}" type="parTrans" cxnId="{2616E79C-6BFF-433B-88A5-90C6A993968F}">
      <dgm:prSet/>
      <dgm:spPr/>
      <dgm:t>
        <a:bodyPr/>
        <a:lstStyle/>
        <a:p>
          <a:pPr rtl="1"/>
          <a:endParaRPr lang="ar-EG"/>
        </a:p>
      </dgm:t>
    </dgm:pt>
    <dgm:pt modelId="{CB2BA3D0-04F1-4003-8EC7-688327794E65}" type="sibTrans" cxnId="{2616E79C-6BFF-433B-88A5-90C6A993968F}">
      <dgm:prSet/>
      <dgm:spPr/>
      <dgm:t>
        <a:bodyPr/>
        <a:lstStyle/>
        <a:p>
          <a:pPr rtl="1"/>
          <a:endParaRPr lang="ar-EG"/>
        </a:p>
      </dgm:t>
    </dgm:pt>
    <dgm:pt modelId="{C3B1B1A7-9D57-47DD-B2F8-0D6DD33DC181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r" rtl="1"/>
          <a:r>
            <a:rPr lang="ar-EG" sz="1400" b="1" dirty="0">
              <a:solidFill>
                <a:schemeClr val="bg1"/>
              </a:solidFill>
              <a:effectLst/>
            </a:rPr>
            <a:t>يتم سحب المواد الكيميائية أثناء عملية الخلط باستخدام جهاز </a:t>
          </a:r>
          <a:r>
            <a:rPr lang="en-US" sz="1400" b="1" dirty="0">
              <a:solidFill>
                <a:schemeClr val="bg1"/>
              </a:solidFill>
              <a:effectLst/>
            </a:rPr>
            <a:t>Dust collector</a:t>
          </a:r>
          <a:r>
            <a:rPr lang="ar-EG" sz="1400" b="1" dirty="0">
              <a:solidFill>
                <a:schemeClr val="bg1"/>
              </a:solidFill>
              <a:effectLst/>
            </a:rPr>
            <a:t>.</a:t>
          </a:r>
        </a:p>
      </dgm:t>
    </dgm:pt>
    <dgm:pt modelId="{4986E5C2-75C2-4FBE-8175-5F547263A788}" type="parTrans" cxnId="{17B9CC7E-EE03-4313-8723-42D9AE9A98BE}">
      <dgm:prSet/>
      <dgm:spPr/>
      <dgm:t>
        <a:bodyPr/>
        <a:lstStyle/>
        <a:p>
          <a:pPr rtl="1"/>
          <a:endParaRPr lang="ar-EG"/>
        </a:p>
      </dgm:t>
    </dgm:pt>
    <dgm:pt modelId="{18171E7B-10A8-4EDB-8B62-81995D34AF5E}" type="sibTrans" cxnId="{17B9CC7E-EE03-4313-8723-42D9AE9A98BE}">
      <dgm:prSet/>
      <dgm:spPr/>
      <dgm:t>
        <a:bodyPr/>
        <a:lstStyle/>
        <a:p>
          <a:pPr rtl="1"/>
          <a:endParaRPr lang="ar-EG"/>
        </a:p>
      </dgm:t>
    </dgm:pt>
    <dgm:pt modelId="{E781EDA2-EEF7-44C8-89DA-7686F1081025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r" rtl="1"/>
          <a:r>
            <a:rPr lang="ar-EG" sz="1400" b="1" dirty="0">
              <a:solidFill>
                <a:schemeClr val="bg1"/>
              </a:solidFill>
              <a:effectLst/>
            </a:rPr>
            <a:t>لا يوجد مداخن بالمصنع عدا مدخنة واحدة خاصة بالغلاية.</a:t>
          </a:r>
        </a:p>
      </dgm:t>
    </dgm:pt>
    <dgm:pt modelId="{07AC99D0-8C26-431E-A3B3-52F6515CF38B}" type="parTrans" cxnId="{50DA12F1-C1DD-4E65-88EF-765F9ED43FEE}">
      <dgm:prSet/>
      <dgm:spPr/>
      <dgm:t>
        <a:bodyPr/>
        <a:lstStyle/>
        <a:p>
          <a:pPr rtl="1"/>
          <a:endParaRPr lang="ar-EG"/>
        </a:p>
      </dgm:t>
    </dgm:pt>
    <dgm:pt modelId="{9A973BCF-C220-4ED4-917D-E92694BCA93B}" type="sibTrans" cxnId="{50DA12F1-C1DD-4E65-88EF-765F9ED43FEE}">
      <dgm:prSet/>
      <dgm:spPr/>
      <dgm:t>
        <a:bodyPr/>
        <a:lstStyle/>
        <a:p>
          <a:pPr rtl="1"/>
          <a:endParaRPr lang="ar-EG"/>
        </a:p>
      </dgm:t>
    </dgm:pt>
    <dgm:pt modelId="{C67E4F6D-BD3E-44B5-A459-E830616FA2D8}" type="pres">
      <dgm:prSet presAssocID="{DC4A50EE-DC0F-4A2D-AA19-AAA10FFA9E0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AE07E0D-D014-4000-9AE8-1946998A648B}" type="pres">
      <dgm:prSet presAssocID="{E781EDA2-EEF7-44C8-89DA-7686F1081025}" presName="composite" presStyleCnt="0"/>
      <dgm:spPr/>
    </dgm:pt>
    <dgm:pt modelId="{1932E1DB-BA54-4B22-943C-84DE1A166D82}" type="pres">
      <dgm:prSet presAssocID="{E781EDA2-EEF7-44C8-89DA-7686F1081025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E769059-779E-4274-BE17-0526A1A4E49F}" type="pres">
      <dgm:prSet presAssocID="{E781EDA2-EEF7-44C8-89DA-7686F1081025}" presName="Parent" presStyleLbl="alignNode1" presStyleIdx="0" presStyleCnt="3" custScaleX="275790" custScaleY="85318" custLinFactNeighborX="90457">
        <dgm:presLayoutVars>
          <dgm:chMax val="3"/>
          <dgm:chPref val="3"/>
          <dgm:bulletEnabled val="1"/>
        </dgm:presLayoutVars>
      </dgm:prSet>
      <dgm:spPr/>
    </dgm:pt>
    <dgm:pt modelId="{F2D09E69-E4CD-408D-909D-D6DCF2421D6D}" type="pres">
      <dgm:prSet presAssocID="{E781EDA2-EEF7-44C8-89DA-7686F1081025}" presName="Accent" presStyleLbl="parChTrans1D1" presStyleIdx="0" presStyleCnt="3"/>
      <dgm:spPr>
        <a:ln>
          <a:noFill/>
        </a:ln>
      </dgm:spPr>
    </dgm:pt>
    <dgm:pt modelId="{FCFA63D7-2065-4F95-AE43-F46087D8D747}" type="pres">
      <dgm:prSet presAssocID="{9A973BCF-C220-4ED4-917D-E92694BCA93B}" presName="sibTrans" presStyleCnt="0"/>
      <dgm:spPr/>
    </dgm:pt>
    <dgm:pt modelId="{FEBAF0F3-8874-4B15-9CC9-0C0C6912578E}" type="pres">
      <dgm:prSet presAssocID="{4F2DF71F-63DB-4E08-BCF9-D29407DF9067}" presName="composite" presStyleCnt="0"/>
      <dgm:spPr/>
    </dgm:pt>
    <dgm:pt modelId="{5664DFC4-241B-4037-B4A3-BCFF7D559B17}" type="pres">
      <dgm:prSet presAssocID="{4F2DF71F-63DB-4E08-BCF9-D29407DF9067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0788461-4829-417F-A822-0911CF9CB2F6}" type="pres">
      <dgm:prSet presAssocID="{4F2DF71F-63DB-4E08-BCF9-D29407DF9067}" presName="Parent" presStyleLbl="alignNode1" presStyleIdx="1" presStyleCnt="3" custScaleX="275790" custScaleY="85318" custLinFactNeighborX="90457" custLinFactNeighborY="-475">
        <dgm:presLayoutVars>
          <dgm:chMax val="3"/>
          <dgm:chPref val="3"/>
          <dgm:bulletEnabled val="1"/>
        </dgm:presLayoutVars>
      </dgm:prSet>
      <dgm:spPr/>
    </dgm:pt>
    <dgm:pt modelId="{A9F31603-9BA2-4798-BA86-A44A20B0D6F6}" type="pres">
      <dgm:prSet presAssocID="{4F2DF71F-63DB-4E08-BCF9-D29407DF9067}" presName="Accent" presStyleLbl="parChTrans1D1" presStyleIdx="1" presStyleCnt="3" custLinFactNeighborY="35727"/>
      <dgm:spPr>
        <a:ln>
          <a:noFill/>
        </a:ln>
      </dgm:spPr>
    </dgm:pt>
    <dgm:pt modelId="{A972B9C5-AEFE-46B4-9C5B-1A755B1CF61E}" type="pres">
      <dgm:prSet presAssocID="{CB2BA3D0-04F1-4003-8EC7-688327794E65}" presName="sibTrans" presStyleCnt="0"/>
      <dgm:spPr/>
    </dgm:pt>
    <dgm:pt modelId="{D09E9FCB-0B00-481E-864E-323273CCF3CE}" type="pres">
      <dgm:prSet presAssocID="{C3B1B1A7-9D57-47DD-B2F8-0D6DD33DC181}" presName="composite" presStyleCnt="0"/>
      <dgm:spPr/>
    </dgm:pt>
    <dgm:pt modelId="{AA8D61DC-E216-43D0-89E1-C30DEC8698F2}" type="pres">
      <dgm:prSet presAssocID="{C3B1B1A7-9D57-47DD-B2F8-0D6DD33DC181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D91512C-B492-4B41-A26F-96C1DADDDE70}" type="pres">
      <dgm:prSet presAssocID="{C3B1B1A7-9D57-47DD-B2F8-0D6DD33DC181}" presName="Parent" presStyleLbl="alignNode1" presStyleIdx="2" presStyleCnt="3" custScaleX="275790" custScaleY="85318" custLinFactNeighborX="90457">
        <dgm:presLayoutVars>
          <dgm:chMax val="3"/>
          <dgm:chPref val="3"/>
          <dgm:bulletEnabled val="1"/>
        </dgm:presLayoutVars>
      </dgm:prSet>
      <dgm:spPr/>
    </dgm:pt>
    <dgm:pt modelId="{E12E94FC-8B8F-402E-AC2D-FD297CEEECF7}" type="pres">
      <dgm:prSet presAssocID="{C3B1B1A7-9D57-47DD-B2F8-0D6DD33DC181}" presName="Accent" presStyleLbl="parChTrans1D1" presStyleIdx="2" presStyleCnt="3"/>
      <dgm:spPr>
        <a:ln>
          <a:noFill/>
        </a:ln>
      </dgm:spPr>
    </dgm:pt>
  </dgm:ptLst>
  <dgm:cxnLst>
    <dgm:cxn modelId="{57970B4C-4060-40D8-98B2-D6A9C3A3E44E}" type="presOf" srcId="{DC4A50EE-DC0F-4A2D-AA19-AAA10FFA9E09}" destId="{C67E4F6D-BD3E-44B5-A459-E830616FA2D8}" srcOrd="0" destOrd="0" presId="urn:microsoft.com/office/officeart/2011/layout/TabList"/>
    <dgm:cxn modelId="{BA1E137E-D1E3-4563-A5E8-7791287AA9BE}" type="presOf" srcId="{4F2DF71F-63DB-4E08-BCF9-D29407DF9067}" destId="{B0788461-4829-417F-A822-0911CF9CB2F6}" srcOrd="0" destOrd="0" presId="urn:microsoft.com/office/officeart/2011/layout/TabList"/>
    <dgm:cxn modelId="{17B9CC7E-EE03-4313-8723-42D9AE9A98BE}" srcId="{DC4A50EE-DC0F-4A2D-AA19-AAA10FFA9E09}" destId="{C3B1B1A7-9D57-47DD-B2F8-0D6DD33DC181}" srcOrd="2" destOrd="0" parTransId="{4986E5C2-75C2-4FBE-8175-5F547263A788}" sibTransId="{18171E7B-10A8-4EDB-8B62-81995D34AF5E}"/>
    <dgm:cxn modelId="{8717B982-9ECC-4544-A035-ECFCF38C9CC9}" type="presOf" srcId="{C3B1B1A7-9D57-47DD-B2F8-0D6DD33DC181}" destId="{9D91512C-B492-4B41-A26F-96C1DADDDE70}" srcOrd="0" destOrd="0" presId="urn:microsoft.com/office/officeart/2011/layout/TabList"/>
    <dgm:cxn modelId="{1BCB469C-9344-43DD-9196-D1E8008F65E6}" type="presOf" srcId="{E781EDA2-EEF7-44C8-89DA-7686F1081025}" destId="{7E769059-779E-4274-BE17-0526A1A4E49F}" srcOrd="0" destOrd="0" presId="urn:microsoft.com/office/officeart/2011/layout/TabList"/>
    <dgm:cxn modelId="{2616E79C-6BFF-433B-88A5-90C6A993968F}" srcId="{DC4A50EE-DC0F-4A2D-AA19-AAA10FFA9E09}" destId="{4F2DF71F-63DB-4E08-BCF9-D29407DF9067}" srcOrd="1" destOrd="0" parTransId="{C0731F42-6637-4DCB-979A-4160AEBB6B45}" sibTransId="{CB2BA3D0-04F1-4003-8EC7-688327794E65}"/>
    <dgm:cxn modelId="{50DA12F1-C1DD-4E65-88EF-765F9ED43FEE}" srcId="{DC4A50EE-DC0F-4A2D-AA19-AAA10FFA9E09}" destId="{E781EDA2-EEF7-44C8-89DA-7686F1081025}" srcOrd="0" destOrd="0" parTransId="{07AC99D0-8C26-431E-A3B3-52F6515CF38B}" sibTransId="{9A973BCF-C220-4ED4-917D-E92694BCA93B}"/>
    <dgm:cxn modelId="{3CF043D2-C21B-4F2C-A90E-BF9595B76C57}" type="presParOf" srcId="{C67E4F6D-BD3E-44B5-A459-E830616FA2D8}" destId="{5AE07E0D-D014-4000-9AE8-1946998A648B}" srcOrd="0" destOrd="0" presId="urn:microsoft.com/office/officeart/2011/layout/TabList"/>
    <dgm:cxn modelId="{DCCAA847-D830-459E-B2BC-624839642041}" type="presParOf" srcId="{5AE07E0D-D014-4000-9AE8-1946998A648B}" destId="{1932E1DB-BA54-4B22-943C-84DE1A166D82}" srcOrd="0" destOrd="0" presId="urn:microsoft.com/office/officeart/2011/layout/TabList"/>
    <dgm:cxn modelId="{A0BFFE6E-CD19-4D99-93B4-3C2CD5E32C38}" type="presParOf" srcId="{5AE07E0D-D014-4000-9AE8-1946998A648B}" destId="{7E769059-779E-4274-BE17-0526A1A4E49F}" srcOrd="1" destOrd="0" presId="urn:microsoft.com/office/officeart/2011/layout/TabList"/>
    <dgm:cxn modelId="{66D661DF-EEFA-4EBC-A465-7DDC061CA54D}" type="presParOf" srcId="{5AE07E0D-D014-4000-9AE8-1946998A648B}" destId="{F2D09E69-E4CD-408D-909D-D6DCF2421D6D}" srcOrd="2" destOrd="0" presId="urn:microsoft.com/office/officeart/2011/layout/TabList"/>
    <dgm:cxn modelId="{E9B80254-80FF-4672-8B1D-EA465F785994}" type="presParOf" srcId="{C67E4F6D-BD3E-44B5-A459-E830616FA2D8}" destId="{FCFA63D7-2065-4F95-AE43-F46087D8D747}" srcOrd="1" destOrd="0" presId="urn:microsoft.com/office/officeart/2011/layout/TabList"/>
    <dgm:cxn modelId="{065C1938-6081-4A8A-87A4-770C93A85734}" type="presParOf" srcId="{C67E4F6D-BD3E-44B5-A459-E830616FA2D8}" destId="{FEBAF0F3-8874-4B15-9CC9-0C0C6912578E}" srcOrd="2" destOrd="0" presId="urn:microsoft.com/office/officeart/2011/layout/TabList"/>
    <dgm:cxn modelId="{6A3BA6CA-51BB-4634-8D02-654B0F3BC167}" type="presParOf" srcId="{FEBAF0F3-8874-4B15-9CC9-0C0C6912578E}" destId="{5664DFC4-241B-4037-B4A3-BCFF7D559B17}" srcOrd="0" destOrd="0" presId="urn:microsoft.com/office/officeart/2011/layout/TabList"/>
    <dgm:cxn modelId="{0A1DC32A-710E-42D4-95F8-864D63D9012E}" type="presParOf" srcId="{FEBAF0F3-8874-4B15-9CC9-0C0C6912578E}" destId="{B0788461-4829-417F-A822-0911CF9CB2F6}" srcOrd="1" destOrd="0" presId="urn:microsoft.com/office/officeart/2011/layout/TabList"/>
    <dgm:cxn modelId="{E87A044B-E457-46E6-B32A-3619C2AB7AC4}" type="presParOf" srcId="{FEBAF0F3-8874-4B15-9CC9-0C0C6912578E}" destId="{A9F31603-9BA2-4798-BA86-A44A20B0D6F6}" srcOrd="2" destOrd="0" presId="urn:microsoft.com/office/officeart/2011/layout/TabList"/>
    <dgm:cxn modelId="{AD84963D-D105-4124-9D2D-33EA17A87275}" type="presParOf" srcId="{C67E4F6D-BD3E-44B5-A459-E830616FA2D8}" destId="{A972B9C5-AEFE-46B4-9C5B-1A755B1CF61E}" srcOrd="3" destOrd="0" presId="urn:microsoft.com/office/officeart/2011/layout/TabList"/>
    <dgm:cxn modelId="{B9A7E8FF-2A11-4A76-9AD5-C3FB5E639158}" type="presParOf" srcId="{C67E4F6D-BD3E-44B5-A459-E830616FA2D8}" destId="{D09E9FCB-0B00-481E-864E-323273CCF3CE}" srcOrd="4" destOrd="0" presId="urn:microsoft.com/office/officeart/2011/layout/TabList"/>
    <dgm:cxn modelId="{9AC15416-5C98-4219-B0E5-579EED4995CF}" type="presParOf" srcId="{D09E9FCB-0B00-481E-864E-323273CCF3CE}" destId="{AA8D61DC-E216-43D0-89E1-C30DEC8698F2}" srcOrd="0" destOrd="0" presId="urn:microsoft.com/office/officeart/2011/layout/TabList"/>
    <dgm:cxn modelId="{A384EF7C-821A-4CCB-91ED-0AC3BE1A5CC6}" type="presParOf" srcId="{D09E9FCB-0B00-481E-864E-323273CCF3CE}" destId="{9D91512C-B492-4B41-A26F-96C1DADDDE70}" srcOrd="1" destOrd="0" presId="urn:microsoft.com/office/officeart/2011/layout/TabList"/>
    <dgm:cxn modelId="{7DDD6EC6-C935-44FE-9AD2-19297364A1E7}" type="presParOf" srcId="{D09E9FCB-0B00-481E-864E-323273CCF3CE}" destId="{E12E94FC-8B8F-402E-AC2D-FD297CEEECF7}" srcOrd="2" destOrd="0" presId="urn:microsoft.com/office/officeart/2011/layout/TabList"/>
  </dgm:cxnLst>
  <dgm:bg>
    <a:noFill/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E9C733-89D8-416F-B5D7-07DD4BD1670E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8EB56947-11C3-4370-8B99-F70B60088BB3}">
      <dgm:prSet phldrT="[Text]" custT="1"/>
      <dgm:spPr>
        <a:noFill/>
        <a:ln>
          <a:solidFill>
            <a:srgbClr val="C00000"/>
          </a:solidFill>
        </a:ln>
        <a:effectLst/>
      </dgm:spPr>
      <dgm:t>
        <a:bodyPr/>
        <a:lstStyle/>
        <a:p>
          <a:pPr algn="justLow" rtl="1"/>
          <a:r>
            <a:rPr lang="ar-EG" sz="1400" b="1" dirty="0">
              <a:solidFill>
                <a:srgbClr val="002060"/>
              </a:solidFill>
              <a:cs typeface="ae_AlMateen"/>
            </a:rPr>
            <a:t>استخدام نظام (</a:t>
          </a:r>
          <a:r>
            <a:rPr lang="en-US" sz="1400" b="1" dirty="0">
              <a:solidFill>
                <a:srgbClr val="C00000"/>
              </a:solidFill>
              <a:cs typeface="ae_AlMateen"/>
            </a:rPr>
            <a:t>SAP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) وهو المسئول عن </a:t>
          </a:r>
          <a:r>
            <a:rPr lang="ar-EG" sz="1400" b="1" dirty="0">
              <a:solidFill>
                <a:srgbClr val="C00000"/>
              </a:solidFill>
              <a:cs typeface="ae_AlMateen"/>
            </a:rPr>
            <a:t>تخطيط موارد الشركة 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مثل :</a:t>
          </a:r>
          <a:endParaRPr lang="ar-EG" sz="1400" b="1" dirty="0">
            <a:solidFill>
              <a:srgbClr val="002060"/>
            </a:solidFill>
          </a:endParaRPr>
        </a:p>
      </dgm:t>
    </dgm:pt>
    <dgm:pt modelId="{D0D04996-7414-4FB4-9A22-DA8140236DB9}" type="parTrans" cxnId="{6A165C07-494F-4E62-A420-080C67C25420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D904E417-DFAB-4386-8CC1-BEF6BFD5AFF2}" type="sibTrans" cxnId="{6A165C07-494F-4E62-A420-080C67C25420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2C3F7835-32C1-4B04-B98D-AE170D769E81}">
      <dgm:prSet phldrT="[Text]" custT="1"/>
      <dgm:spPr>
        <a:noFill/>
        <a:ln>
          <a:solidFill>
            <a:srgbClr val="C00000"/>
          </a:solidFill>
        </a:ln>
        <a:effectLst/>
      </dgm:spPr>
      <dgm:t>
        <a:bodyPr/>
        <a:lstStyle/>
        <a:p>
          <a:pPr algn="justLow" rtl="1"/>
          <a:r>
            <a:rPr lang="ar-EG" sz="1400" b="1" dirty="0">
              <a:solidFill>
                <a:srgbClr val="002060"/>
              </a:solidFill>
              <a:cs typeface="ae_AlMateen"/>
            </a:rPr>
            <a:t>ساهمت صور الأقمار الصناعية فى اختيار </a:t>
          </a:r>
          <a:r>
            <a:rPr lang="ar-EG" sz="1400" b="1" dirty="0">
              <a:solidFill>
                <a:srgbClr val="C00000"/>
              </a:solidFill>
              <a:cs typeface="ae_AlMateen"/>
            </a:rPr>
            <a:t>موقع المصنع 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و أماكن </a:t>
          </a:r>
          <a:r>
            <a:rPr lang="ar-EG" sz="1400" b="1" dirty="0">
              <a:solidFill>
                <a:srgbClr val="C00000"/>
              </a:solidFill>
              <a:cs typeface="ae_AlMateen"/>
            </a:rPr>
            <a:t>مراكز البيع 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لتغطية مساحات أكبر ونشر منتجاتنا على نطاق أوسع. كما تم الربط بينها وبين تكنولوجيا نظم المعلومات الجغرافية لمعرفة </a:t>
          </a:r>
          <a:r>
            <a:rPr lang="ar-EG" sz="1400" b="1" dirty="0">
              <a:solidFill>
                <a:srgbClr val="C00000"/>
              </a:solidFill>
              <a:cs typeface="ae_AlMateen"/>
            </a:rPr>
            <a:t>طبيعة التربة 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في المناطق المستهدفة، لتحديد نسب </a:t>
          </a:r>
          <a:r>
            <a:rPr lang="ar-EG" sz="1400" b="1" dirty="0">
              <a:solidFill>
                <a:srgbClr val="C00000"/>
              </a:solidFill>
              <a:cs typeface="ae_AlMateen"/>
            </a:rPr>
            <a:t>أشكال النقشات الخارجية للإطارات 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من خلالها.</a:t>
          </a:r>
          <a:endParaRPr lang="ar-EG" sz="1400" b="1" dirty="0">
            <a:solidFill>
              <a:srgbClr val="002060"/>
            </a:solidFill>
          </a:endParaRPr>
        </a:p>
      </dgm:t>
    </dgm:pt>
    <dgm:pt modelId="{3E92C2B9-F28B-4A81-9A1C-CA982F6BDB43}" type="parTrans" cxnId="{85AE43D8-2AF8-445B-BDBF-D773ACEAAC0C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F211A1B0-850F-485D-A391-F6A0BFF365EB}" type="sibTrans" cxnId="{85AE43D8-2AF8-445B-BDBF-D773ACEAAC0C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36E8244D-01B2-4466-9FF6-234BC1CABDF0}">
      <dgm:prSet phldrT="[Text]" custT="1"/>
      <dgm:spPr>
        <a:noFill/>
        <a:ln>
          <a:solidFill>
            <a:srgbClr val="C00000"/>
          </a:solidFill>
        </a:ln>
        <a:effectLst/>
      </dgm:spPr>
      <dgm:t>
        <a:bodyPr/>
        <a:lstStyle/>
        <a:p>
          <a:pPr algn="justLow" rtl="1">
            <a:lnSpc>
              <a:spcPct val="100000"/>
            </a:lnSpc>
            <a:spcAft>
              <a:spcPts val="580"/>
            </a:spcAft>
          </a:pPr>
          <a:r>
            <a:rPr lang="ar-EG" sz="1400" b="1" dirty="0">
              <a:solidFill>
                <a:srgbClr val="002060"/>
              </a:solidFill>
              <a:cs typeface="ae_AlMateen"/>
            </a:rPr>
            <a:t>يوجد </a:t>
          </a:r>
          <a:r>
            <a:rPr lang="en-US" sz="1400" b="1" dirty="0">
              <a:solidFill>
                <a:srgbClr val="002060"/>
              </a:solidFill>
              <a:cs typeface="ae_AlMateen"/>
            </a:rPr>
            <a:t>(</a:t>
          </a:r>
          <a:r>
            <a:rPr lang="en-US" sz="1400" b="1" dirty="0">
              <a:solidFill>
                <a:srgbClr val="C00000"/>
              </a:solidFill>
              <a:cs typeface="ae_AlMateen"/>
            </a:rPr>
            <a:t>website</a:t>
          </a:r>
          <a:r>
            <a:rPr lang="en-US" sz="1400" b="1" dirty="0">
              <a:solidFill>
                <a:srgbClr val="002060"/>
              </a:solidFill>
              <a:cs typeface="ae_AlMateen"/>
            </a:rPr>
            <a:t>)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 للشركة به معلومات عن </a:t>
          </a:r>
          <a:r>
            <a:rPr lang="ar-EG" sz="1400" b="1" dirty="0">
              <a:solidFill>
                <a:srgbClr val="C00000"/>
              </a:solidFill>
              <a:cs typeface="ae_AlMateen"/>
            </a:rPr>
            <a:t>منتجاتها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 (الأنواع - المواصفات) </a:t>
          </a:r>
          <a:r>
            <a:rPr lang="ar-EG" sz="1400" b="1" dirty="0">
              <a:solidFill>
                <a:srgbClr val="C00000"/>
              </a:solidFill>
              <a:cs typeface="ae_AlMateen"/>
            </a:rPr>
            <a:t>وطرق التواصل 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المباشر بالشركة </a:t>
          </a:r>
          <a:r>
            <a:rPr lang="ar-EG" sz="1400" b="1" dirty="0">
              <a:solidFill>
                <a:srgbClr val="C00000"/>
              </a:solidFill>
              <a:cs typeface="ae_AlMateen"/>
            </a:rPr>
            <a:t>ومنافذ البيع 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عن طريق الإيميل، وأيضاً يوجد عليه </a:t>
          </a:r>
          <a:r>
            <a:rPr lang="ar-EG" sz="1400" b="1" dirty="0">
              <a:solidFill>
                <a:srgbClr val="C00000"/>
              </a:solidFill>
              <a:cs typeface="ae_AlMateen"/>
            </a:rPr>
            <a:t>رابط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 </a:t>
          </a:r>
          <a:r>
            <a:rPr lang="ar-EG" sz="1400" b="1" dirty="0">
              <a:solidFill>
                <a:srgbClr val="C00000"/>
              </a:solidFill>
              <a:cs typeface="ae_AlMateen"/>
            </a:rPr>
            <a:t>لحسابات الشركة </a:t>
          </a:r>
          <a:r>
            <a:rPr lang="ar-EG" sz="1400" b="1" dirty="0">
              <a:solidFill>
                <a:srgbClr val="002060"/>
              </a:solidFill>
              <a:cs typeface="ae_AlMateen"/>
            </a:rPr>
            <a:t>على مواقع التواصل الإجتماعي.</a:t>
          </a:r>
          <a:endParaRPr lang="ar-EG" sz="1400" b="1" dirty="0">
            <a:solidFill>
              <a:srgbClr val="002060"/>
            </a:solidFill>
          </a:endParaRPr>
        </a:p>
      </dgm:t>
    </dgm:pt>
    <dgm:pt modelId="{39C65E28-19A9-4B26-92E5-CC19DCB69A81}" type="parTrans" cxnId="{2C808338-BE6F-4437-805A-1835EAAC5807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58A3670B-745E-4F7C-A190-B68509E21B8B}" type="sibTrans" cxnId="{2C808338-BE6F-4437-805A-1835EAAC5807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C3E2D70F-65C6-4A25-A3EE-6DF71ECD4E6C}">
      <dgm:prSet phldrT="[Text]" custT="1"/>
      <dgm:spPr>
        <a:noFill/>
        <a:ln>
          <a:solidFill>
            <a:srgbClr val="C00000"/>
          </a:solidFill>
        </a:ln>
        <a:effectLst/>
      </dgm:spPr>
      <dgm:t>
        <a:bodyPr/>
        <a:lstStyle/>
        <a:p>
          <a:pPr algn="justLow" rtl="1">
            <a:lnSpc>
              <a:spcPct val="100000"/>
            </a:lnSpc>
            <a:spcAft>
              <a:spcPts val="580"/>
            </a:spcAft>
          </a:pP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في مجال الصناعة، حيث استخدمنا أحدث </a:t>
          </a:r>
          <a:r>
            <a:rPr lang="ar-EG" sz="1400" b="1" dirty="0">
              <a:solidFill>
                <a:srgbClr val="C00000"/>
              </a:solidFill>
              <a:effectLst/>
              <a:cs typeface="ae_AlMateen"/>
            </a:rPr>
            <a:t>التكنولوجيا الألمانية</a:t>
          </a: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 وتطبيق تكنولوجيا (</a:t>
          </a:r>
          <a:r>
            <a:rPr lang="en-US" sz="1400" b="1" dirty="0">
              <a:solidFill>
                <a:srgbClr val="C00000"/>
              </a:solidFill>
              <a:effectLst/>
              <a:cs typeface="ae_AlMateen"/>
            </a:rPr>
            <a:t>PLC</a:t>
          </a: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) بمختلف أنواع الماكينات مثل </a:t>
          </a:r>
          <a:r>
            <a:rPr lang="ar-EG" sz="1400" b="1" dirty="0">
              <a:solidFill>
                <a:srgbClr val="C00000"/>
              </a:solidFill>
              <a:effectLst/>
              <a:cs typeface="ae_AlMateen"/>
            </a:rPr>
            <a:t>ماكينة اختبار الإطارات</a:t>
          </a: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، غير أنه تم استخدام تكنولوجيا </a:t>
          </a:r>
          <a:r>
            <a:rPr lang="ar-EG" sz="1400" b="1" dirty="0">
              <a:solidFill>
                <a:srgbClr val="C00000"/>
              </a:solidFill>
              <a:effectLst/>
              <a:cs typeface="ae_AlMateen"/>
            </a:rPr>
            <a:t>انترنت الأشياء</a:t>
          </a: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 في </a:t>
          </a:r>
          <a:r>
            <a:rPr lang="ar-EG" sz="1400" b="1" dirty="0">
              <a:solidFill>
                <a:srgbClr val="C00000"/>
              </a:solidFill>
              <a:effectLst/>
              <a:cs typeface="ae_AlMateen"/>
            </a:rPr>
            <a:t>ماكينات خلط المواد</a:t>
          </a: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.</a:t>
          </a:r>
          <a:endParaRPr lang="ar-EG" sz="1400" b="1" dirty="0">
            <a:solidFill>
              <a:srgbClr val="002060"/>
            </a:solidFill>
            <a:effectLst/>
          </a:endParaRPr>
        </a:p>
      </dgm:t>
    </dgm:pt>
    <dgm:pt modelId="{CF7D1C9C-F5E3-4CF5-BCAC-46E89381E11C}" type="parTrans" cxnId="{9DB55A79-BFC8-47DD-AE39-C076B7FB30E7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C139587C-D307-424A-A55F-338D6822EE85}" type="sibTrans" cxnId="{9DB55A79-BFC8-47DD-AE39-C076B7FB30E7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05006507-DE44-4D35-8991-ADC2673F83E9}">
      <dgm:prSet phldrT="[Text]" custT="1"/>
      <dgm:spPr>
        <a:noFill/>
        <a:ln>
          <a:solidFill>
            <a:srgbClr val="C00000"/>
          </a:solidFill>
        </a:ln>
        <a:effectLst/>
      </dgm:spPr>
      <dgm:t>
        <a:bodyPr/>
        <a:lstStyle/>
        <a:p>
          <a:pPr algn="justLow" rtl="1">
            <a:buFont typeface="Symbol"/>
            <a:buNone/>
          </a:pP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التوجه لعمل </a:t>
          </a:r>
          <a:r>
            <a:rPr lang="ar-EG" sz="1400" b="1" dirty="0">
              <a:solidFill>
                <a:srgbClr val="C00000"/>
              </a:solidFill>
              <a:effectLst/>
              <a:cs typeface="ae_AlMateen"/>
            </a:rPr>
            <a:t>تطبيق</a:t>
          </a: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 </a:t>
          </a:r>
          <a:r>
            <a:rPr lang="ar-EG" sz="1400" b="1" dirty="0">
              <a:solidFill>
                <a:srgbClr val="C00000"/>
              </a:solidFill>
              <a:effectLst/>
              <a:cs typeface="ae_AlMateen"/>
            </a:rPr>
            <a:t>لمندوبين مبيعات الشركة</a:t>
          </a: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 يتيح لهم الآتي:</a:t>
          </a:r>
          <a:endParaRPr lang="ar-EG" sz="1400" b="1" dirty="0">
            <a:solidFill>
              <a:srgbClr val="002060"/>
            </a:solidFill>
            <a:effectLst/>
          </a:endParaRPr>
        </a:p>
      </dgm:t>
    </dgm:pt>
    <dgm:pt modelId="{0B9DD8A4-AF6B-49A1-9427-13E134303877}" type="parTrans" cxnId="{493A2343-5507-401E-8710-22B292BD0CEB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C587811C-8ED1-44FF-8B7D-1FF3C11B3BB7}" type="sibTrans" cxnId="{493A2343-5507-401E-8710-22B292BD0CEB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367C0940-7BD5-44B2-B9E1-97632F6F17B7}">
      <dgm:prSet custT="1"/>
      <dgm:spPr>
        <a:ln>
          <a:solidFill>
            <a:srgbClr val="C00000"/>
          </a:solidFill>
        </a:ln>
        <a:effectLst/>
      </dgm:spPr>
      <dgm:t>
        <a:bodyPr/>
        <a:lstStyle/>
        <a:p>
          <a:pPr algn="justLow" rtl="1">
            <a:buClr>
              <a:srgbClr val="C00000"/>
            </a:buClr>
            <a:buNone/>
          </a:pP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إضافة بيانات العملاء. </a:t>
          </a:r>
          <a:endParaRPr lang="en-US" sz="1400" b="1" dirty="0">
            <a:solidFill>
              <a:srgbClr val="002060"/>
            </a:solidFill>
            <a:effectLst/>
            <a:cs typeface="ae_AlMateen"/>
          </a:endParaRPr>
        </a:p>
      </dgm:t>
    </dgm:pt>
    <dgm:pt modelId="{A3E9F3D8-69E3-41BE-9ABB-51EBA3B1CFA7}" type="parTrans" cxnId="{58C18298-A708-46D5-A9C5-C1F9F7F7FEB1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7F512BDC-6E01-4954-894A-1BA629B3A4B1}" type="sibTrans" cxnId="{58C18298-A708-46D5-A9C5-C1F9F7F7FEB1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94ADE0E2-09CC-4D84-AC79-1878D484273F}">
      <dgm:prSet custT="1"/>
      <dgm:spPr>
        <a:ln>
          <a:solidFill>
            <a:srgbClr val="C00000"/>
          </a:solidFill>
        </a:ln>
        <a:effectLst/>
      </dgm:spPr>
      <dgm:t>
        <a:bodyPr/>
        <a:lstStyle/>
        <a:p>
          <a:pPr algn="justLow" rtl="1">
            <a:buClr>
              <a:srgbClr val="C00000"/>
            </a:buClr>
            <a:buNone/>
          </a:pP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استخراج الفواتير آلياً.</a:t>
          </a:r>
          <a:endParaRPr lang="en-US" sz="1400" b="1" dirty="0">
            <a:solidFill>
              <a:srgbClr val="002060"/>
            </a:solidFill>
            <a:effectLst/>
            <a:cs typeface="ae_AlMateen"/>
          </a:endParaRPr>
        </a:p>
      </dgm:t>
    </dgm:pt>
    <dgm:pt modelId="{D1BC52E8-7EB4-4A3C-A33B-C000658EC0BD}" type="parTrans" cxnId="{CD00A108-3050-4FCC-801E-871174201A12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11D19F91-3FC2-4F1F-AD41-ECD45D18AB10}" type="sibTrans" cxnId="{CD00A108-3050-4FCC-801E-871174201A12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D949903A-848C-4E25-ADF2-6B82E8249F1C}">
      <dgm:prSet custT="1"/>
      <dgm:spPr>
        <a:ln>
          <a:solidFill>
            <a:srgbClr val="C00000"/>
          </a:solidFill>
        </a:ln>
        <a:effectLst/>
      </dgm:spPr>
      <dgm:t>
        <a:bodyPr/>
        <a:lstStyle/>
        <a:p>
          <a:pPr algn="justLow" rtl="1">
            <a:buClr>
              <a:srgbClr val="C00000"/>
            </a:buClr>
            <a:buNone/>
          </a:pP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عمل كشف حساب للعملاء.</a:t>
          </a:r>
          <a:endParaRPr lang="en-US" sz="1400" b="1" dirty="0">
            <a:solidFill>
              <a:srgbClr val="002060"/>
            </a:solidFill>
            <a:effectLst/>
            <a:cs typeface="ae_AlMateen"/>
          </a:endParaRPr>
        </a:p>
      </dgm:t>
    </dgm:pt>
    <dgm:pt modelId="{5D085F4F-D6DD-495E-A181-4AC769120E06}" type="parTrans" cxnId="{C08E2E1C-8E20-4963-8620-3685CE10DC50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F45305FF-F05A-40AC-9BA5-66FAAA35DEAC}" type="sibTrans" cxnId="{C08E2E1C-8E20-4963-8620-3685CE10DC50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BEA2BCD3-42E9-496D-AAA8-0A323B507052}">
      <dgm:prSet custT="1"/>
      <dgm:spPr>
        <a:ln>
          <a:solidFill>
            <a:srgbClr val="C00000"/>
          </a:solidFill>
        </a:ln>
        <a:effectLst/>
      </dgm:spPr>
      <dgm:t>
        <a:bodyPr/>
        <a:lstStyle/>
        <a:p>
          <a:pPr algn="justLow" rtl="1">
            <a:buClr>
              <a:srgbClr val="C00000"/>
            </a:buClr>
            <a:buNone/>
          </a:pP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متابعة تقارير المبيعات.</a:t>
          </a:r>
          <a:endParaRPr lang="en-US" sz="1400" b="1" dirty="0">
            <a:solidFill>
              <a:srgbClr val="002060"/>
            </a:solidFill>
            <a:effectLst/>
            <a:cs typeface="ae_AlMateen"/>
          </a:endParaRPr>
        </a:p>
      </dgm:t>
    </dgm:pt>
    <dgm:pt modelId="{5D84E7E9-9C2C-44E2-8318-1C1631887756}" type="parTrans" cxnId="{9D67AA1E-0C41-48E8-BF53-D8CC38FD9B44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E063E613-CF51-44F0-BA05-DE4A5F39AB34}" type="sibTrans" cxnId="{9D67AA1E-0C41-48E8-BF53-D8CC38FD9B44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E9375AEA-D42B-41EE-AC66-37C03C1A0C9F}">
      <dgm:prSet custT="1"/>
      <dgm:spPr>
        <a:ln>
          <a:solidFill>
            <a:srgbClr val="C00000"/>
          </a:solidFill>
        </a:ln>
        <a:effectLst/>
      </dgm:spPr>
      <dgm:t>
        <a:bodyPr/>
        <a:lstStyle/>
        <a:p>
          <a:pPr algn="justLow" rtl="1">
            <a:buClr>
              <a:srgbClr val="C00000"/>
            </a:buClr>
            <a:buNone/>
          </a:pPr>
          <a:r>
            <a:rPr lang="ar-EG" sz="1400" b="1" dirty="0">
              <a:solidFill>
                <a:srgbClr val="002060"/>
              </a:solidFill>
              <a:effectLst/>
              <a:cs typeface="ae_AlMateen"/>
            </a:rPr>
            <a:t>متابعة الكميات بمخازن الشركة.</a:t>
          </a:r>
          <a:endParaRPr lang="en-US" sz="1400" b="1" dirty="0">
            <a:solidFill>
              <a:srgbClr val="002060"/>
            </a:solidFill>
            <a:effectLst/>
            <a:cs typeface="ae_AlMateen"/>
          </a:endParaRPr>
        </a:p>
      </dgm:t>
    </dgm:pt>
    <dgm:pt modelId="{EA3CAFC6-8E08-46FD-AFF6-C0F091D5D3B5}" type="parTrans" cxnId="{F1253BF0-371D-4DEF-AC01-140D567EF118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B6D9413B-A044-494A-82FD-98E2BC7BBEBE}" type="sibTrans" cxnId="{F1253BF0-371D-4DEF-AC01-140D567EF118}">
      <dgm:prSet/>
      <dgm:spPr/>
      <dgm:t>
        <a:bodyPr/>
        <a:lstStyle/>
        <a:p>
          <a:pPr algn="justLow" rtl="1"/>
          <a:endParaRPr lang="ar-EG" sz="1400">
            <a:solidFill>
              <a:srgbClr val="002060"/>
            </a:solidFill>
          </a:endParaRPr>
        </a:p>
      </dgm:t>
    </dgm:pt>
    <dgm:pt modelId="{9C9BACF7-B0FF-4D6F-A367-F15F1647EED6}">
      <dgm:prSet custT="1"/>
      <dgm:spPr>
        <a:ln>
          <a:solidFill>
            <a:srgbClr val="C00000"/>
          </a:solidFill>
        </a:ln>
        <a:effectLst/>
      </dgm:spPr>
      <dgm:t>
        <a:bodyPr/>
        <a:lstStyle/>
        <a:p>
          <a:pPr algn="justLow" rtl="1">
            <a:buClr>
              <a:srgbClr val="C00000"/>
            </a:buClr>
          </a:pPr>
          <a:r>
            <a:rPr lang="ar-EG" sz="1400" b="1" dirty="0">
              <a:solidFill>
                <a:srgbClr val="002060"/>
              </a:solidFill>
              <a:cs typeface="ae_AlMateen"/>
            </a:rPr>
            <a:t>العمليات المالية  كالمصروفات، والموردين، وعمليات البيع والتوزيع.</a:t>
          </a:r>
        </a:p>
      </dgm:t>
    </dgm:pt>
    <dgm:pt modelId="{9678F66C-E73F-459C-9B98-EC5756AEAA86}" type="parTrans" cxnId="{1C46895F-8A15-485F-8174-30B5C8126C4C}">
      <dgm:prSet/>
      <dgm:spPr/>
      <dgm:t>
        <a:bodyPr/>
        <a:lstStyle/>
        <a:p>
          <a:pPr rtl="1"/>
          <a:endParaRPr lang="ar-EG" sz="1400"/>
        </a:p>
      </dgm:t>
    </dgm:pt>
    <dgm:pt modelId="{51049FB9-DE49-405B-8289-5BFA1864712A}" type="sibTrans" cxnId="{1C46895F-8A15-485F-8174-30B5C8126C4C}">
      <dgm:prSet/>
      <dgm:spPr/>
      <dgm:t>
        <a:bodyPr/>
        <a:lstStyle/>
        <a:p>
          <a:pPr rtl="1"/>
          <a:endParaRPr lang="ar-EG" sz="1400"/>
        </a:p>
      </dgm:t>
    </dgm:pt>
    <dgm:pt modelId="{1C9B0145-88AD-4DCF-A92E-18A712703E9D}">
      <dgm:prSet custT="1"/>
      <dgm:spPr>
        <a:ln>
          <a:solidFill>
            <a:srgbClr val="C00000"/>
          </a:solidFill>
        </a:ln>
        <a:effectLst/>
      </dgm:spPr>
      <dgm:t>
        <a:bodyPr/>
        <a:lstStyle/>
        <a:p>
          <a:pPr algn="justLow" rtl="1">
            <a:buClr>
              <a:srgbClr val="C00000"/>
            </a:buClr>
          </a:pPr>
          <a:r>
            <a:rPr lang="ar-EG" sz="1400" b="1">
              <a:solidFill>
                <a:srgbClr val="002060"/>
              </a:solidFill>
              <a:cs typeface="ae_AlMateen"/>
            </a:rPr>
            <a:t>عمليات إدارة المواد المستخدمة بالشركة من حيث المواصفات وعمليات الشراء والتخزين.</a:t>
          </a:r>
          <a:endParaRPr lang="ar-EG" sz="1400" b="1" dirty="0">
            <a:solidFill>
              <a:srgbClr val="002060"/>
            </a:solidFill>
            <a:cs typeface="ae_AlMateen"/>
          </a:endParaRPr>
        </a:p>
      </dgm:t>
    </dgm:pt>
    <dgm:pt modelId="{ECDF1279-2421-4396-9ABC-8E30E42E84DD}" type="parTrans" cxnId="{2D3C5845-9C69-41C7-B549-14C80DB86E74}">
      <dgm:prSet/>
      <dgm:spPr/>
      <dgm:t>
        <a:bodyPr/>
        <a:lstStyle/>
        <a:p>
          <a:pPr rtl="1"/>
          <a:endParaRPr lang="ar-EG" sz="1400"/>
        </a:p>
      </dgm:t>
    </dgm:pt>
    <dgm:pt modelId="{B5373990-68B3-47AA-9943-128384A13239}" type="sibTrans" cxnId="{2D3C5845-9C69-41C7-B549-14C80DB86E74}">
      <dgm:prSet/>
      <dgm:spPr/>
      <dgm:t>
        <a:bodyPr/>
        <a:lstStyle/>
        <a:p>
          <a:pPr rtl="1"/>
          <a:endParaRPr lang="ar-EG" sz="1400"/>
        </a:p>
      </dgm:t>
    </dgm:pt>
    <dgm:pt modelId="{A76371A2-9AC0-48CC-A32B-5F439B988CA6}" type="pres">
      <dgm:prSet presAssocID="{B8E9C733-89D8-416F-B5D7-07DD4BD1670E}" presName="Name0" presStyleCnt="0">
        <dgm:presLayoutVars>
          <dgm:dir/>
          <dgm:resizeHandles val="exact"/>
        </dgm:presLayoutVars>
      </dgm:prSet>
      <dgm:spPr/>
    </dgm:pt>
    <dgm:pt modelId="{42A7C0B9-1C02-43F4-9575-C728EE0298F1}" type="pres">
      <dgm:prSet presAssocID="{B8E9C733-89D8-416F-B5D7-07DD4BD1670E}" presName="bkgdShp" presStyleLbl="alignAccFollowNode1" presStyleIdx="0" presStyleCnt="1" custLinFactNeighborY="-1389"/>
      <dgm:spPr>
        <a:noFill/>
        <a:ln>
          <a:noFill/>
        </a:ln>
        <a:effectLst/>
      </dgm:spPr>
    </dgm:pt>
    <dgm:pt modelId="{7BABA91C-C1AF-4DD2-A7A2-7290543AA9D9}" type="pres">
      <dgm:prSet presAssocID="{B8E9C733-89D8-416F-B5D7-07DD4BD1670E}" presName="linComp" presStyleCnt="0"/>
      <dgm:spPr/>
    </dgm:pt>
    <dgm:pt modelId="{0E944D95-CB77-445F-BE78-6EB08E1193E0}" type="pres">
      <dgm:prSet presAssocID="{8EB56947-11C3-4370-8B99-F70B60088BB3}" presName="compNode" presStyleCnt="0"/>
      <dgm:spPr/>
    </dgm:pt>
    <dgm:pt modelId="{8A6DF250-B5B6-4837-AE9C-D7544A82FD15}" type="pres">
      <dgm:prSet presAssocID="{8EB56947-11C3-4370-8B99-F70B60088BB3}" presName="node" presStyleLbl="node1" presStyleIdx="0" presStyleCnt="5" custLinFactNeighborX="-2032" custLinFactNeighborY="74">
        <dgm:presLayoutVars>
          <dgm:bulletEnabled val="1"/>
        </dgm:presLayoutVars>
      </dgm:prSet>
      <dgm:spPr/>
    </dgm:pt>
    <dgm:pt modelId="{D690F53F-CB7C-489A-A71A-F0141A2D5878}" type="pres">
      <dgm:prSet presAssocID="{8EB56947-11C3-4370-8B99-F70B60088BB3}" presName="invisiNode" presStyleLbl="node1" presStyleIdx="0" presStyleCnt="5"/>
      <dgm:spPr/>
    </dgm:pt>
    <dgm:pt modelId="{FCC38A9D-CCE0-4A9F-A072-2E0595192BB5}" type="pres">
      <dgm:prSet presAssocID="{8EB56947-11C3-4370-8B99-F70B60088BB3}" presName="imagNode" presStyleLbl="fgImgPlace1" presStyleIdx="0" presStyleCnt="5" custScaleY="69637" custLinFactNeighborX="-2032" custLinFactNeighborY="25833"/>
      <dgm:spPr>
        <a:prstGeom prst="roundRect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2" t="2668" r="1502" b="2668"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0" h="0" prst="relaxedInset"/>
          <a:contourClr>
            <a:schemeClr val="bg1"/>
          </a:contourClr>
        </a:sp3d>
      </dgm:spPr>
    </dgm:pt>
    <dgm:pt modelId="{434D28C6-F772-4A73-A96F-0E9840067B8B}" type="pres">
      <dgm:prSet presAssocID="{D904E417-DFAB-4386-8CC1-BEF6BFD5AFF2}" presName="sibTrans" presStyleLbl="sibTrans2D1" presStyleIdx="0" presStyleCnt="0"/>
      <dgm:spPr/>
    </dgm:pt>
    <dgm:pt modelId="{B1265914-16F5-4897-91B7-59A39FDC7C64}" type="pres">
      <dgm:prSet presAssocID="{2C3F7835-32C1-4B04-B98D-AE170D769E81}" presName="compNode" presStyleCnt="0"/>
      <dgm:spPr/>
    </dgm:pt>
    <dgm:pt modelId="{1267D65B-DCB4-41C0-BE19-31C211EAD70B}" type="pres">
      <dgm:prSet presAssocID="{2C3F7835-32C1-4B04-B98D-AE170D769E81}" presName="node" presStyleLbl="node1" presStyleIdx="1" presStyleCnt="5">
        <dgm:presLayoutVars>
          <dgm:bulletEnabled val="1"/>
        </dgm:presLayoutVars>
      </dgm:prSet>
      <dgm:spPr/>
    </dgm:pt>
    <dgm:pt modelId="{D5A06636-734D-462B-84F2-6EC0C7720B45}" type="pres">
      <dgm:prSet presAssocID="{2C3F7835-32C1-4B04-B98D-AE170D769E81}" presName="invisiNode" presStyleLbl="node1" presStyleIdx="1" presStyleCnt="5"/>
      <dgm:spPr/>
    </dgm:pt>
    <dgm:pt modelId="{C0166291-9093-40B3-BD3D-CEB5DAAD2C6B}" type="pres">
      <dgm:prSet presAssocID="{2C3F7835-32C1-4B04-B98D-AE170D769E81}" presName="imagNode" presStyleLbl="fgImgPlace1" presStyleIdx="1" presStyleCnt="5" custScaleY="69637" custLinFactNeighborY="25833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</dgm:spPr>
    </dgm:pt>
    <dgm:pt modelId="{1BD37130-A2A4-4FF8-BCF9-E73E975EF0CE}" type="pres">
      <dgm:prSet presAssocID="{F211A1B0-850F-485D-A391-F6A0BFF365EB}" presName="sibTrans" presStyleLbl="sibTrans2D1" presStyleIdx="0" presStyleCnt="0"/>
      <dgm:spPr/>
    </dgm:pt>
    <dgm:pt modelId="{03851491-95A0-41E4-B205-5BC69E15BD9C}" type="pres">
      <dgm:prSet presAssocID="{36E8244D-01B2-4466-9FF6-234BC1CABDF0}" presName="compNode" presStyleCnt="0"/>
      <dgm:spPr/>
    </dgm:pt>
    <dgm:pt modelId="{B0BA85F3-1340-4AFF-8FB5-329DBB5362FE}" type="pres">
      <dgm:prSet presAssocID="{36E8244D-01B2-4466-9FF6-234BC1CABDF0}" presName="node" presStyleLbl="node1" presStyleIdx="2" presStyleCnt="5">
        <dgm:presLayoutVars>
          <dgm:bulletEnabled val="1"/>
        </dgm:presLayoutVars>
      </dgm:prSet>
      <dgm:spPr/>
    </dgm:pt>
    <dgm:pt modelId="{FD2BC3C7-895C-4A87-BDBA-6A7B36CE3D20}" type="pres">
      <dgm:prSet presAssocID="{36E8244D-01B2-4466-9FF6-234BC1CABDF0}" presName="invisiNode" presStyleLbl="node1" presStyleIdx="2" presStyleCnt="5"/>
      <dgm:spPr/>
    </dgm:pt>
    <dgm:pt modelId="{44409DB4-8846-4069-AFA3-8B1F81EC071D}" type="pres">
      <dgm:prSet presAssocID="{36E8244D-01B2-4466-9FF6-234BC1CABDF0}" presName="imagNode" presStyleLbl="fgImgPlace1" presStyleIdx="2" presStyleCnt="5" custScaleY="69637" custLinFactNeighborY="25833"/>
      <dgm:spPr>
        <a:prstGeom prst="roundRect">
          <a:avLst/>
        </a:prstGeom>
        <a:blipFill dpi="0"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90" t="1233" r="290" b="1233"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0" h="0" prst="relaxedInset"/>
          <a:contourClr>
            <a:schemeClr val="bg1"/>
          </a:contourClr>
        </a:sp3d>
      </dgm:spPr>
    </dgm:pt>
    <dgm:pt modelId="{F270C0A0-D76F-4818-B2C9-970894593FC4}" type="pres">
      <dgm:prSet presAssocID="{58A3670B-745E-4F7C-A190-B68509E21B8B}" presName="sibTrans" presStyleLbl="sibTrans2D1" presStyleIdx="0" presStyleCnt="0"/>
      <dgm:spPr/>
    </dgm:pt>
    <dgm:pt modelId="{113406BF-1FDD-43D2-971E-44357535B032}" type="pres">
      <dgm:prSet presAssocID="{05006507-DE44-4D35-8991-ADC2673F83E9}" presName="compNode" presStyleCnt="0"/>
      <dgm:spPr/>
    </dgm:pt>
    <dgm:pt modelId="{97128E18-0462-4258-9C48-E025756E445B}" type="pres">
      <dgm:prSet presAssocID="{05006507-DE44-4D35-8991-ADC2673F83E9}" presName="node" presStyleLbl="node1" presStyleIdx="3" presStyleCnt="5">
        <dgm:presLayoutVars>
          <dgm:bulletEnabled val="1"/>
        </dgm:presLayoutVars>
      </dgm:prSet>
      <dgm:spPr/>
    </dgm:pt>
    <dgm:pt modelId="{AF5571BC-EC2F-4FAD-80D5-EE347D2CADCD}" type="pres">
      <dgm:prSet presAssocID="{05006507-DE44-4D35-8991-ADC2673F83E9}" presName="invisiNode" presStyleLbl="node1" presStyleIdx="3" presStyleCnt="5"/>
      <dgm:spPr/>
    </dgm:pt>
    <dgm:pt modelId="{602F98FD-4E28-456E-875A-FFCC00705046}" type="pres">
      <dgm:prSet presAssocID="{05006507-DE44-4D35-8991-ADC2673F83E9}" presName="imagNode" presStyleLbl="fgImgPlace1" presStyleIdx="3" presStyleCnt="5" custScaleY="69637" custLinFactNeighborY="25833"/>
      <dgm:spPr>
        <a:blipFill dpi="0"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22114" t="-201" r="22114" b="-201"/>
          </a:stretch>
        </a:blipFill>
        <a:scene3d>
          <a:camera prst="orthographicFront">
            <a:rot lat="0" lon="21599971" rev="0"/>
          </a:camera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gm:spPr>
    </dgm:pt>
    <dgm:pt modelId="{E98C9BF7-9C65-4031-8E26-0DCDBE59F908}" type="pres">
      <dgm:prSet presAssocID="{C587811C-8ED1-44FF-8B7D-1FF3C11B3BB7}" presName="sibTrans" presStyleLbl="sibTrans2D1" presStyleIdx="0" presStyleCnt="0"/>
      <dgm:spPr/>
    </dgm:pt>
    <dgm:pt modelId="{A2D373D5-A4D4-4AD3-9A66-8B2079DA62F3}" type="pres">
      <dgm:prSet presAssocID="{C3E2D70F-65C6-4A25-A3EE-6DF71ECD4E6C}" presName="compNode" presStyleCnt="0"/>
      <dgm:spPr/>
    </dgm:pt>
    <dgm:pt modelId="{60208139-B346-4703-9ECA-3549D8A70D0E}" type="pres">
      <dgm:prSet presAssocID="{C3E2D70F-65C6-4A25-A3EE-6DF71ECD4E6C}" presName="node" presStyleLbl="node1" presStyleIdx="4" presStyleCnt="5">
        <dgm:presLayoutVars>
          <dgm:bulletEnabled val="1"/>
        </dgm:presLayoutVars>
      </dgm:prSet>
      <dgm:spPr/>
    </dgm:pt>
    <dgm:pt modelId="{857912CF-BCCE-4FE6-84C5-DAFE37C8CBC7}" type="pres">
      <dgm:prSet presAssocID="{C3E2D70F-65C6-4A25-A3EE-6DF71ECD4E6C}" presName="invisiNode" presStyleLbl="node1" presStyleIdx="4" presStyleCnt="5"/>
      <dgm:spPr/>
    </dgm:pt>
    <dgm:pt modelId="{F34ADD1B-0E68-4EFA-AB76-4B6282431CE0}" type="pres">
      <dgm:prSet presAssocID="{C3E2D70F-65C6-4A25-A3EE-6DF71ECD4E6C}" presName="imagNode" presStyleLbl="fgImgPlace1" presStyleIdx="4" presStyleCnt="5" custScaleY="69637" custLinFactNeighborY="25833"/>
      <dgm:spPr>
        <a:blipFill dpi="0" rotWithShape="1">
          <a:blip xmlns:r="http://schemas.openxmlformats.org/officeDocument/2006/relationships" r:embed="rId9"/>
          <a:srcRect/>
          <a:stretch>
            <a:fillRect l="-923" t="-3070" r="-923" b="-3070"/>
          </a:stretch>
        </a:blipFill>
        <a:ln>
          <a:noFill/>
        </a:ln>
      </dgm:spPr>
    </dgm:pt>
  </dgm:ptLst>
  <dgm:cxnLst>
    <dgm:cxn modelId="{6A165C07-494F-4E62-A420-080C67C25420}" srcId="{B8E9C733-89D8-416F-B5D7-07DD4BD1670E}" destId="{8EB56947-11C3-4370-8B99-F70B60088BB3}" srcOrd="0" destOrd="0" parTransId="{D0D04996-7414-4FB4-9A22-DA8140236DB9}" sibTransId="{D904E417-DFAB-4386-8CC1-BEF6BFD5AFF2}"/>
    <dgm:cxn modelId="{376CB107-832B-4E8B-B1FC-1EE487D37AE8}" type="presOf" srcId="{F211A1B0-850F-485D-A391-F6A0BFF365EB}" destId="{1BD37130-A2A4-4FF8-BCF9-E73E975EF0CE}" srcOrd="0" destOrd="0" presId="urn:microsoft.com/office/officeart/2005/8/layout/pList2"/>
    <dgm:cxn modelId="{CD00A108-3050-4FCC-801E-871174201A12}" srcId="{05006507-DE44-4D35-8991-ADC2673F83E9}" destId="{94ADE0E2-09CC-4D84-AC79-1878D484273F}" srcOrd="1" destOrd="0" parTransId="{D1BC52E8-7EB4-4A3C-A33B-C000658EC0BD}" sibTransId="{11D19F91-3FC2-4F1F-AD41-ECD45D18AB10}"/>
    <dgm:cxn modelId="{DB969312-B040-4093-A379-CD474E832054}" type="presOf" srcId="{367C0940-7BD5-44B2-B9E1-97632F6F17B7}" destId="{97128E18-0462-4258-9C48-E025756E445B}" srcOrd="0" destOrd="1" presId="urn:microsoft.com/office/officeart/2005/8/layout/pList2"/>
    <dgm:cxn modelId="{17F92E19-0A7A-48CE-ADCF-7B584D7DEA02}" type="presOf" srcId="{2C3F7835-32C1-4B04-B98D-AE170D769E81}" destId="{1267D65B-DCB4-41C0-BE19-31C211EAD70B}" srcOrd="0" destOrd="0" presId="urn:microsoft.com/office/officeart/2005/8/layout/pList2"/>
    <dgm:cxn modelId="{C08E2E1C-8E20-4963-8620-3685CE10DC50}" srcId="{05006507-DE44-4D35-8991-ADC2673F83E9}" destId="{D949903A-848C-4E25-ADF2-6B82E8249F1C}" srcOrd="2" destOrd="0" parTransId="{5D085F4F-D6DD-495E-A181-4AC769120E06}" sibTransId="{F45305FF-F05A-40AC-9BA5-66FAAA35DEAC}"/>
    <dgm:cxn modelId="{9D67AA1E-0C41-48E8-BF53-D8CC38FD9B44}" srcId="{05006507-DE44-4D35-8991-ADC2673F83E9}" destId="{BEA2BCD3-42E9-496D-AAA8-0A323B507052}" srcOrd="3" destOrd="0" parTransId="{5D84E7E9-9C2C-44E2-8318-1C1631887756}" sibTransId="{E063E613-CF51-44F0-BA05-DE4A5F39AB34}"/>
    <dgm:cxn modelId="{2C808338-BE6F-4437-805A-1835EAAC5807}" srcId="{B8E9C733-89D8-416F-B5D7-07DD4BD1670E}" destId="{36E8244D-01B2-4466-9FF6-234BC1CABDF0}" srcOrd="2" destOrd="0" parTransId="{39C65E28-19A9-4B26-92E5-CC19DCB69A81}" sibTransId="{58A3670B-745E-4F7C-A190-B68509E21B8B}"/>
    <dgm:cxn modelId="{CEE82D3E-7078-4BC9-92BB-0277DA89CF54}" type="presOf" srcId="{58A3670B-745E-4F7C-A190-B68509E21B8B}" destId="{F270C0A0-D76F-4818-B2C9-970894593FC4}" srcOrd="0" destOrd="0" presId="urn:microsoft.com/office/officeart/2005/8/layout/pList2"/>
    <dgm:cxn modelId="{1C46895F-8A15-485F-8174-30B5C8126C4C}" srcId="{8EB56947-11C3-4370-8B99-F70B60088BB3}" destId="{9C9BACF7-B0FF-4D6F-A367-F15F1647EED6}" srcOrd="0" destOrd="0" parTransId="{9678F66C-E73F-459C-9B98-EC5756AEAA86}" sibTransId="{51049FB9-DE49-405B-8289-5BFA1864712A}"/>
    <dgm:cxn modelId="{22673D60-E895-47C8-8D6E-AEAEA872C574}" type="presOf" srcId="{9C9BACF7-B0FF-4D6F-A367-F15F1647EED6}" destId="{8A6DF250-B5B6-4837-AE9C-D7544A82FD15}" srcOrd="0" destOrd="1" presId="urn:microsoft.com/office/officeart/2005/8/layout/pList2"/>
    <dgm:cxn modelId="{493A2343-5507-401E-8710-22B292BD0CEB}" srcId="{B8E9C733-89D8-416F-B5D7-07DD4BD1670E}" destId="{05006507-DE44-4D35-8991-ADC2673F83E9}" srcOrd="3" destOrd="0" parTransId="{0B9DD8A4-AF6B-49A1-9427-13E134303877}" sibTransId="{C587811C-8ED1-44FF-8B7D-1FF3C11B3BB7}"/>
    <dgm:cxn modelId="{2D3C5845-9C69-41C7-B549-14C80DB86E74}" srcId="{8EB56947-11C3-4370-8B99-F70B60088BB3}" destId="{1C9B0145-88AD-4DCF-A92E-18A712703E9D}" srcOrd="1" destOrd="0" parTransId="{ECDF1279-2421-4396-9ABC-8E30E42E84DD}" sibTransId="{B5373990-68B3-47AA-9943-128384A13239}"/>
    <dgm:cxn modelId="{2F30B650-7573-4986-82D8-5767B3333D25}" type="presOf" srcId="{C3E2D70F-65C6-4A25-A3EE-6DF71ECD4E6C}" destId="{60208139-B346-4703-9ECA-3549D8A70D0E}" srcOrd="0" destOrd="0" presId="urn:microsoft.com/office/officeart/2005/8/layout/pList2"/>
    <dgm:cxn modelId="{8C55BB53-D354-4F05-B1DB-F2F52D8CBE41}" type="presOf" srcId="{94ADE0E2-09CC-4D84-AC79-1878D484273F}" destId="{97128E18-0462-4258-9C48-E025756E445B}" srcOrd="0" destOrd="2" presId="urn:microsoft.com/office/officeart/2005/8/layout/pList2"/>
    <dgm:cxn modelId="{85CB0075-E11A-4931-A470-03DF1A62B132}" type="presOf" srcId="{B8E9C733-89D8-416F-B5D7-07DD4BD1670E}" destId="{A76371A2-9AC0-48CC-A32B-5F439B988CA6}" srcOrd="0" destOrd="0" presId="urn:microsoft.com/office/officeart/2005/8/layout/pList2"/>
    <dgm:cxn modelId="{9DB55A79-BFC8-47DD-AE39-C076B7FB30E7}" srcId="{B8E9C733-89D8-416F-B5D7-07DD4BD1670E}" destId="{C3E2D70F-65C6-4A25-A3EE-6DF71ECD4E6C}" srcOrd="4" destOrd="0" parTransId="{CF7D1C9C-F5E3-4CF5-BCAC-46E89381E11C}" sibTransId="{C139587C-D307-424A-A55F-338D6822EE85}"/>
    <dgm:cxn modelId="{251F9D81-6D31-49DC-AC88-A40C5642D798}" type="presOf" srcId="{36E8244D-01B2-4466-9FF6-234BC1CABDF0}" destId="{B0BA85F3-1340-4AFF-8FB5-329DBB5362FE}" srcOrd="0" destOrd="0" presId="urn:microsoft.com/office/officeart/2005/8/layout/pList2"/>
    <dgm:cxn modelId="{58C18298-A708-46D5-A9C5-C1F9F7F7FEB1}" srcId="{05006507-DE44-4D35-8991-ADC2673F83E9}" destId="{367C0940-7BD5-44B2-B9E1-97632F6F17B7}" srcOrd="0" destOrd="0" parTransId="{A3E9F3D8-69E3-41BE-9ABB-51EBA3B1CFA7}" sibTransId="{7F512BDC-6E01-4954-894A-1BA629B3A4B1}"/>
    <dgm:cxn modelId="{AD1E629D-47B4-438B-8BC3-25964C60D2BC}" type="presOf" srcId="{BEA2BCD3-42E9-496D-AAA8-0A323B507052}" destId="{97128E18-0462-4258-9C48-E025756E445B}" srcOrd="0" destOrd="4" presId="urn:microsoft.com/office/officeart/2005/8/layout/pList2"/>
    <dgm:cxn modelId="{267107C5-4C0A-4992-9C17-362724513F5E}" type="presOf" srcId="{1C9B0145-88AD-4DCF-A92E-18A712703E9D}" destId="{8A6DF250-B5B6-4837-AE9C-D7544A82FD15}" srcOrd="0" destOrd="2" presId="urn:microsoft.com/office/officeart/2005/8/layout/pList2"/>
    <dgm:cxn modelId="{ED5015CA-29DA-4255-826D-E8820E4B24DB}" type="presOf" srcId="{05006507-DE44-4D35-8991-ADC2673F83E9}" destId="{97128E18-0462-4258-9C48-E025756E445B}" srcOrd="0" destOrd="0" presId="urn:microsoft.com/office/officeart/2005/8/layout/pList2"/>
    <dgm:cxn modelId="{AFEE48D1-A34B-4311-854F-DD36D7D3AFC8}" type="presOf" srcId="{D949903A-848C-4E25-ADF2-6B82E8249F1C}" destId="{97128E18-0462-4258-9C48-E025756E445B}" srcOrd="0" destOrd="3" presId="urn:microsoft.com/office/officeart/2005/8/layout/pList2"/>
    <dgm:cxn modelId="{85AE43D8-2AF8-445B-BDBF-D773ACEAAC0C}" srcId="{B8E9C733-89D8-416F-B5D7-07DD4BD1670E}" destId="{2C3F7835-32C1-4B04-B98D-AE170D769E81}" srcOrd="1" destOrd="0" parTransId="{3E92C2B9-F28B-4A81-9A1C-CA982F6BDB43}" sibTransId="{F211A1B0-850F-485D-A391-F6A0BFF365EB}"/>
    <dgm:cxn modelId="{1A2075E0-DD94-49CA-B4FE-A6A17490B483}" type="presOf" srcId="{D904E417-DFAB-4386-8CC1-BEF6BFD5AFF2}" destId="{434D28C6-F772-4A73-A96F-0E9840067B8B}" srcOrd="0" destOrd="0" presId="urn:microsoft.com/office/officeart/2005/8/layout/pList2"/>
    <dgm:cxn modelId="{B6E5FBE2-B471-426B-85AA-E647E0525B52}" type="presOf" srcId="{C587811C-8ED1-44FF-8B7D-1FF3C11B3BB7}" destId="{E98C9BF7-9C65-4031-8E26-0DCDBE59F908}" srcOrd="0" destOrd="0" presId="urn:microsoft.com/office/officeart/2005/8/layout/pList2"/>
    <dgm:cxn modelId="{F1253BF0-371D-4DEF-AC01-140D567EF118}" srcId="{05006507-DE44-4D35-8991-ADC2673F83E9}" destId="{E9375AEA-D42B-41EE-AC66-37C03C1A0C9F}" srcOrd="4" destOrd="0" parTransId="{EA3CAFC6-8E08-46FD-AFF6-C0F091D5D3B5}" sibTransId="{B6D9413B-A044-494A-82FD-98E2BC7BBEBE}"/>
    <dgm:cxn modelId="{91CBA5F6-4742-44DE-BC8E-5B0BA238083B}" type="presOf" srcId="{E9375AEA-D42B-41EE-AC66-37C03C1A0C9F}" destId="{97128E18-0462-4258-9C48-E025756E445B}" srcOrd="0" destOrd="5" presId="urn:microsoft.com/office/officeart/2005/8/layout/pList2"/>
    <dgm:cxn modelId="{602E43F7-CCDF-4077-A240-B4A79DBB8F15}" type="presOf" srcId="{8EB56947-11C3-4370-8B99-F70B60088BB3}" destId="{8A6DF250-B5B6-4837-AE9C-D7544A82FD15}" srcOrd="0" destOrd="0" presId="urn:microsoft.com/office/officeart/2005/8/layout/pList2"/>
    <dgm:cxn modelId="{F558608E-B408-42A8-B277-24138205529B}" type="presParOf" srcId="{A76371A2-9AC0-48CC-A32B-5F439B988CA6}" destId="{42A7C0B9-1C02-43F4-9575-C728EE0298F1}" srcOrd="0" destOrd="0" presId="urn:microsoft.com/office/officeart/2005/8/layout/pList2"/>
    <dgm:cxn modelId="{F4ED123C-D83C-40F2-8B26-35E2E7FEFEAA}" type="presParOf" srcId="{A76371A2-9AC0-48CC-A32B-5F439B988CA6}" destId="{7BABA91C-C1AF-4DD2-A7A2-7290543AA9D9}" srcOrd="1" destOrd="0" presId="urn:microsoft.com/office/officeart/2005/8/layout/pList2"/>
    <dgm:cxn modelId="{7A682032-0F83-4774-BB0A-CBEE13EB5203}" type="presParOf" srcId="{7BABA91C-C1AF-4DD2-A7A2-7290543AA9D9}" destId="{0E944D95-CB77-445F-BE78-6EB08E1193E0}" srcOrd="0" destOrd="0" presId="urn:microsoft.com/office/officeart/2005/8/layout/pList2"/>
    <dgm:cxn modelId="{EF037E65-CD66-4CFE-80AB-A57BBA2A8D82}" type="presParOf" srcId="{0E944D95-CB77-445F-BE78-6EB08E1193E0}" destId="{8A6DF250-B5B6-4837-AE9C-D7544A82FD15}" srcOrd="0" destOrd="0" presId="urn:microsoft.com/office/officeart/2005/8/layout/pList2"/>
    <dgm:cxn modelId="{356A6D56-EDE2-4C3A-B7FD-6566B55438C2}" type="presParOf" srcId="{0E944D95-CB77-445F-BE78-6EB08E1193E0}" destId="{D690F53F-CB7C-489A-A71A-F0141A2D5878}" srcOrd="1" destOrd="0" presId="urn:microsoft.com/office/officeart/2005/8/layout/pList2"/>
    <dgm:cxn modelId="{86776262-AB3B-41F6-AAEE-60AA51E1215F}" type="presParOf" srcId="{0E944D95-CB77-445F-BE78-6EB08E1193E0}" destId="{FCC38A9D-CCE0-4A9F-A072-2E0595192BB5}" srcOrd="2" destOrd="0" presId="urn:microsoft.com/office/officeart/2005/8/layout/pList2"/>
    <dgm:cxn modelId="{B8F1C90A-1160-43BC-9D0C-5E455F769FCA}" type="presParOf" srcId="{7BABA91C-C1AF-4DD2-A7A2-7290543AA9D9}" destId="{434D28C6-F772-4A73-A96F-0E9840067B8B}" srcOrd="1" destOrd="0" presId="urn:microsoft.com/office/officeart/2005/8/layout/pList2"/>
    <dgm:cxn modelId="{4B9CD131-E729-4906-9851-C7485A433ED6}" type="presParOf" srcId="{7BABA91C-C1AF-4DD2-A7A2-7290543AA9D9}" destId="{B1265914-16F5-4897-91B7-59A39FDC7C64}" srcOrd="2" destOrd="0" presId="urn:microsoft.com/office/officeart/2005/8/layout/pList2"/>
    <dgm:cxn modelId="{8A912AAC-E60E-4D0E-ABE2-7CA543E7DE1D}" type="presParOf" srcId="{B1265914-16F5-4897-91B7-59A39FDC7C64}" destId="{1267D65B-DCB4-41C0-BE19-31C211EAD70B}" srcOrd="0" destOrd="0" presId="urn:microsoft.com/office/officeart/2005/8/layout/pList2"/>
    <dgm:cxn modelId="{86D623EA-E8F1-444F-B548-7812FF61BBC9}" type="presParOf" srcId="{B1265914-16F5-4897-91B7-59A39FDC7C64}" destId="{D5A06636-734D-462B-84F2-6EC0C7720B45}" srcOrd="1" destOrd="0" presId="urn:microsoft.com/office/officeart/2005/8/layout/pList2"/>
    <dgm:cxn modelId="{AEF78065-F879-42D5-8EB5-8A30C1DB94F7}" type="presParOf" srcId="{B1265914-16F5-4897-91B7-59A39FDC7C64}" destId="{C0166291-9093-40B3-BD3D-CEB5DAAD2C6B}" srcOrd="2" destOrd="0" presId="urn:microsoft.com/office/officeart/2005/8/layout/pList2"/>
    <dgm:cxn modelId="{34AA13B3-975B-4C3E-B9CC-60643CBF5782}" type="presParOf" srcId="{7BABA91C-C1AF-4DD2-A7A2-7290543AA9D9}" destId="{1BD37130-A2A4-4FF8-BCF9-E73E975EF0CE}" srcOrd="3" destOrd="0" presId="urn:microsoft.com/office/officeart/2005/8/layout/pList2"/>
    <dgm:cxn modelId="{EBCEF776-666D-4B25-9636-B8EC45373D5D}" type="presParOf" srcId="{7BABA91C-C1AF-4DD2-A7A2-7290543AA9D9}" destId="{03851491-95A0-41E4-B205-5BC69E15BD9C}" srcOrd="4" destOrd="0" presId="urn:microsoft.com/office/officeart/2005/8/layout/pList2"/>
    <dgm:cxn modelId="{7B63CF43-D910-4699-A9D4-E429F5E6A3EB}" type="presParOf" srcId="{03851491-95A0-41E4-B205-5BC69E15BD9C}" destId="{B0BA85F3-1340-4AFF-8FB5-329DBB5362FE}" srcOrd="0" destOrd="0" presId="urn:microsoft.com/office/officeart/2005/8/layout/pList2"/>
    <dgm:cxn modelId="{9049CF07-E5DF-4B37-918E-B553FE4AB933}" type="presParOf" srcId="{03851491-95A0-41E4-B205-5BC69E15BD9C}" destId="{FD2BC3C7-895C-4A87-BDBA-6A7B36CE3D20}" srcOrd="1" destOrd="0" presId="urn:microsoft.com/office/officeart/2005/8/layout/pList2"/>
    <dgm:cxn modelId="{936F29CB-A05D-408E-9763-0A1ACFF11755}" type="presParOf" srcId="{03851491-95A0-41E4-B205-5BC69E15BD9C}" destId="{44409DB4-8846-4069-AFA3-8B1F81EC071D}" srcOrd="2" destOrd="0" presId="urn:microsoft.com/office/officeart/2005/8/layout/pList2"/>
    <dgm:cxn modelId="{D7EB5533-6631-4F04-A92A-C584A5922730}" type="presParOf" srcId="{7BABA91C-C1AF-4DD2-A7A2-7290543AA9D9}" destId="{F270C0A0-D76F-4818-B2C9-970894593FC4}" srcOrd="5" destOrd="0" presId="urn:microsoft.com/office/officeart/2005/8/layout/pList2"/>
    <dgm:cxn modelId="{88362FE3-B531-4CA2-90DB-1CD4DDCB5788}" type="presParOf" srcId="{7BABA91C-C1AF-4DD2-A7A2-7290543AA9D9}" destId="{113406BF-1FDD-43D2-971E-44357535B032}" srcOrd="6" destOrd="0" presId="urn:microsoft.com/office/officeart/2005/8/layout/pList2"/>
    <dgm:cxn modelId="{D2C23B9F-F18C-4B67-A112-44A8BB7270CF}" type="presParOf" srcId="{113406BF-1FDD-43D2-971E-44357535B032}" destId="{97128E18-0462-4258-9C48-E025756E445B}" srcOrd="0" destOrd="0" presId="urn:microsoft.com/office/officeart/2005/8/layout/pList2"/>
    <dgm:cxn modelId="{022A55B4-FE63-4E68-B64F-ACEA9C9F8FCC}" type="presParOf" srcId="{113406BF-1FDD-43D2-971E-44357535B032}" destId="{AF5571BC-EC2F-4FAD-80D5-EE347D2CADCD}" srcOrd="1" destOrd="0" presId="urn:microsoft.com/office/officeart/2005/8/layout/pList2"/>
    <dgm:cxn modelId="{F87A2E00-4828-4257-8237-5655E424B9B6}" type="presParOf" srcId="{113406BF-1FDD-43D2-971E-44357535B032}" destId="{602F98FD-4E28-456E-875A-FFCC00705046}" srcOrd="2" destOrd="0" presId="urn:microsoft.com/office/officeart/2005/8/layout/pList2"/>
    <dgm:cxn modelId="{959C407D-D589-47B0-B445-D2687ACBE7FB}" type="presParOf" srcId="{7BABA91C-C1AF-4DD2-A7A2-7290543AA9D9}" destId="{E98C9BF7-9C65-4031-8E26-0DCDBE59F908}" srcOrd="7" destOrd="0" presId="urn:microsoft.com/office/officeart/2005/8/layout/pList2"/>
    <dgm:cxn modelId="{EC319D2F-4B4D-40E9-8A34-882CB0735A31}" type="presParOf" srcId="{7BABA91C-C1AF-4DD2-A7A2-7290543AA9D9}" destId="{A2D373D5-A4D4-4AD3-9A66-8B2079DA62F3}" srcOrd="8" destOrd="0" presId="urn:microsoft.com/office/officeart/2005/8/layout/pList2"/>
    <dgm:cxn modelId="{F9CBB3DC-D039-4109-995E-160CE93E87D7}" type="presParOf" srcId="{A2D373D5-A4D4-4AD3-9A66-8B2079DA62F3}" destId="{60208139-B346-4703-9ECA-3549D8A70D0E}" srcOrd="0" destOrd="0" presId="urn:microsoft.com/office/officeart/2005/8/layout/pList2"/>
    <dgm:cxn modelId="{81707C7E-DA0D-4B4D-916D-EE23C0DCB5E6}" type="presParOf" srcId="{A2D373D5-A4D4-4AD3-9A66-8B2079DA62F3}" destId="{857912CF-BCCE-4FE6-84C5-DAFE37C8CBC7}" srcOrd="1" destOrd="0" presId="urn:microsoft.com/office/officeart/2005/8/layout/pList2"/>
    <dgm:cxn modelId="{7D9C85B1-34AC-4506-BEB6-202F357ADBE2}" type="presParOf" srcId="{A2D373D5-A4D4-4AD3-9A66-8B2079DA62F3}" destId="{F34ADD1B-0E68-4EFA-AB76-4B6282431CE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DD541E-B471-446E-8812-836BA9C918D8}" type="doc">
      <dgm:prSet loTypeId="urn:microsoft.com/office/officeart/2011/layout/Tab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EG"/>
        </a:p>
      </dgm:t>
    </dgm:pt>
    <dgm:pt modelId="{3CFDC227-F16E-428B-9CA0-BB01E8EC1711}">
      <dgm:prSet phldrT="[Text]" custT="1"/>
      <dgm:spPr>
        <a:gradFill rotWithShape="0">
          <a:gsLst>
            <a:gs pos="78800">
              <a:srgbClr val="29194C"/>
            </a:gs>
            <a:gs pos="0">
              <a:srgbClr val="C00000"/>
            </a:gs>
            <a:gs pos="100000">
              <a:srgbClr val="002060"/>
            </a:gs>
          </a:gsLst>
          <a:lin ang="16200000" scaled="0"/>
        </a:gradFill>
        <a:ln>
          <a:noFill/>
        </a:ln>
      </dgm:spPr>
      <dgm:t>
        <a:bodyPr/>
        <a:lstStyle/>
        <a:p>
          <a:pPr rtl="1"/>
          <a:r>
            <a:rPr lang="ar-EG" sz="1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الذكاء الصناعي وإنترنت الأشياء</a:t>
          </a:r>
        </a:p>
      </dgm:t>
    </dgm:pt>
    <dgm:pt modelId="{77DA462A-7265-49C4-886D-7F800BEF6758}" type="parTrans" cxnId="{45C2793F-00FD-4F73-9CDC-7C303F2CB949}">
      <dgm:prSet/>
      <dgm:spPr/>
      <dgm:t>
        <a:bodyPr/>
        <a:lstStyle/>
        <a:p>
          <a:pPr rtl="1"/>
          <a:endParaRPr lang="ar-EG"/>
        </a:p>
      </dgm:t>
    </dgm:pt>
    <dgm:pt modelId="{299BC499-6735-4A54-8E3D-AF5B09815923}" type="sibTrans" cxnId="{45C2793F-00FD-4F73-9CDC-7C303F2CB949}">
      <dgm:prSet/>
      <dgm:spPr/>
      <dgm:t>
        <a:bodyPr/>
        <a:lstStyle/>
        <a:p>
          <a:pPr rtl="1"/>
          <a:endParaRPr lang="ar-EG"/>
        </a:p>
      </dgm:t>
    </dgm:pt>
    <dgm:pt modelId="{1EA7A0EB-5459-4E6F-AB22-060B6A55C695}">
      <dgm:prSet phldrT="[Text]" custT="1"/>
      <dgm:spPr>
        <a:gradFill rotWithShape="0">
          <a:gsLst>
            <a:gs pos="78800">
              <a:srgbClr val="29194C"/>
            </a:gs>
            <a:gs pos="0">
              <a:srgbClr val="C00000"/>
            </a:gs>
            <a:gs pos="100000">
              <a:srgbClr val="002060"/>
            </a:gs>
          </a:gsLst>
          <a:lin ang="16200000" scaled="0"/>
        </a:gradFill>
        <a:ln>
          <a:noFill/>
        </a:ln>
      </dgm:spPr>
      <dgm:t>
        <a:bodyPr/>
        <a:lstStyle/>
        <a:p>
          <a:pPr rtl="1"/>
          <a:r>
            <a:rPr lang="ar-EG" sz="1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معالجة البيانات الضخمة</a:t>
          </a:r>
        </a:p>
      </dgm:t>
    </dgm:pt>
    <dgm:pt modelId="{37E87C30-1594-4080-B77B-995E97F25243}" type="parTrans" cxnId="{907FEBB4-C083-45E8-B412-F46FA9E3CCEC}">
      <dgm:prSet/>
      <dgm:spPr/>
      <dgm:t>
        <a:bodyPr/>
        <a:lstStyle/>
        <a:p>
          <a:pPr rtl="1"/>
          <a:endParaRPr lang="ar-EG"/>
        </a:p>
      </dgm:t>
    </dgm:pt>
    <dgm:pt modelId="{35B87223-0AAD-4539-8AA3-4D1198B703A9}" type="sibTrans" cxnId="{907FEBB4-C083-45E8-B412-F46FA9E3CCEC}">
      <dgm:prSet/>
      <dgm:spPr/>
      <dgm:t>
        <a:bodyPr/>
        <a:lstStyle/>
        <a:p>
          <a:pPr rtl="1"/>
          <a:endParaRPr lang="ar-EG"/>
        </a:p>
      </dgm:t>
    </dgm:pt>
    <dgm:pt modelId="{4BF22B64-512F-4C24-A59A-24CBFBE2F66D}">
      <dgm:prSet phldrT="[Text]" custT="1"/>
      <dgm:spPr>
        <a:gradFill rotWithShape="0">
          <a:gsLst>
            <a:gs pos="78800">
              <a:srgbClr val="29194C"/>
            </a:gs>
            <a:gs pos="0">
              <a:srgbClr val="C00000"/>
            </a:gs>
            <a:gs pos="100000">
              <a:srgbClr val="002060"/>
            </a:gs>
          </a:gsLst>
          <a:lin ang="16200000" scaled="0"/>
        </a:gradFill>
        <a:ln>
          <a:noFill/>
        </a:ln>
      </dgm:spPr>
      <dgm:t>
        <a:bodyPr/>
        <a:lstStyle/>
        <a:p>
          <a:pPr rtl="1"/>
          <a:r>
            <a:rPr lang="ar-EG" sz="1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تطبيقات الهاتف المحمول</a:t>
          </a:r>
        </a:p>
      </dgm:t>
    </dgm:pt>
    <dgm:pt modelId="{B46B6C56-F2FB-4454-8C3F-5BBB5C3522C2}" type="parTrans" cxnId="{63FAFE48-EE3B-4D28-B809-A31A738A16A7}">
      <dgm:prSet/>
      <dgm:spPr/>
      <dgm:t>
        <a:bodyPr/>
        <a:lstStyle/>
        <a:p>
          <a:pPr rtl="1"/>
          <a:endParaRPr lang="ar-EG"/>
        </a:p>
      </dgm:t>
    </dgm:pt>
    <dgm:pt modelId="{A181D700-EE5E-47EC-BC44-ED80E38FF5AB}" type="sibTrans" cxnId="{63FAFE48-EE3B-4D28-B809-A31A738A16A7}">
      <dgm:prSet/>
      <dgm:spPr/>
      <dgm:t>
        <a:bodyPr/>
        <a:lstStyle/>
        <a:p>
          <a:pPr rtl="1"/>
          <a:endParaRPr lang="ar-EG"/>
        </a:p>
      </dgm:t>
    </dgm:pt>
    <dgm:pt modelId="{EE0835F2-2F60-42FA-84D0-9CA1CD6A205E}">
      <dgm:prSet phldrT="[Text]" custT="1"/>
      <dgm:spPr>
        <a:gradFill rotWithShape="0">
          <a:gsLst>
            <a:gs pos="78800">
              <a:srgbClr val="29194C"/>
            </a:gs>
            <a:gs pos="0">
              <a:srgbClr val="C00000"/>
            </a:gs>
            <a:gs pos="100000">
              <a:srgbClr val="002060"/>
            </a:gs>
          </a:gsLst>
          <a:lin ang="16200000" scaled="0"/>
        </a:gradFill>
        <a:ln>
          <a:noFill/>
        </a:ln>
      </dgm:spPr>
      <dgm:t>
        <a:bodyPr/>
        <a:lstStyle/>
        <a:p>
          <a:pPr rtl="1"/>
          <a:r>
            <a:rPr lang="ar-EG" sz="1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تطبيقات الويب</a:t>
          </a:r>
        </a:p>
      </dgm:t>
    </dgm:pt>
    <dgm:pt modelId="{930A424D-80FE-4FCF-BA02-8B62E1E23940}" type="parTrans" cxnId="{6846E406-AD6C-47DD-B81E-E1CD42750CA4}">
      <dgm:prSet/>
      <dgm:spPr/>
      <dgm:t>
        <a:bodyPr/>
        <a:lstStyle/>
        <a:p>
          <a:pPr rtl="1"/>
          <a:endParaRPr lang="ar-EG"/>
        </a:p>
      </dgm:t>
    </dgm:pt>
    <dgm:pt modelId="{225EFD05-E3C0-473E-9FC8-AFB9DC10EFAF}" type="sibTrans" cxnId="{6846E406-AD6C-47DD-B81E-E1CD42750CA4}">
      <dgm:prSet/>
      <dgm:spPr/>
      <dgm:t>
        <a:bodyPr/>
        <a:lstStyle/>
        <a:p>
          <a:pPr rtl="1"/>
          <a:endParaRPr lang="ar-EG"/>
        </a:p>
      </dgm:t>
    </dgm:pt>
    <dgm:pt modelId="{EFC33584-D3D6-4473-9149-5F69A987C95E}">
      <dgm:prSet phldrT="[Text]" custT="1"/>
      <dgm:spPr>
        <a:gradFill rotWithShape="0">
          <a:gsLst>
            <a:gs pos="78800">
              <a:srgbClr val="29194C"/>
            </a:gs>
            <a:gs pos="0">
              <a:srgbClr val="C00000"/>
            </a:gs>
            <a:gs pos="100000">
              <a:srgbClr val="002060"/>
            </a:gs>
          </a:gsLst>
          <a:lin ang="16200000" scaled="0"/>
        </a:gradFill>
        <a:ln>
          <a:noFill/>
        </a:ln>
      </dgm:spPr>
      <dgm:t>
        <a:bodyPr/>
        <a:lstStyle/>
        <a:p>
          <a:pPr rtl="1"/>
          <a:r>
            <a:rPr lang="ar-EG" sz="15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الإستشعار عن بعد ونظم المعلومات الجغرافية</a:t>
          </a:r>
        </a:p>
      </dgm:t>
    </dgm:pt>
    <dgm:pt modelId="{5D081045-1F78-4E4E-B600-93EC2CA8049A}" type="parTrans" cxnId="{295AE000-84D4-4D3E-BC40-873F55CC0EBA}">
      <dgm:prSet/>
      <dgm:spPr/>
      <dgm:t>
        <a:bodyPr/>
        <a:lstStyle/>
        <a:p>
          <a:pPr rtl="1"/>
          <a:endParaRPr lang="ar-EG"/>
        </a:p>
      </dgm:t>
    </dgm:pt>
    <dgm:pt modelId="{8F97B74F-366B-4DE7-911E-7B611D9B0476}" type="sibTrans" cxnId="{295AE000-84D4-4D3E-BC40-873F55CC0EBA}">
      <dgm:prSet/>
      <dgm:spPr/>
      <dgm:t>
        <a:bodyPr/>
        <a:lstStyle/>
        <a:p>
          <a:pPr rtl="1"/>
          <a:endParaRPr lang="ar-EG"/>
        </a:p>
      </dgm:t>
    </dgm:pt>
    <dgm:pt modelId="{5A1D26A1-79B4-4EE8-B1E3-A70373A222A1}" type="pres">
      <dgm:prSet presAssocID="{C9DD541E-B471-446E-8812-836BA9C918D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2848690-BCAF-45EB-91CE-F12E53F2D713}" type="pres">
      <dgm:prSet presAssocID="{1EA7A0EB-5459-4E6F-AB22-060B6A55C695}" presName="composite" presStyleCnt="0"/>
      <dgm:spPr/>
    </dgm:pt>
    <dgm:pt modelId="{EADE5EFC-7663-482B-942E-804327BFCDCE}" type="pres">
      <dgm:prSet presAssocID="{1EA7A0EB-5459-4E6F-AB22-060B6A55C695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EED1CA2-2A37-4D7A-A721-1CE4C0A65479}" type="pres">
      <dgm:prSet presAssocID="{1EA7A0EB-5459-4E6F-AB22-060B6A55C695}" presName="Parent" presStyleLbl="alignNode1" presStyleIdx="0" presStyleCnt="5" custScaleX="59391" custScaleY="405109" custLinFactY="705738" custLinFactNeighborX="-3465" custLinFactNeighborY="800000">
        <dgm:presLayoutVars>
          <dgm:chMax val="3"/>
          <dgm:chPref val="3"/>
          <dgm:bulletEnabled val="1"/>
        </dgm:presLayoutVars>
      </dgm:prSet>
      <dgm:spPr/>
    </dgm:pt>
    <dgm:pt modelId="{C9E85486-F7CA-4D71-85BB-FFF757367623}" type="pres">
      <dgm:prSet presAssocID="{1EA7A0EB-5459-4E6F-AB22-060B6A55C695}" presName="Accent" presStyleLbl="parChTrans1D1" presStyleIdx="0" presStyleCnt="5"/>
      <dgm:spPr>
        <a:ln>
          <a:noFill/>
        </a:ln>
      </dgm:spPr>
    </dgm:pt>
    <dgm:pt modelId="{DBF42F48-B2DF-4BE7-AA32-A805805C127F}" type="pres">
      <dgm:prSet presAssocID="{35B87223-0AAD-4539-8AA3-4D1198B703A9}" presName="sibTrans" presStyleCnt="0"/>
      <dgm:spPr/>
    </dgm:pt>
    <dgm:pt modelId="{1F1081BC-0216-4B15-8FA2-702BF2C3F665}" type="pres">
      <dgm:prSet presAssocID="{EFC33584-D3D6-4473-9149-5F69A987C95E}" presName="composite" presStyleCnt="0"/>
      <dgm:spPr/>
    </dgm:pt>
    <dgm:pt modelId="{79EAB343-7F3C-4659-87C4-1A2143008CAD}" type="pres">
      <dgm:prSet presAssocID="{EFC33584-D3D6-4473-9149-5F69A987C95E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C915AB9-F240-4E3B-B2ED-79B89A0ECB83}" type="pres">
      <dgm:prSet presAssocID="{EFC33584-D3D6-4473-9149-5F69A987C95E}" presName="Parent" presStyleLbl="alignNode1" presStyleIdx="1" presStyleCnt="5" custScaleX="59391" custScaleY="405109" custLinFactY="500000" custLinFactNeighborX="69786" custLinFactNeighborY="595629">
        <dgm:presLayoutVars>
          <dgm:chMax val="3"/>
          <dgm:chPref val="3"/>
          <dgm:bulletEnabled val="1"/>
        </dgm:presLayoutVars>
      </dgm:prSet>
      <dgm:spPr/>
    </dgm:pt>
    <dgm:pt modelId="{F6CCB5E6-8A9B-4385-88B5-DADFC85E6210}" type="pres">
      <dgm:prSet presAssocID="{EFC33584-D3D6-4473-9149-5F69A987C95E}" presName="Accent" presStyleLbl="parChTrans1D1" presStyleIdx="1" presStyleCnt="5"/>
      <dgm:spPr>
        <a:ln>
          <a:noFill/>
        </a:ln>
      </dgm:spPr>
    </dgm:pt>
    <dgm:pt modelId="{95D323BF-539B-4FDB-84FF-2F701E124E16}" type="pres">
      <dgm:prSet presAssocID="{8F97B74F-366B-4DE7-911E-7B611D9B0476}" presName="sibTrans" presStyleCnt="0"/>
      <dgm:spPr/>
    </dgm:pt>
    <dgm:pt modelId="{1E8ED3A5-4673-484B-A4E5-3AD5EBE8E6DC}" type="pres">
      <dgm:prSet presAssocID="{EE0835F2-2F60-42FA-84D0-9CA1CD6A205E}" presName="composite" presStyleCnt="0"/>
      <dgm:spPr/>
    </dgm:pt>
    <dgm:pt modelId="{FEA2757E-290E-41A6-BAD8-4A0AE7319E4E}" type="pres">
      <dgm:prSet presAssocID="{EE0835F2-2F60-42FA-84D0-9CA1CD6A205E}" presName="FirstChild" presStyleLbl="revTx" presStyleIdx="2" presStyleCnt="5" custLinFactY="-100000" custLinFactNeighborX="-26613" custLinFactNeighborY="-163066">
        <dgm:presLayoutVars>
          <dgm:chMax val="0"/>
          <dgm:chPref val="0"/>
          <dgm:bulletEnabled val="1"/>
        </dgm:presLayoutVars>
      </dgm:prSet>
      <dgm:spPr/>
    </dgm:pt>
    <dgm:pt modelId="{B977EE71-207E-473C-9319-88EB30893AB0}" type="pres">
      <dgm:prSet presAssocID="{EE0835F2-2F60-42FA-84D0-9CA1CD6A205E}" presName="Parent" presStyleLbl="alignNode1" presStyleIdx="2" presStyleCnt="5" custScaleX="59391" custScaleY="405109" custLinFactX="44040" custLinFactY="300000" custLinFactNeighborX="100000" custLinFactNeighborY="385520">
        <dgm:presLayoutVars>
          <dgm:chMax val="3"/>
          <dgm:chPref val="3"/>
          <dgm:bulletEnabled val="1"/>
        </dgm:presLayoutVars>
      </dgm:prSet>
      <dgm:spPr/>
    </dgm:pt>
    <dgm:pt modelId="{BA49F5E9-4524-4BE9-B2B2-616449186F91}" type="pres">
      <dgm:prSet presAssocID="{EE0835F2-2F60-42FA-84D0-9CA1CD6A205E}" presName="Accent" presStyleLbl="parChTrans1D1" presStyleIdx="2" presStyleCnt="5"/>
      <dgm:spPr>
        <a:ln>
          <a:noFill/>
        </a:ln>
      </dgm:spPr>
    </dgm:pt>
    <dgm:pt modelId="{78455EAC-159A-44EE-9520-155ACD55889A}" type="pres">
      <dgm:prSet presAssocID="{225EFD05-E3C0-473E-9FC8-AFB9DC10EFAF}" presName="sibTrans" presStyleCnt="0"/>
      <dgm:spPr/>
    </dgm:pt>
    <dgm:pt modelId="{8FB32574-B304-439B-8D28-0F0E6D53BE44}" type="pres">
      <dgm:prSet presAssocID="{4BF22B64-512F-4C24-A59A-24CBFBE2F66D}" presName="composite" presStyleCnt="0"/>
      <dgm:spPr/>
    </dgm:pt>
    <dgm:pt modelId="{C733F81C-D061-4567-A882-A5A3EDED0B5F}" type="pres">
      <dgm:prSet presAssocID="{4BF22B64-512F-4C24-A59A-24CBFBE2F66D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FFCB86F-13B3-42CC-BB7D-127B4BF926E7}" type="pres">
      <dgm:prSet presAssocID="{4BF22B64-512F-4C24-A59A-24CBFBE2F66D}" presName="Parent" presStyleLbl="alignNode1" presStyleIdx="3" presStyleCnt="5" custScaleX="59391" custScaleY="405109" custLinFactX="100000" custLinFactY="100000" custLinFactNeighborX="118295" custLinFactNeighborY="175411">
        <dgm:presLayoutVars>
          <dgm:chMax val="3"/>
          <dgm:chPref val="3"/>
          <dgm:bulletEnabled val="1"/>
        </dgm:presLayoutVars>
      </dgm:prSet>
      <dgm:spPr/>
    </dgm:pt>
    <dgm:pt modelId="{99C0E046-2FD7-4CC6-BF20-ED3D7BE36C3F}" type="pres">
      <dgm:prSet presAssocID="{4BF22B64-512F-4C24-A59A-24CBFBE2F66D}" presName="Accent" presStyleLbl="parChTrans1D1" presStyleIdx="3" presStyleCnt="5"/>
      <dgm:spPr>
        <a:ln>
          <a:noFill/>
        </a:ln>
      </dgm:spPr>
    </dgm:pt>
    <dgm:pt modelId="{7BB4A19C-3884-4616-A8A9-1630AD9BB9DF}" type="pres">
      <dgm:prSet presAssocID="{A181D700-EE5E-47EC-BC44-ED80E38FF5AB}" presName="sibTrans" presStyleCnt="0"/>
      <dgm:spPr/>
    </dgm:pt>
    <dgm:pt modelId="{B851D9C0-FF02-4359-9F13-ECE4F646281D}" type="pres">
      <dgm:prSet presAssocID="{3CFDC227-F16E-428B-9CA0-BB01E8EC1711}" presName="composite" presStyleCnt="0"/>
      <dgm:spPr/>
    </dgm:pt>
    <dgm:pt modelId="{50002C5A-7220-46F5-93C0-49D99AB69C4B}" type="pres">
      <dgm:prSet presAssocID="{3CFDC227-F16E-428B-9CA0-BB01E8EC1711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92555DF7-91DE-4BDB-981B-480EAF436B4F}" type="pres">
      <dgm:prSet presAssocID="{3CFDC227-F16E-428B-9CA0-BB01E8EC1711}" presName="Parent" presStyleLbl="alignNode1" presStyleIdx="4" presStyleCnt="5" custScaleX="61179" custScaleY="407179" custLinFactX="100000" custLinFactY="-34697" custLinFactNeighborX="192440" custLinFactNeighborY="-100000">
        <dgm:presLayoutVars>
          <dgm:chMax val="3"/>
          <dgm:chPref val="3"/>
          <dgm:bulletEnabled val="1"/>
        </dgm:presLayoutVars>
      </dgm:prSet>
      <dgm:spPr/>
    </dgm:pt>
    <dgm:pt modelId="{1F53C8A7-54AE-41CC-BCA1-AA74A9FBE3B6}" type="pres">
      <dgm:prSet presAssocID="{3CFDC227-F16E-428B-9CA0-BB01E8EC1711}" presName="Accent" presStyleLbl="parChTrans1D1" presStyleIdx="4" presStyleCnt="5"/>
      <dgm:spPr>
        <a:ln>
          <a:noFill/>
        </a:ln>
      </dgm:spPr>
    </dgm:pt>
  </dgm:ptLst>
  <dgm:cxnLst>
    <dgm:cxn modelId="{295AE000-84D4-4D3E-BC40-873F55CC0EBA}" srcId="{C9DD541E-B471-446E-8812-836BA9C918D8}" destId="{EFC33584-D3D6-4473-9149-5F69A987C95E}" srcOrd="1" destOrd="0" parTransId="{5D081045-1F78-4E4E-B600-93EC2CA8049A}" sibTransId="{8F97B74F-366B-4DE7-911E-7B611D9B0476}"/>
    <dgm:cxn modelId="{6846E406-AD6C-47DD-B81E-E1CD42750CA4}" srcId="{C9DD541E-B471-446E-8812-836BA9C918D8}" destId="{EE0835F2-2F60-42FA-84D0-9CA1CD6A205E}" srcOrd="2" destOrd="0" parTransId="{930A424D-80FE-4FCF-BA02-8B62E1E23940}" sibTransId="{225EFD05-E3C0-473E-9FC8-AFB9DC10EFAF}"/>
    <dgm:cxn modelId="{30B59A0B-33D7-4B05-BFE0-BDBD7F309B67}" type="presOf" srcId="{3CFDC227-F16E-428B-9CA0-BB01E8EC1711}" destId="{92555DF7-91DE-4BDB-981B-480EAF436B4F}" srcOrd="0" destOrd="0" presId="urn:microsoft.com/office/officeart/2011/layout/TabList"/>
    <dgm:cxn modelId="{83ABBD15-A196-42EA-BA19-E955637FD76E}" type="presOf" srcId="{1EA7A0EB-5459-4E6F-AB22-060B6A55C695}" destId="{FEED1CA2-2A37-4D7A-A721-1CE4C0A65479}" srcOrd="0" destOrd="0" presId="urn:microsoft.com/office/officeart/2011/layout/TabList"/>
    <dgm:cxn modelId="{45C2793F-00FD-4F73-9CDC-7C303F2CB949}" srcId="{C9DD541E-B471-446E-8812-836BA9C918D8}" destId="{3CFDC227-F16E-428B-9CA0-BB01E8EC1711}" srcOrd="4" destOrd="0" parTransId="{77DA462A-7265-49C4-886D-7F800BEF6758}" sibTransId="{299BC499-6735-4A54-8E3D-AF5B09815923}"/>
    <dgm:cxn modelId="{63FAFE48-EE3B-4D28-B809-A31A738A16A7}" srcId="{C9DD541E-B471-446E-8812-836BA9C918D8}" destId="{4BF22B64-512F-4C24-A59A-24CBFBE2F66D}" srcOrd="3" destOrd="0" parTransId="{B46B6C56-F2FB-4454-8C3F-5BBB5C3522C2}" sibTransId="{A181D700-EE5E-47EC-BC44-ED80E38FF5AB}"/>
    <dgm:cxn modelId="{DCFA714D-3664-4078-8872-7D338A5850AB}" type="presOf" srcId="{C9DD541E-B471-446E-8812-836BA9C918D8}" destId="{5A1D26A1-79B4-4EE8-B1E3-A70373A222A1}" srcOrd="0" destOrd="0" presId="urn:microsoft.com/office/officeart/2011/layout/TabList"/>
    <dgm:cxn modelId="{7B0F9E92-FE36-4C92-AE6B-9529361F77C5}" type="presOf" srcId="{EE0835F2-2F60-42FA-84D0-9CA1CD6A205E}" destId="{B977EE71-207E-473C-9319-88EB30893AB0}" srcOrd="0" destOrd="0" presId="urn:microsoft.com/office/officeart/2011/layout/TabList"/>
    <dgm:cxn modelId="{907FEBB4-C083-45E8-B412-F46FA9E3CCEC}" srcId="{C9DD541E-B471-446E-8812-836BA9C918D8}" destId="{1EA7A0EB-5459-4E6F-AB22-060B6A55C695}" srcOrd="0" destOrd="0" parTransId="{37E87C30-1594-4080-B77B-995E97F25243}" sibTransId="{35B87223-0AAD-4539-8AA3-4D1198B703A9}"/>
    <dgm:cxn modelId="{136BC1BD-C21F-4A74-B95B-EC3A9AD42F0A}" type="presOf" srcId="{4BF22B64-512F-4C24-A59A-24CBFBE2F66D}" destId="{2FFCB86F-13B3-42CC-BB7D-127B4BF926E7}" srcOrd="0" destOrd="0" presId="urn:microsoft.com/office/officeart/2011/layout/TabList"/>
    <dgm:cxn modelId="{B94EA2DA-4DB6-458D-A959-4A1BD867E606}" type="presOf" srcId="{EFC33584-D3D6-4473-9149-5F69A987C95E}" destId="{1C915AB9-F240-4E3B-B2ED-79B89A0ECB83}" srcOrd="0" destOrd="0" presId="urn:microsoft.com/office/officeart/2011/layout/TabList"/>
    <dgm:cxn modelId="{B8C84EA9-20BE-4F0B-9F55-0AADA646C672}" type="presParOf" srcId="{5A1D26A1-79B4-4EE8-B1E3-A70373A222A1}" destId="{C2848690-BCAF-45EB-91CE-F12E53F2D713}" srcOrd="0" destOrd="0" presId="urn:microsoft.com/office/officeart/2011/layout/TabList"/>
    <dgm:cxn modelId="{31405091-63A7-4A4A-8B69-B464B0F90ECA}" type="presParOf" srcId="{C2848690-BCAF-45EB-91CE-F12E53F2D713}" destId="{EADE5EFC-7663-482B-942E-804327BFCDCE}" srcOrd="0" destOrd="0" presId="urn:microsoft.com/office/officeart/2011/layout/TabList"/>
    <dgm:cxn modelId="{63A2E1CF-E27B-4AC8-A852-735ABFFFDFA3}" type="presParOf" srcId="{C2848690-BCAF-45EB-91CE-F12E53F2D713}" destId="{FEED1CA2-2A37-4D7A-A721-1CE4C0A65479}" srcOrd="1" destOrd="0" presId="urn:microsoft.com/office/officeart/2011/layout/TabList"/>
    <dgm:cxn modelId="{101CEDC9-C9E5-4AC6-A10A-3944CBE0072F}" type="presParOf" srcId="{C2848690-BCAF-45EB-91CE-F12E53F2D713}" destId="{C9E85486-F7CA-4D71-85BB-FFF757367623}" srcOrd="2" destOrd="0" presId="urn:microsoft.com/office/officeart/2011/layout/TabList"/>
    <dgm:cxn modelId="{91C12FE5-3BFF-4843-8829-C659F83FBB99}" type="presParOf" srcId="{5A1D26A1-79B4-4EE8-B1E3-A70373A222A1}" destId="{DBF42F48-B2DF-4BE7-AA32-A805805C127F}" srcOrd="1" destOrd="0" presId="urn:microsoft.com/office/officeart/2011/layout/TabList"/>
    <dgm:cxn modelId="{1C38528F-87AF-46F3-A52B-20940376E351}" type="presParOf" srcId="{5A1D26A1-79B4-4EE8-B1E3-A70373A222A1}" destId="{1F1081BC-0216-4B15-8FA2-702BF2C3F665}" srcOrd="2" destOrd="0" presId="urn:microsoft.com/office/officeart/2011/layout/TabList"/>
    <dgm:cxn modelId="{C7CCD349-270A-4209-961B-6DAD07112E97}" type="presParOf" srcId="{1F1081BC-0216-4B15-8FA2-702BF2C3F665}" destId="{79EAB343-7F3C-4659-87C4-1A2143008CAD}" srcOrd="0" destOrd="0" presId="urn:microsoft.com/office/officeart/2011/layout/TabList"/>
    <dgm:cxn modelId="{0920FBC7-F168-4AE0-8F07-BA3C4AFF8CB9}" type="presParOf" srcId="{1F1081BC-0216-4B15-8FA2-702BF2C3F665}" destId="{1C915AB9-F240-4E3B-B2ED-79B89A0ECB83}" srcOrd="1" destOrd="0" presId="urn:microsoft.com/office/officeart/2011/layout/TabList"/>
    <dgm:cxn modelId="{6FAD34CA-72F3-47BF-9813-19498323F5CC}" type="presParOf" srcId="{1F1081BC-0216-4B15-8FA2-702BF2C3F665}" destId="{F6CCB5E6-8A9B-4385-88B5-DADFC85E6210}" srcOrd="2" destOrd="0" presId="urn:microsoft.com/office/officeart/2011/layout/TabList"/>
    <dgm:cxn modelId="{D2DB8E9C-A76C-4409-B9EB-FEE0028FA503}" type="presParOf" srcId="{5A1D26A1-79B4-4EE8-B1E3-A70373A222A1}" destId="{95D323BF-539B-4FDB-84FF-2F701E124E16}" srcOrd="3" destOrd="0" presId="urn:microsoft.com/office/officeart/2011/layout/TabList"/>
    <dgm:cxn modelId="{94FB7082-F9B9-4958-B08D-1761E0ABACBD}" type="presParOf" srcId="{5A1D26A1-79B4-4EE8-B1E3-A70373A222A1}" destId="{1E8ED3A5-4673-484B-A4E5-3AD5EBE8E6DC}" srcOrd="4" destOrd="0" presId="urn:microsoft.com/office/officeart/2011/layout/TabList"/>
    <dgm:cxn modelId="{3DAB5D06-600C-4AFE-954B-6BEE4DD92B94}" type="presParOf" srcId="{1E8ED3A5-4673-484B-A4E5-3AD5EBE8E6DC}" destId="{FEA2757E-290E-41A6-BAD8-4A0AE7319E4E}" srcOrd="0" destOrd="0" presId="urn:microsoft.com/office/officeart/2011/layout/TabList"/>
    <dgm:cxn modelId="{73D1D6E1-824B-4108-927A-5D00360F0E83}" type="presParOf" srcId="{1E8ED3A5-4673-484B-A4E5-3AD5EBE8E6DC}" destId="{B977EE71-207E-473C-9319-88EB30893AB0}" srcOrd="1" destOrd="0" presId="urn:microsoft.com/office/officeart/2011/layout/TabList"/>
    <dgm:cxn modelId="{7216C3C9-36AA-4060-80AB-0A987E77227D}" type="presParOf" srcId="{1E8ED3A5-4673-484B-A4E5-3AD5EBE8E6DC}" destId="{BA49F5E9-4524-4BE9-B2B2-616449186F91}" srcOrd="2" destOrd="0" presId="urn:microsoft.com/office/officeart/2011/layout/TabList"/>
    <dgm:cxn modelId="{2D7504D7-1E87-45C6-9633-35B82B2AD89E}" type="presParOf" srcId="{5A1D26A1-79B4-4EE8-B1E3-A70373A222A1}" destId="{78455EAC-159A-44EE-9520-155ACD55889A}" srcOrd="5" destOrd="0" presId="urn:microsoft.com/office/officeart/2011/layout/TabList"/>
    <dgm:cxn modelId="{437D6AD1-8EBA-48A1-AEB0-43BD91B2933F}" type="presParOf" srcId="{5A1D26A1-79B4-4EE8-B1E3-A70373A222A1}" destId="{8FB32574-B304-439B-8D28-0F0E6D53BE44}" srcOrd="6" destOrd="0" presId="urn:microsoft.com/office/officeart/2011/layout/TabList"/>
    <dgm:cxn modelId="{15771E8D-5AD9-4DC2-B8B9-E4122D41C2F7}" type="presParOf" srcId="{8FB32574-B304-439B-8D28-0F0E6D53BE44}" destId="{C733F81C-D061-4567-A882-A5A3EDED0B5F}" srcOrd="0" destOrd="0" presId="urn:microsoft.com/office/officeart/2011/layout/TabList"/>
    <dgm:cxn modelId="{FDE7E50A-5E93-4729-801E-822612384118}" type="presParOf" srcId="{8FB32574-B304-439B-8D28-0F0E6D53BE44}" destId="{2FFCB86F-13B3-42CC-BB7D-127B4BF926E7}" srcOrd="1" destOrd="0" presId="urn:microsoft.com/office/officeart/2011/layout/TabList"/>
    <dgm:cxn modelId="{CB2DB903-5A3E-47AC-BDAC-05EB75BBA5AA}" type="presParOf" srcId="{8FB32574-B304-439B-8D28-0F0E6D53BE44}" destId="{99C0E046-2FD7-4CC6-BF20-ED3D7BE36C3F}" srcOrd="2" destOrd="0" presId="urn:microsoft.com/office/officeart/2011/layout/TabList"/>
    <dgm:cxn modelId="{A49E7B68-B513-431F-834E-72AD210EB502}" type="presParOf" srcId="{5A1D26A1-79B4-4EE8-B1E3-A70373A222A1}" destId="{7BB4A19C-3884-4616-A8A9-1630AD9BB9DF}" srcOrd="7" destOrd="0" presId="urn:microsoft.com/office/officeart/2011/layout/TabList"/>
    <dgm:cxn modelId="{AD07B46B-4AFF-4776-990E-4ACCA0464E91}" type="presParOf" srcId="{5A1D26A1-79B4-4EE8-B1E3-A70373A222A1}" destId="{B851D9C0-FF02-4359-9F13-ECE4F646281D}" srcOrd="8" destOrd="0" presId="urn:microsoft.com/office/officeart/2011/layout/TabList"/>
    <dgm:cxn modelId="{16F2AD6A-81EE-4FA5-872C-B7CDE9FA6C8A}" type="presParOf" srcId="{B851D9C0-FF02-4359-9F13-ECE4F646281D}" destId="{50002C5A-7220-46F5-93C0-49D99AB69C4B}" srcOrd="0" destOrd="0" presId="urn:microsoft.com/office/officeart/2011/layout/TabList"/>
    <dgm:cxn modelId="{BC66CFAA-3065-4C15-B2D3-F3539A1B31CA}" type="presParOf" srcId="{B851D9C0-FF02-4359-9F13-ECE4F646281D}" destId="{92555DF7-91DE-4BDB-981B-480EAF436B4F}" srcOrd="1" destOrd="0" presId="urn:microsoft.com/office/officeart/2011/layout/TabList"/>
    <dgm:cxn modelId="{732E00DD-2A30-4FB7-83C4-76D5DC7C06F9}" type="presParOf" srcId="{B851D9C0-FF02-4359-9F13-ECE4F646281D}" destId="{1F53C8A7-54AE-41CC-BCA1-AA74A9FBE3B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7DC250-A69E-4255-8922-D191BF4A6570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1C68922-4FD7-4330-97E1-86672A4AFAC7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ar-EG" sz="750" b="1" dirty="0">
              <a:solidFill>
                <a:srgbClr val="C00000"/>
              </a:solidFill>
              <a:latin typeface="Calibri"/>
              <a:ea typeface="+mn-ea"/>
              <a:cs typeface="Arial"/>
            </a:rPr>
            <a:t>مينائى شرق وغرب بورسعيد</a:t>
          </a:r>
          <a:endParaRPr lang="en-US" sz="750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669648BA-0F7C-4633-89A6-338F74C41035}" type="parTrans" cxnId="{9303E50C-7A8D-4A54-8BD2-354D0AFCE58B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064D26F2-7B2B-4A2D-9DCB-0E9B41AB3C0B}" type="sibTrans" cxnId="{9303E50C-7A8D-4A54-8BD2-354D0AFCE58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8BB978F8-FF77-4369-933C-B5178302639F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ar-EG" sz="1000" b="1" dirty="0">
              <a:solidFill>
                <a:srgbClr val="C00000"/>
              </a:solidFill>
              <a:latin typeface="Calibri"/>
              <a:ea typeface="+mn-ea"/>
              <a:cs typeface="Arial"/>
            </a:rPr>
            <a:t>ميناء دمياط</a:t>
          </a:r>
          <a:endParaRPr lang="en-US" sz="10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C8C689F9-FC62-46FC-8D72-DA7DCE5B6F40}" type="parTrans" cxnId="{01A7B4E6-7A1F-4A71-8559-7381127335FE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7A151357-352D-4D21-9279-5CECBFB526A1}" type="sibTrans" cxnId="{01A7B4E6-7A1F-4A71-8559-7381127335FE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5656183D-36E2-4EAA-A389-68B6FB97B45A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ar-EG" sz="750" b="1" dirty="0">
              <a:solidFill>
                <a:srgbClr val="C00000"/>
              </a:solidFill>
              <a:latin typeface="Calibri"/>
              <a:ea typeface="+mn-ea"/>
              <a:cs typeface="Arial"/>
            </a:rPr>
            <a:t>ميناء الاسكندرية</a:t>
          </a:r>
          <a:endParaRPr lang="en-US" sz="75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1F731D37-F1EC-4F18-BBE8-723079233FC9}" type="parTrans" cxnId="{2B13D18D-A691-42D2-A73A-1A6AFF56B94C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F9BBF772-B705-4332-A08B-17880ED34B5C}" type="sibTrans" cxnId="{2B13D18D-A691-42D2-A73A-1A6AFF56B94C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EB04E6E5-BC41-4D0E-A984-4E40509B2C1B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ar-EG" sz="1000" b="1" dirty="0">
              <a:solidFill>
                <a:srgbClr val="C00000"/>
              </a:solidFill>
              <a:latin typeface="Calibri"/>
              <a:ea typeface="+mn-ea"/>
              <a:cs typeface="Arial"/>
            </a:rPr>
            <a:t>نفق سيناء</a:t>
          </a:r>
          <a:endParaRPr lang="en-US" sz="10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A08D3D5A-0756-4B43-80EB-4FA2810D4292}" type="parTrans" cxnId="{5678BE98-3C8E-401D-BC7B-441CD048F4F3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C9440107-A0CF-4792-92F6-384F25B3007B}" type="sibTrans" cxnId="{5678BE98-3C8E-401D-BC7B-441CD048F4F3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DA9D4C58-9005-4E69-8EAC-457CF2D73205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ar-EG" sz="9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ميناء العريش</a:t>
          </a:r>
          <a:endParaRPr lang="en-US" sz="9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8F77A011-5C7D-4F2E-9FEB-928CFDD3E1DA}" type="parTrans" cxnId="{3CFCFA15-E714-45EE-A7DF-1918EA0D7799}">
      <dgm:prSet/>
      <dgm:spPr/>
      <dgm:t>
        <a:bodyPr/>
        <a:lstStyle/>
        <a:p>
          <a:pPr rtl="1"/>
          <a:endParaRPr lang="ar-EG">
            <a:solidFill>
              <a:srgbClr val="C00000"/>
            </a:solidFill>
          </a:endParaRPr>
        </a:p>
      </dgm:t>
    </dgm:pt>
    <dgm:pt modelId="{57FABB33-FB3A-4D26-85D7-70F1469A6FFF}" type="sibTrans" cxnId="{3CFCFA15-E714-45EE-A7DF-1918EA0D779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1"/>
          <a:endParaRPr lang="ar-EG">
            <a:solidFill>
              <a:srgbClr val="C00000"/>
            </a:solidFill>
          </a:endParaRPr>
        </a:p>
      </dgm:t>
    </dgm:pt>
    <dgm:pt modelId="{F3BAFEC2-63DB-4944-90BB-00F8699E9B77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ar-EG" sz="9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ميناء السُخنة</a:t>
          </a:r>
          <a:endParaRPr lang="en-US" sz="9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0C5E6561-F50F-4526-8D95-162663FA0E6A}" type="parTrans" cxnId="{9F30605D-0291-432F-A508-CF535F18140E}">
      <dgm:prSet/>
      <dgm:spPr/>
      <dgm:t>
        <a:bodyPr/>
        <a:lstStyle/>
        <a:p>
          <a:pPr rtl="1"/>
          <a:endParaRPr lang="ar-EG"/>
        </a:p>
      </dgm:t>
    </dgm:pt>
    <dgm:pt modelId="{A6C2C0BC-B1ED-4E5D-8FA9-5377CDFFCCA1}" type="sibTrans" cxnId="{9F30605D-0291-432F-A508-CF535F18140E}">
      <dgm:prSet/>
      <dgm:spPr>
        <a:solidFill>
          <a:schemeClr val="tx2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rtl="1"/>
          <a:endParaRPr lang="ar-EG"/>
        </a:p>
      </dgm:t>
    </dgm:pt>
    <dgm:pt modelId="{4593F55D-9896-497E-A64C-8D65C0C24A46}" type="pres">
      <dgm:prSet presAssocID="{F77DC250-A69E-4255-8922-D191BF4A6570}" presName="cycle" presStyleCnt="0">
        <dgm:presLayoutVars>
          <dgm:dir/>
          <dgm:resizeHandles val="exact"/>
        </dgm:presLayoutVars>
      </dgm:prSet>
      <dgm:spPr/>
    </dgm:pt>
    <dgm:pt modelId="{04546110-A380-415B-A156-00229692E44B}" type="pres">
      <dgm:prSet presAssocID="{01C68922-4FD7-4330-97E1-86672A4AFAC7}" presName="node" presStyleLbl="node1" presStyleIdx="0" presStyleCnt="6">
        <dgm:presLayoutVars>
          <dgm:bulletEnabled val="1"/>
        </dgm:presLayoutVars>
      </dgm:prSet>
      <dgm:spPr/>
    </dgm:pt>
    <dgm:pt modelId="{8CCB223C-E35D-4CC1-A21C-88C908918409}" type="pres">
      <dgm:prSet presAssocID="{064D26F2-7B2B-4A2D-9DCB-0E9B41AB3C0B}" presName="sibTrans" presStyleLbl="sibTrans2D1" presStyleIdx="0" presStyleCnt="6"/>
      <dgm:spPr/>
    </dgm:pt>
    <dgm:pt modelId="{8575DE9D-C221-4677-9839-375A9FDB5D30}" type="pres">
      <dgm:prSet presAssocID="{064D26F2-7B2B-4A2D-9DCB-0E9B41AB3C0B}" presName="connectorText" presStyleLbl="sibTrans2D1" presStyleIdx="0" presStyleCnt="6"/>
      <dgm:spPr/>
    </dgm:pt>
    <dgm:pt modelId="{098C89D1-1DE3-48B3-9164-079652DBDAD4}" type="pres">
      <dgm:prSet presAssocID="{8BB978F8-FF77-4369-933C-B5178302639F}" presName="node" presStyleLbl="node1" presStyleIdx="1" presStyleCnt="6">
        <dgm:presLayoutVars>
          <dgm:bulletEnabled val="1"/>
        </dgm:presLayoutVars>
      </dgm:prSet>
      <dgm:spPr/>
    </dgm:pt>
    <dgm:pt modelId="{981E9F5D-5564-4888-93A3-E6520D2D10F7}" type="pres">
      <dgm:prSet presAssocID="{7A151357-352D-4D21-9279-5CECBFB526A1}" presName="sibTrans" presStyleLbl="sibTrans2D1" presStyleIdx="1" presStyleCnt="6"/>
      <dgm:spPr/>
    </dgm:pt>
    <dgm:pt modelId="{F825C9E6-AA18-490D-A79B-B9D6DA8F8DB5}" type="pres">
      <dgm:prSet presAssocID="{7A151357-352D-4D21-9279-5CECBFB526A1}" presName="connectorText" presStyleLbl="sibTrans2D1" presStyleIdx="1" presStyleCnt="6"/>
      <dgm:spPr/>
    </dgm:pt>
    <dgm:pt modelId="{25BC53D5-4465-43A4-B6A7-AFB5DE110A54}" type="pres">
      <dgm:prSet presAssocID="{5656183D-36E2-4EAA-A389-68B6FB97B45A}" presName="node" presStyleLbl="node1" presStyleIdx="2" presStyleCnt="6">
        <dgm:presLayoutVars>
          <dgm:bulletEnabled val="1"/>
        </dgm:presLayoutVars>
      </dgm:prSet>
      <dgm:spPr/>
    </dgm:pt>
    <dgm:pt modelId="{5116D8B1-AE67-4D43-A289-19B4EFE999B4}" type="pres">
      <dgm:prSet presAssocID="{F9BBF772-B705-4332-A08B-17880ED34B5C}" presName="sibTrans" presStyleLbl="sibTrans2D1" presStyleIdx="2" presStyleCnt="6"/>
      <dgm:spPr/>
    </dgm:pt>
    <dgm:pt modelId="{710249D2-344D-4AE2-87D5-B756962165CA}" type="pres">
      <dgm:prSet presAssocID="{F9BBF772-B705-4332-A08B-17880ED34B5C}" presName="connectorText" presStyleLbl="sibTrans2D1" presStyleIdx="2" presStyleCnt="6"/>
      <dgm:spPr/>
    </dgm:pt>
    <dgm:pt modelId="{A70DAF15-641A-4271-8D59-9A1CF92F7970}" type="pres">
      <dgm:prSet presAssocID="{DA9D4C58-9005-4E69-8EAC-457CF2D73205}" presName="node" presStyleLbl="node1" presStyleIdx="3" presStyleCnt="6">
        <dgm:presLayoutVars>
          <dgm:bulletEnabled val="1"/>
        </dgm:presLayoutVars>
      </dgm:prSet>
      <dgm:spPr/>
    </dgm:pt>
    <dgm:pt modelId="{69DA77E9-5A7D-4F27-A4B9-73EA5616D89B}" type="pres">
      <dgm:prSet presAssocID="{57FABB33-FB3A-4D26-85D7-70F1469A6FFF}" presName="sibTrans" presStyleLbl="sibTrans2D1" presStyleIdx="3" presStyleCnt="6"/>
      <dgm:spPr/>
    </dgm:pt>
    <dgm:pt modelId="{7DA76EBE-CBF1-4772-B458-02598ABE066A}" type="pres">
      <dgm:prSet presAssocID="{57FABB33-FB3A-4D26-85D7-70F1469A6FFF}" presName="connectorText" presStyleLbl="sibTrans2D1" presStyleIdx="3" presStyleCnt="6"/>
      <dgm:spPr/>
    </dgm:pt>
    <dgm:pt modelId="{03C6285C-E041-4CD3-BB57-CABED8436F01}" type="pres">
      <dgm:prSet presAssocID="{F3BAFEC2-63DB-4944-90BB-00F8699E9B77}" presName="node" presStyleLbl="node1" presStyleIdx="4" presStyleCnt="6">
        <dgm:presLayoutVars>
          <dgm:bulletEnabled val="1"/>
        </dgm:presLayoutVars>
      </dgm:prSet>
      <dgm:spPr/>
    </dgm:pt>
    <dgm:pt modelId="{7EB37E67-8C68-446F-9B26-0E772CF3D7ED}" type="pres">
      <dgm:prSet presAssocID="{A6C2C0BC-B1ED-4E5D-8FA9-5377CDFFCCA1}" presName="sibTrans" presStyleLbl="sibTrans2D1" presStyleIdx="4" presStyleCnt="6"/>
      <dgm:spPr/>
    </dgm:pt>
    <dgm:pt modelId="{46A6C619-5C15-4199-A56A-C182664AEC6E}" type="pres">
      <dgm:prSet presAssocID="{A6C2C0BC-B1ED-4E5D-8FA9-5377CDFFCCA1}" presName="connectorText" presStyleLbl="sibTrans2D1" presStyleIdx="4" presStyleCnt="6"/>
      <dgm:spPr/>
    </dgm:pt>
    <dgm:pt modelId="{3CD88281-9C84-42AB-866A-29965022DE39}" type="pres">
      <dgm:prSet presAssocID="{EB04E6E5-BC41-4D0E-A984-4E40509B2C1B}" presName="node" presStyleLbl="node1" presStyleIdx="5" presStyleCnt="6">
        <dgm:presLayoutVars>
          <dgm:bulletEnabled val="1"/>
        </dgm:presLayoutVars>
      </dgm:prSet>
      <dgm:spPr/>
    </dgm:pt>
    <dgm:pt modelId="{C0AB696E-F9CA-4D09-8554-AD3219D63B1D}" type="pres">
      <dgm:prSet presAssocID="{C9440107-A0CF-4792-92F6-384F25B3007B}" presName="sibTrans" presStyleLbl="sibTrans2D1" presStyleIdx="5" presStyleCnt="6"/>
      <dgm:spPr/>
    </dgm:pt>
    <dgm:pt modelId="{8DDEE40D-3781-4768-A985-691AABE738E5}" type="pres">
      <dgm:prSet presAssocID="{C9440107-A0CF-4792-92F6-384F25B3007B}" presName="connectorText" presStyleLbl="sibTrans2D1" presStyleIdx="5" presStyleCnt="6"/>
      <dgm:spPr/>
    </dgm:pt>
  </dgm:ptLst>
  <dgm:cxnLst>
    <dgm:cxn modelId="{439E5204-D7F7-4DCF-B22D-20FE6C0BDDAA}" type="presOf" srcId="{57FABB33-FB3A-4D26-85D7-70F1469A6FFF}" destId="{69DA77E9-5A7D-4F27-A4B9-73EA5616D89B}" srcOrd="0" destOrd="0" presId="urn:microsoft.com/office/officeart/2005/8/layout/cycle2"/>
    <dgm:cxn modelId="{B0C38A08-5D7A-4774-B5EC-2AA5A21F6ABB}" type="presOf" srcId="{7A151357-352D-4D21-9279-5CECBFB526A1}" destId="{F825C9E6-AA18-490D-A79B-B9D6DA8F8DB5}" srcOrd="1" destOrd="0" presId="urn:microsoft.com/office/officeart/2005/8/layout/cycle2"/>
    <dgm:cxn modelId="{9303E50C-7A8D-4A54-8BD2-354D0AFCE58B}" srcId="{F77DC250-A69E-4255-8922-D191BF4A6570}" destId="{01C68922-4FD7-4330-97E1-86672A4AFAC7}" srcOrd="0" destOrd="0" parTransId="{669648BA-0F7C-4633-89A6-338F74C41035}" sibTransId="{064D26F2-7B2B-4A2D-9DCB-0E9B41AB3C0B}"/>
    <dgm:cxn modelId="{F7CDB30D-7AA0-43CF-896C-F629A624A305}" type="presOf" srcId="{57FABB33-FB3A-4D26-85D7-70F1469A6FFF}" destId="{7DA76EBE-CBF1-4772-B458-02598ABE066A}" srcOrd="1" destOrd="0" presId="urn:microsoft.com/office/officeart/2005/8/layout/cycle2"/>
    <dgm:cxn modelId="{3CFCFA15-E714-45EE-A7DF-1918EA0D7799}" srcId="{F77DC250-A69E-4255-8922-D191BF4A6570}" destId="{DA9D4C58-9005-4E69-8EAC-457CF2D73205}" srcOrd="3" destOrd="0" parTransId="{8F77A011-5C7D-4F2E-9FEB-928CFDD3E1DA}" sibTransId="{57FABB33-FB3A-4D26-85D7-70F1469A6FFF}"/>
    <dgm:cxn modelId="{EDAD7D19-A103-4446-AF54-6F74E61CDE4F}" type="presOf" srcId="{F77DC250-A69E-4255-8922-D191BF4A6570}" destId="{4593F55D-9896-497E-A64C-8D65C0C24A46}" srcOrd="0" destOrd="0" presId="urn:microsoft.com/office/officeart/2005/8/layout/cycle2"/>
    <dgm:cxn modelId="{5BA2A025-EBA8-4F1D-80AD-2C8CDC980741}" type="presOf" srcId="{F9BBF772-B705-4332-A08B-17880ED34B5C}" destId="{5116D8B1-AE67-4D43-A289-19B4EFE999B4}" srcOrd="0" destOrd="0" presId="urn:microsoft.com/office/officeart/2005/8/layout/cycle2"/>
    <dgm:cxn modelId="{CB0C843E-F31C-4909-A222-E2B4B518EB8F}" type="presOf" srcId="{064D26F2-7B2B-4A2D-9DCB-0E9B41AB3C0B}" destId="{8575DE9D-C221-4677-9839-375A9FDB5D30}" srcOrd="1" destOrd="0" presId="urn:microsoft.com/office/officeart/2005/8/layout/cycle2"/>
    <dgm:cxn modelId="{9F30605D-0291-432F-A508-CF535F18140E}" srcId="{F77DC250-A69E-4255-8922-D191BF4A6570}" destId="{F3BAFEC2-63DB-4944-90BB-00F8699E9B77}" srcOrd="4" destOrd="0" parTransId="{0C5E6561-F50F-4526-8D95-162663FA0E6A}" sibTransId="{A6C2C0BC-B1ED-4E5D-8FA9-5377CDFFCCA1}"/>
    <dgm:cxn modelId="{59804D5E-184E-4BF2-A1EA-8077060C5F4A}" type="presOf" srcId="{C9440107-A0CF-4792-92F6-384F25B3007B}" destId="{C0AB696E-F9CA-4D09-8554-AD3219D63B1D}" srcOrd="0" destOrd="0" presId="urn:microsoft.com/office/officeart/2005/8/layout/cycle2"/>
    <dgm:cxn modelId="{F1657767-9B54-45EB-88D1-5B6FE2475595}" type="presOf" srcId="{C9440107-A0CF-4792-92F6-384F25B3007B}" destId="{8DDEE40D-3781-4768-A985-691AABE738E5}" srcOrd="1" destOrd="0" presId="urn:microsoft.com/office/officeart/2005/8/layout/cycle2"/>
    <dgm:cxn modelId="{7D5DC847-859B-4F8B-889F-97E194C63165}" type="presOf" srcId="{064D26F2-7B2B-4A2D-9DCB-0E9B41AB3C0B}" destId="{8CCB223C-E35D-4CC1-A21C-88C908918409}" srcOrd="0" destOrd="0" presId="urn:microsoft.com/office/officeart/2005/8/layout/cycle2"/>
    <dgm:cxn modelId="{360F7C49-764A-4A1B-8305-BCCF4CB5A59A}" type="presOf" srcId="{01C68922-4FD7-4330-97E1-86672A4AFAC7}" destId="{04546110-A380-415B-A156-00229692E44B}" srcOrd="0" destOrd="0" presId="urn:microsoft.com/office/officeart/2005/8/layout/cycle2"/>
    <dgm:cxn modelId="{12EB946A-8CFF-4418-933A-E4A89533B996}" type="presOf" srcId="{7A151357-352D-4D21-9279-5CECBFB526A1}" destId="{981E9F5D-5564-4888-93A3-E6520D2D10F7}" srcOrd="0" destOrd="0" presId="urn:microsoft.com/office/officeart/2005/8/layout/cycle2"/>
    <dgm:cxn modelId="{96939057-DD14-4941-BE15-8B33F77662ED}" type="presOf" srcId="{A6C2C0BC-B1ED-4E5D-8FA9-5377CDFFCCA1}" destId="{46A6C619-5C15-4199-A56A-C182664AEC6E}" srcOrd="1" destOrd="0" presId="urn:microsoft.com/office/officeart/2005/8/layout/cycle2"/>
    <dgm:cxn modelId="{82168878-2139-46B4-BB9D-C7E8DCB9D5FA}" type="presOf" srcId="{EB04E6E5-BC41-4D0E-A984-4E40509B2C1B}" destId="{3CD88281-9C84-42AB-866A-29965022DE39}" srcOrd="0" destOrd="0" presId="urn:microsoft.com/office/officeart/2005/8/layout/cycle2"/>
    <dgm:cxn modelId="{2B13D18D-A691-42D2-A73A-1A6AFF56B94C}" srcId="{F77DC250-A69E-4255-8922-D191BF4A6570}" destId="{5656183D-36E2-4EAA-A389-68B6FB97B45A}" srcOrd="2" destOrd="0" parTransId="{1F731D37-F1EC-4F18-BBE8-723079233FC9}" sibTransId="{F9BBF772-B705-4332-A08B-17880ED34B5C}"/>
    <dgm:cxn modelId="{5678BE98-3C8E-401D-BC7B-441CD048F4F3}" srcId="{F77DC250-A69E-4255-8922-D191BF4A6570}" destId="{EB04E6E5-BC41-4D0E-A984-4E40509B2C1B}" srcOrd="5" destOrd="0" parTransId="{A08D3D5A-0756-4B43-80EB-4FA2810D4292}" sibTransId="{C9440107-A0CF-4792-92F6-384F25B3007B}"/>
    <dgm:cxn modelId="{453574A3-BCC3-4835-8765-B5F9667F85F5}" type="presOf" srcId="{DA9D4C58-9005-4E69-8EAC-457CF2D73205}" destId="{A70DAF15-641A-4271-8D59-9A1CF92F7970}" srcOrd="0" destOrd="0" presId="urn:microsoft.com/office/officeart/2005/8/layout/cycle2"/>
    <dgm:cxn modelId="{0ECCC5A3-CAC6-423A-878B-6509ECE1EB89}" type="presOf" srcId="{A6C2C0BC-B1ED-4E5D-8FA9-5377CDFFCCA1}" destId="{7EB37E67-8C68-446F-9B26-0E772CF3D7ED}" srcOrd="0" destOrd="0" presId="urn:microsoft.com/office/officeart/2005/8/layout/cycle2"/>
    <dgm:cxn modelId="{B9C4E4AB-3225-4CDA-BFD7-BD51EC29448A}" type="presOf" srcId="{F9BBF772-B705-4332-A08B-17880ED34B5C}" destId="{710249D2-344D-4AE2-87D5-B756962165CA}" srcOrd="1" destOrd="0" presId="urn:microsoft.com/office/officeart/2005/8/layout/cycle2"/>
    <dgm:cxn modelId="{96515DD7-24ED-464B-A46B-B8523E71E325}" type="presOf" srcId="{5656183D-36E2-4EAA-A389-68B6FB97B45A}" destId="{25BC53D5-4465-43A4-B6A7-AFB5DE110A54}" srcOrd="0" destOrd="0" presId="urn:microsoft.com/office/officeart/2005/8/layout/cycle2"/>
    <dgm:cxn modelId="{01A7B4E6-7A1F-4A71-8559-7381127335FE}" srcId="{F77DC250-A69E-4255-8922-D191BF4A6570}" destId="{8BB978F8-FF77-4369-933C-B5178302639F}" srcOrd="1" destOrd="0" parTransId="{C8C689F9-FC62-46FC-8D72-DA7DCE5B6F40}" sibTransId="{7A151357-352D-4D21-9279-5CECBFB526A1}"/>
    <dgm:cxn modelId="{AB5381EA-9BBF-4B20-ABF5-E91E72FC4823}" type="presOf" srcId="{F3BAFEC2-63DB-4944-90BB-00F8699E9B77}" destId="{03C6285C-E041-4CD3-BB57-CABED8436F01}" srcOrd="0" destOrd="0" presId="urn:microsoft.com/office/officeart/2005/8/layout/cycle2"/>
    <dgm:cxn modelId="{F50924EB-BACB-47EF-94AC-E2EA44067B23}" type="presOf" srcId="{8BB978F8-FF77-4369-933C-B5178302639F}" destId="{098C89D1-1DE3-48B3-9164-079652DBDAD4}" srcOrd="0" destOrd="0" presId="urn:microsoft.com/office/officeart/2005/8/layout/cycle2"/>
    <dgm:cxn modelId="{3FADFADC-F30F-4D9B-B720-3AFEFFC9406A}" type="presParOf" srcId="{4593F55D-9896-497E-A64C-8D65C0C24A46}" destId="{04546110-A380-415B-A156-00229692E44B}" srcOrd="0" destOrd="0" presId="urn:microsoft.com/office/officeart/2005/8/layout/cycle2"/>
    <dgm:cxn modelId="{AA6164C4-9F7E-45E8-A0B1-8202A97B1722}" type="presParOf" srcId="{4593F55D-9896-497E-A64C-8D65C0C24A46}" destId="{8CCB223C-E35D-4CC1-A21C-88C908918409}" srcOrd="1" destOrd="0" presId="urn:microsoft.com/office/officeart/2005/8/layout/cycle2"/>
    <dgm:cxn modelId="{51AA3D40-9966-47F8-B8E3-5F6F2988C4E8}" type="presParOf" srcId="{8CCB223C-E35D-4CC1-A21C-88C908918409}" destId="{8575DE9D-C221-4677-9839-375A9FDB5D30}" srcOrd="0" destOrd="0" presId="urn:microsoft.com/office/officeart/2005/8/layout/cycle2"/>
    <dgm:cxn modelId="{149F2B66-43B4-4EB5-A64B-9A01CDBD9306}" type="presParOf" srcId="{4593F55D-9896-497E-A64C-8D65C0C24A46}" destId="{098C89D1-1DE3-48B3-9164-079652DBDAD4}" srcOrd="2" destOrd="0" presId="urn:microsoft.com/office/officeart/2005/8/layout/cycle2"/>
    <dgm:cxn modelId="{2B933CF6-A998-45AE-8C53-21F13E3FB475}" type="presParOf" srcId="{4593F55D-9896-497E-A64C-8D65C0C24A46}" destId="{981E9F5D-5564-4888-93A3-E6520D2D10F7}" srcOrd="3" destOrd="0" presId="urn:microsoft.com/office/officeart/2005/8/layout/cycle2"/>
    <dgm:cxn modelId="{8C4134D0-2B03-49C2-AC9C-622C482CEE9B}" type="presParOf" srcId="{981E9F5D-5564-4888-93A3-E6520D2D10F7}" destId="{F825C9E6-AA18-490D-A79B-B9D6DA8F8DB5}" srcOrd="0" destOrd="0" presId="urn:microsoft.com/office/officeart/2005/8/layout/cycle2"/>
    <dgm:cxn modelId="{95F8229C-6BDD-4C69-95A0-A0F6E723EAC0}" type="presParOf" srcId="{4593F55D-9896-497E-A64C-8D65C0C24A46}" destId="{25BC53D5-4465-43A4-B6A7-AFB5DE110A54}" srcOrd="4" destOrd="0" presId="urn:microsoft.com/office/officeart/2005/8/layout/cycle2"/>
    <dgm:cxn modelId="{0BB73E3D-8271-46C8-93F1-CE94DB9BC4C3}" type="presParOf" srcId="{4593F55D-9896-497E-A64C-8D65C0C24A46}" destId="{5116D8B1-AE67-4D43-A289-19B4EFE999B4}" srcOrd="5" destOrd="0" presId="urn:microsoft.com/office/officeart/2005/8/layout/cycle2"/>
    <dgm:cxn modelId="{FA389C54-5122-4513-B7C0-CF862B2C2F13}" type="presParOf" srcId="{5116D8B1-AE67-4D43-A289-19B4EFE999B4}" destId="{710249D2-344D-4AE2-87D5-B756962165CA}" srcOrd="0" destOrd="0" presId="urn:microsoft.com/office/officeart/2005/8/layout/cycle2"/>
    <dgm:cxn modelId="{F18F29C9-C975-4D12-BAD0-067222C33D43}" type="presParOf" srcId="{4593F55D-9896-497E-A64C-8D65C0C24A46}" destId="{A70DAF15-641A-4271-8D59-9A1CF92F7970}" srcOrd="6" destOrd="0" presId="urn:microsoft.com/office/officeart/2005/8/layout/cycle2"/>
    <dgm:cxn modelId="{DBF148B0-1B6F-42CC-80FE-16C09540B610}" type="presParOf" srcId="{4593F55D-9896-497E-A64C-8D65C0C24A46}" destId="{69DA77E9-5A7D-4F27-A4B9-73EA5616D89B}" srcOrd="7" destOrd="0" presId="urn:microsoft.com/office/officeart/2005/8/layout/cycle2"/>
    <dgm:cxn modelId="{4EA5C3BA-9AF1-4267-9556-B59A617C3A9C}" type="presParOf" srcId="{69DA77E9-5A7D-4F27-A4B9-73EA5616D89B}" destId="{7DA76EBE-CBF1-4772-B458-02598ABE066A}" srcOrd="0" destOrd="0" presId="urn:microsoft.com/office/officeart/2005/8/layout/cycle2"/>
    <dgm:cxn modelId="{E0DE62EA-93DE-4396-B7F0-C3B91F2694B4}" type="presParOf" srcId="{4593F55D-9896-497E-A64C-8D65C0C24A46}" destId="{03C6285C-E041-4CD3-BB57-CABED8436F01}" srcOrd="8" destOrd="0" presId="urn:microsoft.com/office/officeart/2005/8/layout/cycle2"/>
    <dgm:cxn modelId="{622EA5C8-DF7C-4472-9541-E8E5C3498194}" type="presParOf" srcId="{4593F55D-9896-497E-A64C-8D65C0C24A46}" destId="{7EB37E67-8C68-446F-9B26-0E772CF3D7ED}" srcOrd="9" destOrd="0" presId="urn:microsoft.com/office/officeart/2005/8/layout/cycle2"/>
    <dgm:cxn modelId="{E0345FD8-9A6A-4494-8CA5-82FD836670CD}" type="presParOf" srcId="{7EB37E67-8C68-446F-9B26-0E772CF3D7ED}" destId="{46A6C619-5C15-4199-A56A-C182664AEC6E}" srcOrd="0" destOrd="0" presId="urn:microsoft.com/office/officeart/2005/8/layout/cycle2"/>
    <dgm:cxn modelId="{BEC79E18-1889-4BB1-B02C-EEFCB55E3B0B}" type="presParOf" srcId="{4593F55D-9896-497E-A64C-8D65C0C24A46}" destId="{3CD88281-9C84-42AB-866A-29965022DE39}" srcOrd="10" destOrd="0" presId="urn:microsoft.com/office/officeart/2005/8/layout/cycle2"/>
    <dgm:cxn modelId="{D7E53640-2DCA-49BB-B9EA-1BBEA7AFCB2E}" type="presParOf" srcId="{4593F55D-9896-497E-A64C-8D65C0C24A46}" destId="{C0AB696E-F9CA-4D09-8554-AD3219D63B1D}" srcOrd="11" destOrd="0" presId="urn:microsoft.com/office/officeart/2005/8/layout/cycle2"/>
    <dgm:cxn modelId="{4BC2D1FF-D08B-42AF-9843-89416AE45141}" type="presParOf" srcId="{C0AB696E-F9CA-4D09-8554-AD3219D63B1D}" destId="{8DDEE40D-3781-4768-A985-691AABE738E5}" srcOrd="0" destOrd="0" presId="urn:microsoft.com/office/officeart/2005/8/layout/cycle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CA2461-A691-4648-B879-BF29E1F0951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D8523-AA33-47D0-B4B9-B2E73845D677}">
      <dgm:prSet phldrT="[Text]"/>
      <dgm:spPr>
        <a:solidFill>
          <a:srgbClr val="002060"/>
        </a:solidFill>
      </dgm:spPr>
      <dgm:t>
        <a:bodyPr/>
        <a:lstStyle/>
        <a:p>
          <a:r>
            <a:rPr lang="ar-EG" b="1" dirty="0">
              <a:solidFill>
                <a:schemeClr val="bg1"/>
              </a:solidFill>
            </a:rPr>
            <a:t>إطارات خارجي</a:t>
          </a:r>
          <a:endParaRPr lang="en-US" b="1" dirty="0">
            <a:solidFill>
              <a:schemeClr val="bg1"/>
            </a:solidFill>
          </a:endParaRPr>
        </a:p>
      </dgm:t>
    </dgm:pt>
    <dgm:pt modelId="{892482BE-D05A-49AB-9D44-A99D84864274}" type="parTrans" cxnId="{A63F8609-ADEC-468A-BD4F-26704B874E79}">
      <dgm:prSet/>
      <dgm:spPr/>
      <dgm:t>
        <a:bodyPr/>
        <a:lstStyle/>
        <a:p>
          <a:endParaRPr lang="en-US"/>
        </a:p>
      </dgm:t>
    </dgm:pt>
    <dgm:pt modelId="{112C1891-8FE1-4EBC-9155-EEFEFB8E6C84}" type="sibTrans" cxnId="{A63F8609-ADEC-468A-BD4F-26704B874E79}">
      <dgm:prSet/>
      <dgm:spPr/>
      <dgm:t>
        <a:bodyPr/>
        <a:lstStyle/>
        <a:p>
          <a:endParaRPr lang="en-US"/>
        </a:p>
      </dgm:t>
    </dgm:pt>
    <dgm:pt modelId="{67613FD3-9F01-4DB9-9139-15F3EE7AE585}">
      <dgm:prSet phldrT="[Text]"/>
      <dgm:spPr>
        <a:solidFill>
          <a:srgbClr val="002060"/>
        </a:solidFill>
      </dgm:spPr>
      <dgm:t>
        <a:bodyPr/>
        <a:lstStyle/>
        <a:p>
          <a:r>
            <a:rPr lang="ar-EG" b="1" dirty="0">
              <a:solidFill>
                <a:schemeClr val="bg1"/>
              </a:solidFill>
            </a:rPr>
            <a:t>بالون داخلي</a:t>
          </a:r>
          <a:endParaRPr lang="en-US" b="1" dirty="0">
            <a:solidFill>
              <a:schemeClr val="bg1"/>
            </a:solidFill>
          </a:endParaRPr>
        </a:p>
      </dgm:t>
    </dgm:pt>
    <dgm:pt modelId="{2656AE2C-EDD1-4418-AE19-B35C5A011654}" type="parTrans" cxnId="{B3713BE5-4FD2-40BB-8E56-A99C15CAF2B8}">
      <dgm:prSet/>
      <dgm:spPr/>
      <dgm:t>
        <a:bodyPr/>
        <a:lstStyle/>
        <a:p>
          <a:endParaRPr lang="en-US"/>
        </a:p>
      </dgm:t>
    </dgm:pt>
    <dgm:pt modelId="{0ECC3828-0B5A-43E3-88C1-74716A43B3BE}" type="sibTrans" cxnId="{B3713BE5-4FD2-40BB-8E56-A99C15CAF2B8}">
      <dgm:prSet/>
      <dgm:spPr/>
      <dgm:t>
        <a:bodyPr/>
        <a:lstStyle/>
        <a:p>
          <a:endParaRPr lang="en-US"/>
        </a:p>
      </dgm:t>
    </dgm:pt>
    <dgm:pt modelId="{EF5ED528-6287-4AA6-A226-8936845B5653}">
      <dgm:prSet phldrT="[Text]"/>
      <dgm:spPr>
        <a:solidFill>
          <a:srgbClr val="002060"/>
        </a:solidFill>
      </dgm:spPr>
      <dgm:t>
        <a:bodyPr/>
        <a:lstStyle/>
        <a:p>
          <a:r>
            <a:rPr lang="ar-EG" b="1" dirty="0">
              <a:solidFill>
                <a:schemeClr val="bg1"/>
              </a:solidFill>
            </a:rPr>
            <a:t>قطع الغيار</a:t>
          </a:r>
        </a:p>
      </dgm:t>
    </dgm:pt>
    <dgm:pt modelId="{301A85E9-3245-4493-9364-C6A159CAEC8B}" type="parTrans" cxnId="{2BD6BC7B-9A64-4D63-968F-92FC17822CE7}">
      <dgm:prSet/>
      <dgm:spPr/>
      <dgm:t>
        <a:bodyPr/>
        <a:lstStyle/>
        <a:p>
          <a:endParaRPr lang="en-US"/>
        </a:p>
      </dgm:t>
    </dgm:pt>
    <dgm:pt modelId="{4678F392-C4DA-43B0-BCF4-E1B7640B4B3B}" type="sibTrans" cxnId="{2BD6BC7B-9A64-4D63-968F-92FC17822CE7}">
      <dgm:prSet/>
      <dgm:spPr/>
      <dgm:t>
        <a:bodyPr/>
        <a:lstStyle/>
        <a:p>
          <a:endParaRPr lang="en-US"/>
        </a:p>
      </dgm:t>
    </dgm:pt>
    <dgm:pt modelId="{9436CC42-B976-4AAB-9CA0-AD0E7D907165}">
      <dgm:prSet phldrT="[Text]"/>
      <dgm:spPr>
        <a:solidFill>
          <a:srgbClr val="002060"/>
        </a:solidFill>
      </dgm:spPr>
      <dgm:t>
        <a:bodyPr/>
        <a:lstStyle/>
        <a:p>
          <a:r>
            <a:rPr lang="ar-EG" b="1" dirty="0">
              <a:solidFill>
                <a:schemeClr val="bg1"/>
              </a:solidFill>
            </a:rPr>
            <a:t>خام المطاط</a:t>
          </a:r>
        </a:p>
      </dgm:t>
    </dgm:pt>
    <dgm:pt modelId="{967E33D8-B669-484D-A37D-FA6F3F0F4F33}" type="parTrans" cxnId="{C22E3C4A-DF4A-4453-95B2-6C21AD11E4E9}">
      <dgm:prSet/>
      <dgm:spPr/>
      <dgm:t>
        <a:bodyPr/>
        <a:lstStyle/>
        <a:p>
          <a:pPr rtl="1"/>
          <a:endParaRPr lang="ar-EG"/>
        </a:p>
      </dgm:t>
    </dgm:pt>
    <dgm:pt modelId="{BCD52C0B-E53D-4131-849E-0C67246B30AF}" type="sibTrans" cxnId="{C22E3C4A-DF4A-4453-95B2-6C21AD11E4E9}">
      <dgm:prSet/>
      <dgm:spPr/>
      <dgm:t>
        <a:bodyPr/>
        <a:lstStyle/>
        <a:p>
          <a:pPr rtl="1"/>
          <a:endParaRPr lang="ar-EG"/>
        </a:p>
      </dgm:t>
    </dgm:pt>
    <dgm:pt modelId="{A9C788BE-A17B-409E-B130-C21282889793}">
      <dgm:prSet phldrT="[Text]"/>
      <dgm:spPr>
        <a:solidFill>
          <a:srgbClr val="002060"/>
        </a:solidFill>
      </dgm:spPr>
      <dgm:t>
        <a:bodyPr/>
        <a:lstStyle/>
        <a:p>
          <a:r>
            <a:rPr lang="ar-EG" b="1" dirty="0">
              <a:solidFill>
                <a:schemeClr val="bg1"/>
              </a:solidFill>
            </a:rPr>
            <a:t>باتش اللحام</a:t>
          </a:r>
        </a:p>
      </dgm:t>
    </dgm:pt>
    <dgm:pt modelId="{30BA3858-1298-4504-B632-E50736A4FC61}" type="sibTrans" cxnId="{2218B0E6-B83B-4EF2-819A-F0832AF5DBA4}">
      <dgm:prSet/>
      <dgm:spPr/>
      <dgm:t>
        <a:bodyPr/>
        <a:lstStyle/>
        <a:p>
          <a:endParaRPr lang="en-US"/>
        </a:p>
      </dgm:t>
    </dgm:pt>
    <dgm:pt modelId="{C6E28F6C-6A08-486F-9C0C-D5D2BD5A53A1}" type="parTrans" cxnId="{2218B0E6-B83B-4EF2-819A-F0832AF5DBA4}">
      <dgm:prSet/>
      <dgm:spPr/>
      <dgm:t>
        <a:bodyPr/>
        <a:lstStyle/>
        <a:p>
          <a:endParaRPr lang="en-US"/>
        </a:p>
      </dgm:t>
    </dgm:pt>
    <dgm:pt modelId="{AF4B06DD-7402-4EF7-848C-523775180965}" type="pres">
      <dgm:prSet presAssocID="{96CA2461-A691-4648-B879-BF29E1F09513}" presName="Name0" presStyleCnt="0">
        <dgm:presLayoutVars>
          <dgm:dir/>
          <dgm:resizeHandles val="exact"/>
        </dgm:presLayoutVars>
      </dgm:prSet>
      <dgm:spPr/>
    </dgm:pt>
    <dgm:pt modelId="{9C413573-E5F1-482E-8FD3-732D3905AC07}" type="pres">
      <dgm:prSet presAssocID="{1F2D8523-AA33-47D0-B4B9-B2E73845D677}" presName="composite" presStyleCnt="0"/>
      <dgm:spPr/>
    </dgm:pt>
    <dgm:pt modelId="{264F6D9F-CFF6-4EBF-ABDF-A95D0D9D070C}" type="pres">
      <dgm:prSet presAssocID="{1F2D8523-AA33-47D0-B4B9-B2E73845D677}" presName="rect1" presStyleLbl="bgImgPlace1" presStyleIdx="0" presStyleCnt="5" custLinFactNeighborX="51990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2085711D-E47E-4582-BFC5-6839B033BC9D}" type="pres">
      <dgm:prSet presAssocID="{1F2D8523-AA33-47D0-B4B9-B2E73845D677}" presName="wedgeRectCallout1" presStyleLbl="node1" presStyleIdx="0" presStyleCnt="5" custLinFactNeighborX="58413">
        <dgm:presLayoutVars>
          <dgm:bulletEnabled val="1"/>
        </dgm:presLayoutVars>
      </dgm:prSet>
      <dgm:spPr/>
    </dgm:pt>
    <dgm:pt modelId="{D0D3D60B-C71A-48CC-907B-D9E37BA38A46}" type="pres">
      <dgm:prSet presAssocID="{112C1891-8FE1-4EBC-9155-EEFEFB8E6C84}" presName="sibTrans" presStyleCnt="0"/>
      <dgm:spPr/>
    </dgm:pt>
    <dgm:pt modelId="{E33F4808-C1A7-4F5F-88A0-671E589345AC}" type="pres">
      <dgm:prSet presAssocID="{67613FD3-9F01-4DB9-9139-15F3EE7AE585}" presName="composite" presStyleCnt="0"/>
      <dgm:spPr/>
    </dgm:pt>
    <dgm:pt modelId="{25F22ACA-5928-4474-A9E2-190D458580E1}" type="pres">
      <dgm:prSet presAssocID="{67613FD3-9F01-4DB9-9139-15F3EE7AE585}" presName="rect1" presStyleLbl="bgImgPlace1" presStyleIdx="1" presStyleCnt="5" custLinFactNeighborX="51990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D9E7334-E0B4-4F6F-A2EC-8E2F1FBF0363}" type="pres">
      <dgm:prSet presAssocID="{67613FD3-9F01-4DB9-9139-15F3EE7AE585}" presName="wedgeRectCallout1" presStyleLbl="node1" presStyleIdx="1" presStyleCnt="5" custLinFactNeighborX="58413">
        <dgm:presLayoutVars>
          <dgm:bulletEnabled val="1"/>
        </dgm:presLayoutVars>
      </dgm:prSet>
      <dgm:spPr/>
    </dgm:pt>
    <dgm:pt modelId="{BA87528A-857D-437C-A98E-90CB799EF256}" type="pres">
      <dgm:prSet presAssocID="{0ECC3828-0B5A-43E3-88C1-74716A43B3BE}" presName="sibTrans" presStyleCnt="0"/>
      <dgm:spPr/>
    </dgm:pt>
    <dgm:pt modelId="{BFA4693C-7CBF-403D-B856-678932921E10}" type="pres">
      <dgm:prSet presAssocID="{A9C788BE-A17B-409E-B130-C21282889793}" presName="composite" presStyleCnt="0"/>
      <dgm:spPr/>
    </dgm:pt>
    <dgm:pt modelId="{55215A83-F268-426E-9737-D905D5FB9E91}" type="pres">
      <dgm:prSet presAssocID="{A9C788BE-A17B-409E-B130-C21282889793}" presName="rect1" presStyleLbl="bgImgPlace1" presStyleIdx="2" presStyleCnt="5" custLinFactY="30144" custLinFactNeighborY="100000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32B5DC5-9F73-48DE-9896-5B780B7511E8}" type="pres">
      <dgm:prSet presAssocID="{A9C788BE-A17B-409E-B130-C21282889793}" presName="wedgeRectCallout1" presStyleLbl="node1" presStyleIdx="2" presStyleCnt="5" custLinFactY="200000" custLinFactNeighborX="2247" custLinFactNeighborY="202060">
        <dgm:presLayoutVars>
          <dgm:bulletEnabled val="1"/>
        </dgm:presLayoutVars>
      </dgm:prSet>
      <dgm:spPr/>
    </dgm:pt>
    <dgm:pt modelId="{EB8EB760-B099-4493-9BBA-CC2E1AD00373}" type="pres">
      <dgm:prSet presAssocID="{30BA3858-1298-4504-B632-E50736A4FC61}" presName="sibTrans" presStyleCnt="0"/>
      <dgm:spPr/>
    </dgm:pt>
    <dgm:pt modelId="{9A414D02-3884-4EE0-8034-BE3D4BDE3717}" type="pres">
      <dgm:prSet presAssocID="{9436CC42-B976-4AAB-9CA0-AD0E7D907165}" presName="composite" presStyleCnt="0"/>
      <dgm:spPr/>
    </dgm:pt>
    <dgm:pt modelId="{E57BAB25-5132-4172-B3A5-C8C1EED48AC3}" type="pres">
      <dgm:prSet presAssocID="{9436CC42-B976-4AAB-9CA0-AD0E7D907165}" presName="rect1" presStyleLbl="bgImgPlace1" presStyleIdx="3" presStyleCnt="5" custLinFactNeighborX="-52607"/>
      <dgm:spPr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F75BD7F-80ED-40DC-AFC6-824FD4051A10}" type="pres">
      <dgm:prSet presAssocID="{9436CC42-B976-4AAB-9CA0-AD0E7D907165}" presName="wedgeRectCallout1" presStyleLbl="node1" presStyleIdx="3" presStyleCnt="5" custLinFactNeighborX="-59110">
        <dgm:presLayoutVars>
          <dgm:bulletEnabled val="1"/>
        </dgm:presLayoutVars>
      </dgm:prSet>
      <dgm:spPr/>
    </dgm:pt>
    <dgm:pt modelId="{0FCFE0DA-0296-4321-BA2C-C36CA583D72C}" type="pres">
      <dgm:prSet presAssocID="{BCD52C0B-E53D-4131-849E-0C67246B30AF}" presName="sibTrans" presStyleCnt="0"/>
      <dgm:spPr/>
    </dgm:pt>
    <dgm:pt modelId="{AB0BBF9B-92CA-40D1-BC29-B657AC4E8B89}" type="pres">
      <dgm:prSet presAssocID="{EF5ED528-6287-4AA6-A226-8936845B5653}" presName="composite" presStyleCnt="0"/>
      <dgm:spPr/>
    </dgm:pt>
    <dgm:pt modelId="{8D8675D0-8E59-4F8C-880B-C0B2B78CAB9E}" type="pres">
      <dgm:prSet presAssocID="{EF5ED528-6287-4AA6-A226-8936845B5653}" presName="rect1" presStyleLbl="bgImgPlace1" presStyleIdx="4" presStyleCnt="5" custLinFactNeighborX="-45000"/>
      <dgm:spPr>
        <a:blipFill>
          <a:blip xmlns:r="http://schemas.openxmlformats.org/officeDocument/2006/relationships"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EAA6825F-6F3E-4582-AFCD-F6069F762B99}" type="pres">
      <dgm:prSet presAssocID="{EF5ED528-6287-4AA6-A226-8936845B5653}" presName="wedgeRectCallout1" presStyleLbl="node1" presStyleIdx="4" presStyleCnt="5" custLinFactNeighborX="-48314">
        <dgm:presLayoutVars>
          <dgm:bulletEnabled val="1"/>
        </dgm:presLayoutVars>
      </dgm:prSet>
      <dgm:spPr/>
    </dgm:pt>
  </dgm:ptLst>
  <dgm:cxnLst>
    <dgm:cxn modelId="{A63F8609-ADEC-468A-BD4F-26704B874E79}" srcId="{96CA2461-A691-4648-B879-BF29E1F09513}" destId="{1F2D8523-AA33-47D0-B4B9-B2E73845D677}" srcOrd="0" destOrd="0" parTransId="{892482BE-D05A-49AB-9D44-A99D84864274}" sibTransId="{112C1891-8FE1-4EBC-9155-EEFEFB8E6C84}"/>
    <dgm:cxn modelId="{28E94F2F-55D9-49B3-A4E0-DD53C72F34C4}" type="presOf" srcId="{67613FD3-9F01-4DB9-9139-15F3EE7AE585}" destId="{2D9E7334-E0B4-4F6F-A2EC-8E2F1FBF0363}" srcOrd="0" destOrd="0" presId="urn:microsoft.com/office/officeart/2008/layout/BendingPictureCaptionList"/>
    <dgm:cxn modelId="{3172D03A-9076-446A-8585-A95C557F5CE5}" type="presOf" srcId="{A9C788BE-A17B-409E-B130-C21282889793}" destId="{E32B5DC5-9F73-48DE-9896-5B780B7511E8}" srcOrd="0" destOrd="0" presId="urn:microsoft.com/office/officeart/2008/layout/BendingPictureCaptionList"/>
    <dgm:cxn modelId="{A1CE535F-FCAE-4622-8957-A39F13D109E8}" type="presOf" srcId="{1F2D8523-AA33-47D0-B4B9-B2E73845D677}" destId="{2085711D-E47E-4582-BFC5-6839B033BC9D}" srcOrd="0" destOrd="0" presId="urn:microsoft.com/office/officeart/2008/layout/BendingPictureCaptionList"/>
    <dgm:cxn modelId="{C22E3C4A-DF4A-4453-95B2-6C21AD11E4E9}" srcId="{96CA2461-A691-4648-B879-BF29E1F09513}" destId="{9436CC42-B976-4AAB-9CA0-AD0E7D907165}" srcOrd="3" destOrd="0" parTransId="{967E33D8-B669-484D-A37D-FA6F3F0F4F33}" sibTransId="{BCD52C0B-E53D-4131-849E-0C67246B30AF}"/>
    <dgm:cxn modelId="{AE3D2A4C-7389-41FF-9BE5-024D73FB012C}" type="presOf" srcId="{EF5ED528-6287-4AA6-A226-8936845B5653}" destId="{EAA6825F-6F3E-4582-AFCD-F6069F762B99}" srcOrd="0" destOrd="0" presId="urn:microsoft.com/office/officeart/2008/layout/BendingPictureCaptionList"/>
    <dgm:cxn modelId="{2BD6BC7B-9A64-4D63-968F-92FC17822CE7}" srcId="{96CA2461-A691-4648-B879-BF29E1F09513}" destId="{EF5ED528-6287-4AA6-A226-8936845B5653}" srcOrd="4" destOrd="0" parTransId="{301A85E9-3245-4493-9364-C6A159CAEC8B}" sibTransId="{4678F392-C4DA-43B0-BCF4-E1B7640B4B3B}"/>
    <dgm:cxn modelId="{7DB042C1-7BEB-4857-B82C-FC3579A453AD}" type="presOf" srcId="{96CA2461-A691-4648-B879-BF29E1F09513}" destId="{AF4B06DD-7402-4EF7-848C-523775180965}" srcOrd="0" destOrd="0" presId="urn:microsoft.com/office/officeart/2008/layout/BendingPictureCaptionList"/>
    <dgm:cxn modelId="{B3713BE5-4FD2-40BB-8E56-A99C15CAF2B8}" srcId="{96CA2461-A691-4648-B879-BF29E1F09513}" destId="{67613FD3-9F01-4DB9-9139-15F3EE7AE585}" srcOrd="1" destOrd="0" parTransId="{2656AE2C-EDD1-4418-AE19-B35C5A011654}" sibTransId="{0ECC3828-0B5A-43E3-88C1-74716A43B3BE}"/>
    <dgm:cxn modelId="{2218B0E6-B83B-4EF2-819A-F0832AF5DBA4}" srcId="{96CA2461-A691-4648-B879-BF29E1F09513}" destId="{A9C788BE-A17B-409E-B130-C21282889793}" srcOrd="2" destOrd="0" parTransId="{C6E28F6C-6A08-486F-9C0C-D5D2BD5A53A1}" sibTransId="{30BA3858-1298-4504-B632-E50736A4FC61}"/>
    <dgm:cxn modelId="{AF361FE7-6325-4359-B5C9-8FA5BAD77719}" type="presOf" srcId="{9436CC42-B976-4AAB-9CA0-AD0E7D907165}" destId="{2F75BD7F-80ED-40DC-AFC6-824FD4051A10}" srcOrd="0" destOrd="0" presId="urn:microsoft.com/office/officeart/2008/layout/BendingPictureCaptionList"/>
    <dgm:cxn modelId="{A567FBB6-54AF-468A-8F59-0B3FFB2972CC}" type="presParOf" srcId="{AF4B06DD-7402-4EF7-848C-523775180965}" destId="{9C413573-E5F1-482E-8FD3-732D3905AC07}" srcOrd="0" destOrd="0" presId="urn:microsoft.com/office/officeart/2008/layout/BendingPictureCaptionList"/>
    <dgm:cxn modelId="{36771AAB-0512-4036-A173-ED02701EA6CC}" type="presParOf" srcId="{9C413573-E5F1-482E-8FD3-732D3905AC07}" destId="{264F6D9F-CFF6-4EBF-ABDF-A95D0D9D070C}" srcOrd="0" destOrd="0" presId="urn:microsoft.com/office/officeart/2008/layout/BendingPictureCaptionList"/>
    <dgm:cxn modelId="{AD5BD057-E099-4150-96AD-E67D8A6784D7}" type="presParOf" srcId="{9C413573-E5F1-482E-8FD3-732D3905AC07}" destId="{2085711D-E47E-4582-BFC5-6839B033BC9D}" srcOrd="1" destOrd="0" presId="urn:microsoft.com/office/officeart/2008/layout/BendingPictureCaptionList"/>
    <dgm:cxn modelId="{C0335D92-4B4C-4D41-AF34-88660AB1015F}" type="presParOf" srcId="{AF4B06DD-7402-4EF7-848C-523775180965}" destId="{D0D3D60B-C71A-48CC-907B-D9E37BA38A46}" srcOrd="1" destOrd="0" presId="urn:microsoft.com/office/officeart/2008/layout/BendingPictureCaptionList"/>
    <dgm:cxn modelId="{D6AA5C29-9AF9-4703-BD7C-DF16EA4FDDEE}" type="presParOf" srcId="{AF4B06DD-7402-4EF7-848C-523775180965}" destId="{E33F4808-C1A7-4F5F-88A0-671E589345AC}" srcOrd="2" destOrd="0" presId="urn:microsoft.com/office/officeart/2008/layout/BendingPictureCaptionList"/>
    <dgm:cxn modelId="{15EF0D31-CF00-4110-8F2D-631B46E8224D}" type="presParOf" srcId="{E33F4808-C1A7-4F5F-88A0-671E589345AC}" destId="{25F22ACA-5928-4474-A9E2-190D458580E1}" srcOrd="0" destOrd="0" presId="urn:microsoft.com/office/officeart/2008/layout/BendingPictureCaptionList"/>
    <dgm:cxn modelId="{58F1A62E-D74C-4C47-8E51-E45C43F144B4}" type="presParOf" srcId="{E33F4808-C1A7-4F5F-88A0-671E589345AC}" destId="{2D9E7334-E0B4-4F6F-A2EC-8E2F1FBF0363}" srcOrd="1" destOrd="0" presId="urn:microsoft.com/office/officeart/2008/layout/BendingPictureCaptionList"/>
    <dgm:cxn modelId="{B35D5D00-BA5E-4F3B-BD70-4349F08E05D5}" type="presParOf" srcId="{AF4B06DD-7402-4EF7-848C-523775180965}" destId="{BA87528A-857D-437C-A98E-90CB799EF256}" srcOrd="3" destOrd="0" presId="urn:microsoft.com/office/officeart/2008/layout/BendingPictureCaptionList"/>
    <dgm:cxn modelId="{634FBF91-0C0F-455C-AABF-13FE0A5CE561}" type="presParOf" srcId="{AF4B06DD-7402-4EF7-848C-523775180965}" destId="{BFA4693C-7CBF-403D-B856-678932921E10}" srcOrd="4" destOrd="0" presId="urn:microsoft.com/office/officeart/2008/layout/BendingPictureCaptionList"/>
    <dgm:cxn modelId="{36BC97E5-9356-4932-8E4A-D90E82F3F436}" type="presParOf" srcId="{BFA4693C-7CBF-403D-B856-678932921E10}" destId="{55215A83-F268-426E-9737-D905D5FB9E91}" srcOrd="0" destOrd="0" presId="urn:microsoft.com/office/officeart/2008/layout/BendingPictureCaptionList"/>
    <dgm:cxn modelId="{A024C08D-AEE2-43D5-A2BF-01AC86BE87BE}" type="presParOf" srcId="{BFA4693C-7CBF-403D-B856-678932921E10}" destId="{E32B5DC5-9F73-48DE-9896-5B780B7511E8}" srcOrd="1" destOrd="0" presId="urn:microsoft.com/office/officeart/2008/layout/BendingPictureCaptionList"/>
    <dgm:cxn modelId="{D5C52067-BCC3-494A-913A-D91A9DFC900E}" type="presParOf" srcId="{AF4B06DD-7402-4EF7-848C-523775180965}" destId="{EB8EB760-B099-4493-9BBA-CC2E1AD00373}" srcOrd="5" destOrd="0" presId="urn:microsoft.com/office/officeart/2008/layout/BendingPictureCaptionList"/>
    <dgm:cxn modelId="{A9ED28C9-7338-49BA-B30F-CC2F908BBE38}" type="presParOf" srcId="{AF4B06DD-7402-4EF7-848C-523775180965}" destId="{9A414D02-3884-4EE0-8034-BE3D4BDE3717}" srcOrd="6" destOrd="0" presId="urn:microsoft.com/office/officeart/2008/layout/BendingPictureCaptionList"/>
    <dgm:cxn modelId="{89A02B6B-7C27-4925-889D-29C30F4FCD50}" type="presParOf" srcId="{9A414D02-3884-4EE0-8034-BE3D4BDE3717}" destId="{E57BAB25-5132-4172-B3A5-C8C1EED48AC3}" srcOrd="0" destOrd="0" presId="urn:microsoft.com/office/officeart/2008/layout/BendingPictureCaptionList"/>
    <dgm:cxn modelId="{6AB5A278-CDC5-4FDD-B6F5-AD993EA9A893}" type="presParOf" srcId="{9A414D02-3884-4EE0-8034-BE3D4BDE3717}" destId="{2F75BD7F-80ED-40DC-AFC6-824FD4051A10}" srcOrd="1" destOrd="0" presId="urn:microsoft.com/office/officeart/2008/layout/BendingPictureCaptionList"/>
    <dgm:cxn modelId="{A7E43538-ABBF-4466-8533-BBA8BE3CDC12}" type="presParOf" srcId="{AF4B06DD-7402-4EF7-848C-523775180965}" destId="{0FCFE0DA-0296-4321-BA2C-C36CA583D72C}" srcOrd="7" destOrd="0" presId="urn:microsoft.com/office/officeart/2008/layout/BendingPictureCaptionList"/>
    <dgm:cxn modelId="{6A8BEF7D-7E67-476C-9848-5CEC475742E7}" type="presParOf" srcId="{AF4B06DD-7402-4EF7-848C-523775180965}" destId="{AB0BBF9B-92CA-40D1-BC29-B657AC4E8B89}" srcOrd="8" destOrd="0" presId="urn:microsoft.com/office/officeart/2008/layout/BendingPictureCaptionList"/>
    <dgm:cxn modelId="{F555F39B-12FD-4B14-9092-FE196ED0021C}" type="presParOf" srcId="{AB0BBF9B-92CA-40D1-BC29-B657AC4E8B89}" destId="{8D8675D0-8E59-4F8C-880B-C0B2B78CAB9E}" srcOrd="0" destOrd="0" presId="urn:microsoft.com/office/officeart/2008/layout/BendingPictureCaptionList"/>
    <dgm:cxn modelId="{44DDC87F-147D-41E5-835B-EA6D93ED8B87}" type="presParOf" srcId="{AB0BBF9B-92CA-40D1-BC29-B657AC4E8B89}" destId="{EAA6825F-6F3E-4582-AFCD-F6069F762B99}" srcOrd="1" destOrd="0" presId="urn:microsoft.com/office/officeart/2008/layout/BendingPictureCaption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B7DC7-5789-4848-8391-44EE5032CF7D}">
      <dsp:nvSpPr>
        <dsp:cNvPr id="0" name=""/>
        <dsp:cNvSpPr/>
      </dsp:nvSpPr>
      <dsp:spPr>
        <a:xfrm>
          <a:off x="557237" y="132178"/>
          <a:ext cx="1914259" cy="1914259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b="1" kern="1200" dirty="0"/>
            <a:t>مُبرد (</a:t>
          </a:r>
          <a:r>
            <a:rPr lang="en-US" sz="1600" b="1" kern="1200" dirty="0"/>
            <a:t>chiller</a:t>
          </a:r>
          <a:r>
            <a:rPr lang="ar-EG" sz="1600" b="1" kern="1200" dirty="0"/>
            <a:t>)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1600" b="1" kern="1200" dirty="0"/>
        </a:p>
      </dsp:txBody>
      <dsp:txXfrm>
        <a:off x="1573390" y="528931"/>
        <a:ext cx="706452" cy="524142"/>
      </dsp:txXfrm>
    </dsp:sp>
    <dsp:sp modelId="{E8D4FCF0-A80F-4DBD-8E71-41986AE74597}">
      <dsp:nvSpPr>
        <dsp:cNvPr id="0" name=""/>
        <dsp:cNvSpPr/>
      </dsp:nvSpPr>
      <dsp:spPr>
        <a:xfrm>
          <a:off x="557237" y="196442"/>
          <a:ext cx="1914259" cy="1914259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1800" b="1" kern="1200" dirty="0"/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b="1" kern="1200" dirty="0"/>
            <a:t>خطوط الإنتاج</a:t>
          </a:r>
        </a:p>
      </dsp:txBody>
      <dsp:txXfrm>
        <a:off x="1573390" y="1189806"/>
        <a:ext cx="706452" cy="524142"/>
      </dsp:txXfrm>
    </dsp:sp>
    <dsp:sp modelId="{2BB8BC7A-46D5-476A-9935-8E83D7824D47}">
      <dsp:nvSpPr>
        <dsp:cNvPr id="0" name=""/>
        <dsp:cNvSpPr/>
      </dsp:nvSpPr>
      <dsp:spPr>
        <a:xfrm>
          <a:off x="492973" y="196442"/>
          <a:ext cx="1914259" cy="1914259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1800" b="1" kern="1200" dirty="0"/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b="1" kern="1200" dirty="0"/>
            <a:t>إختبارات معملية</a:t>
          </a:r>
        </a:p>
      </dsp:txBody>
      <dsp:txXfrm>
        <a:off x="684627" y="1189806"/>
        <a:ext cx="706452" cy="524142"/>
      </dsp:txXfrm>
    </dsp:sp>
    <dsp:sp modelId="{6C21627D-26B3-40C2-A7AF-C2E7712B824B}">
      <dsp:nvSpPr>
        <dsp:cNvPr id="0" name=""/>
        <dsp:cNvSpPr/>
      </dsp:nvSpPr>
      <dsp:spPr>
        <a:xfrm>
          <a:off x="492973" y="132178"/>
          <a:ext cx="1914259" cy="1914259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b="1" kern="1200" dirty="0"/>
            <a:t>مراحل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b="1" kern="1200" dirty="0"/>
            <a:t>التنقية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1600" b="1" kern="1200" dirty="0"/>
        </a:p>
      </dsp:txBody>
      <dsp:txXfrm>
        <a:off x="684627" y="528931"/>
        <a:ext cx="706452" cy="524142"/>
      </dsp:txXfrm>
    </dsp:sp>
    <dsp:sp modelId="{CF979942-EFAB-4E92-B5C8-02988D2730D9}">
      <dsp:nvSpPr>
        <dsp:cNvPr id="0" name=""/>
        <dsp:cNvSpPr/>
      </dsp:nvSpPr>
      <dsp:spPr>
        <a:xfrm>
          <a:off x="438735" y="13676"/>
          <a:ext cx="2151262" cy="215126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7D9E01-16A2-4FAC-9095-0DF18F5D471F}">
      <dsp:nvSpPr>
        <dsp:cNvPr id="0" name=""/>
        <dsp:cNvSpPr/>
      </dsp:nvSpPr>
      <dsp:spPr>
        <a:xfrm>
          <a:off x="438735" y="77940"/>
          <a:ext cx="2151262" cy="215126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87556"/>
                <a:satOff val="-3464"/>
                <a:lumOff val="16063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7556"/>
                <a:satOff val="-3464"/>
                <a:lumOff val="16063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BE9167-9631-441C-A892-096D5206D1AA}">
      <dsp:nvSpPr>
        <dsp:cNvPr id="0" name=""/>
        <dsp:cNvSpPr/>
      </dsp:nvSpPr>
      <dsp:spPr>
        <a:xfrm>
          <a:off x="374471" y="77940"/>
          <a:ext cx="2151262" cy="215126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2"/>
                <a:satOff val="-6927"/>
                <a:lumOff val="321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DE7D7F-23E8-4C51-A08D-8E52972BB1FC}">
      <dsp:nvSpPr>
        <dsp:cNvPr id="0" name=""/>
        <dsp:cNvSpPr/>
      </dsp:nvSpPr>
      <dsp:spPr>
        <a:xfrm>
          <a:off x="374471" y="13676"/>
          <a:ext cx="2151262" cy="215126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87556"/>
                <a:satOff val="-3464"/>
                <a:lumOff val="16063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7556"/>
                <a:satOff val="-3464"/>
                <a:lumOff val="16063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3DAE1-73A2-4D6D-BF11-820F1D51A51E}">
      <dsp:nvSpPr>
        <dsp:cNvPr id="0" name=""/>
        <dsp:cNvSpPr/>
      </dsp:nvSpPr>
      <dsp:spPr>
        <a:xfrm rot="10800000">
          <a:off x="1327403" y="173332"/>
          <a:ext cx="2634996" cy="868069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57" tIns="53340" rIns="99568" bIns="5334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1" kern="1200" dirty="0">
              <a:ln/>
              <a:effectLst/>
            </a:rPr>
            <a:t>يتم الإستفادة من مكونات الإطارات المستعملة بنسبة 100%، حيث يتم استخراج خام المطاط والسلك وخام التيل والكربون الأسود.</a:t>
          </a:r>
          <a:endParaRPr lang="ar-EG" sz="1400" kern="1200" dirty="0">
            <a:ln/>
            <a:effectLst/>
          </a:endParaRPr>
        </a:p>
      </dsp:txBody>
      <dsp:txXfrm rot="10800000">
        <a:off x="1544420" y="173332"/>
        <a:ext cx="2417979" cy="868069"/>
      </dsp:txXfrm>
    </dsp:sp>
    <dsp:sp modelId="{BDACCBD0-D49E-4B63-97ED-5D0EF0575A2E}">
      <dsp:nvSpPr>
        <dsp:cNvPr id="0" name=""/>
        <dsp:cNvSpPr/>
      </dsp:nvSpPr>
      <dsp:spPr>
        <a:xfrm>
          <a:off x="43245" y="609"/>
          <a:ext cx="1250132" cy="12501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42019-67C2-4510-AAC0-0D18043FD3B3}">
      <dsp:nvSpPr>
        <dsp:cNvPr id="0" name=""/>
        <dsp:cNvSpPr/>
      </dsp:nvSpPr>
      <dsp:spPr>
        <a:xfrm rot="10800000">
          <a:off x="1327403" y="1574800"/>
          <a:ext cx="2634996" cy="851833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57" tIns="53340" rIns="99568" bIns="5334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1" kern="1200" dirty="0">
              <a:ln/>
              <a:effectLst/>
            </a:rPr>
            <a:t>يتم وضع المواد الكيميائية داخل أكياس بلاستيكية قابلة للتحلل وهي (</a:t>
          </a:r>
          <a:r>
            <a:rPr lang="en-US" sz="1400" b="1" kern="1200" dirty="0">
              <a:ln/>
              <a:effectLst/>
            </a:rPr>
            <a:t>IVY Bag</a:t>
          </a:r>
          <a:r>
            <a:rPr lang="ar-EG" sz="1400" b="1" kern="1200" dirty="0">
              <a:ln/>
              <a:effectLst/>
            </a:rPr>
            <a:t>) لتدخل ضمن عملية الخلط.</a:t>
          </a:r>
          <a:endParaRPr lang="ar-EG" sz="1400" kern="1200" dirty="0">
            <a:ln/>
            <a:effectLst/>
          </a:endParaRPr>
        </a:p>
      </dsp:txBody>
      <dsp:txXfrm rot="10800000">
        <a:off x="1540361" y="1574800"/>
        <a:ext cx="2422038" cy="851833"/>
      </dsp:txXfrm>
    </dsp:sp>
    <dsp:sp modelId="{6FEA4407-749C-441C-8BE7-3212D69B9D4A}">
      <dsp:nvSpPr>
        <dsp:cNvPr id="0" name=""/>
        <dsp:cNvSpPr/>
      </dsp:nvSpPr>
      <dsp:spPr>
        <a:xfrm>
          <a:off x="18984" y="1360443"/>
          <a:ext cx="1282494" cy="128054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E94FC-8B8F-402E-AC2D-FD297CEEECF7}">
      <dsp:nvSpPr>
        <dsp:cNvPr id="0" name=""/>
        <dsp:cNvSpPr/>
      </dsp:nvSpPr>
      <dsp:spPr>
        <a:xfrm>
          <a:off x="415613" y="2493630"/>
          <a:ext cx="3637328" cy="0"/>
        </a:xfrm>
        <a:prstGeom prst="lin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31603-9BA2-4798-BA86-A44A20B0D6F6}">
      <dsp:nvSpPr>
        <dsp:cNvPr id="0" name=""/>
        <dsp:cNvSpPr/>
      </dsp:nvSpPr>
      <dsp:spPr>
        <a:xfrm>
          <a:off x="415613" y="1661904"/>
          <a:ext cx="3637328" cy="0"/>
        </a:xfrm>
        <a:prstGeom prst="lin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09E69-E4CD-408D-909D-D6DCF2421D6D}">
      <dsp:nvSpPr>
        <dsp:cNvPr id="0" name=""/>
        <dsp:cNvSpPr/>
      </dsp:nvSpPr>
      <dsp:spPr>
        <a:xfrm>
          <a:off x="415613" y="804454"/>
          <a:ext cx="3637328" cy="0"/>
        </a:xfrm>
        <a:prstGeom prst="lin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2E1DB-BA54-4B22-943C-84DE1A166D82}">
      <dsp:nvSpPr>
        <dsp:cNvPr id="0" name=""/>
        <dsp:cNvSpPr/>
      </dsp:nvSpPr>
      <dsp:spPr>
        <a:xfrm>
          <a:off x="1361319" y="84"/>
          <a:ext cx="2691622" cy="80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69059-779E-4274-BE17-0526A1A4E49F}">
      <dsp:nvSpPr>
        <dsp:cNvPr id="0" name=""/>
        <dsp:cNvSpPr/>
      </dsp:nvSpPr>
      <dsp:spPr>
        <a:xfrm>
          <a:off x="439842" y="59132"/>
          <a:ext cx="2608160" cy="686272"/>
        </a:xfrm>
        <a:prstGeom prst="round2SameRect">
          <a:avLst>
            <a:gd name="adj1" fmla="val 1667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1" kern="1200" dirty="0">
              <a:solidFill>
                <a:schemeClr val="bg1"/>
              </a:solidFill>
              <a:effectLst/>
            </a:rPr>
            <a:t>لا يوجد مداخن بالمصنع عدا مدخنة واحدة خاصة بالغلاية.</a:t>
          </a:r>
        </a:p>
      </dsp:txBody>
      <dsp:txXfrm>
        <a:off x="473349" y="92639"/>
        <a:ext cx="2541146" cy="652765"/>
      </dsp:txXfrm>
    </dsp:sp>
    <dsp:sp modelId="{5664DFC4-241B-4037-B4A3-BCFF7D559B17}">
      <dsp:nvSpPr>
        <dsp:cNvPr id="0" name=""/>
        <dsp:cNvSpPr/>
      </dsp:nvSpPr>
      <dsp:spPr>
        <a:xfrm>
          <a:off x="1361319" y="844672"/>
          <a:ext cx="2691622" cy="80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88461-4829-417F-A822-0911CF9CB2F6}">
      <dsp:nvSpPr>
        <dsp:cNvPr id="0" name=""/>
        <dsp:cNvSpPr/>
      </dsp:nvSpPr>
      <dsp:spPr>
        <a:xfrm>
          <a:off x="439842" y="899900"/>
          <a:ext cx="2608160" cy="686272"/>
        </a:xfrm>
        <a:prstGeom prst="round2SameRect">
          <a:avLst>
            <a:gd name="adj1" fmla="val 1667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1" kern="1200" dirty="0">
              <a:solidFill>
                <a:schemeClr val="bg1"/>
              </a:solidFill>
              <a:effectLst/>
            </a:rPr>
            <a:t>تتم عملية خلط المواد داخلياً دون تدخل مباشر من العمال.</a:t>
          </a:r>
        </a:p>
      </dsp:txBody>
      <dsp:txXfrm>
        <a:off x="473349" y="933407"/>
        <a:ext cx="2541146" cy="652765"/>
      </dsp:txXfrm>
    </dsp:sp>
    <dsp:sp modelId="{AA8D61DC-E216-43D0-89E1-C30DEC8698F2}">
      <dsp:nvSpPr>
        <dsp:cNvPr id="0" name=""/>
        <dsp:cNvSpPr/>
      </dsp:nvSpPr>
      <dsp:spPr>
        <a:xfrm>
          <a:off x="1361319" y="1689260"/>
          <a:ext cx="2691622" cy="80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1512C-B492-4B41-A26F-96C1DADDDE70}">
      <dsp:nvSpPr>
        <dsp:cNvPr id="0" name=""/>
        <dsp:cNvSpPr/>
      </dsp:nvSpPr>
      <dsp:spPr>
        <a:xfrm>
          <a:off x="439842" y="1748309"/>
          <a:ext cx="2608160" cy="686272"/>
        </a:xfrm>
        <a:prstGeom prst="round2SameRect">
          <a:avLst>
            <a:gd name="adj1" fmla="val 1667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1" kern="1200" dirty="0">
              <a:solidFill>
                <a:schemeClr val="bg1"/>
              </a:solidFill>
              <a:effectLst/>
            </a:rPr>
            <a:t>يتم سحب المواد الكيميائية أثناء عملية الخلط باستخدام جهاز </a:t>
          </a:r>
          <a:r>
            <a:rPr lang="en-US" sz="1400" b="1" kern="1200" dirty="0">
              <a:solidFill>
                <a:schemeClr val="bg1"/>
              </a:solidFill>
              <a:effectLst/>
            </a:rPr>
            <a:t>Dust collector</a:t>
          </a:r>
          <a:r>
            <a:rPr lang="ar-EG" sz="1400" b="1" kern="1200" dirty="0">
              <a:solidFill>
                <a:schemeClr val="bg1"/>
              </a:solidFill>
              <a:effectLst/>
            </a:rPr>
            <a:t>.</a:t>
          </a:r>
        </a:p>
      </dsp:txBody>
      <dsp:txXfrm>
        <a:off x="473349" y="1781816"/>
        <a:ext cx="2541146" cy="652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7C0B9-1C02-43F4-9575-C728EE0298F1}">
      <dsp:nvSpPr>
        <dsp:cNvPr id="0" name=""/>
        <dsp:cNvSpPr/>
      </dsp:nvSpPr>
      <dsp:spPr>
        <a:xfrm>
          <a:off x="0" y="0"/>
          <a:ext cx="8534400" cy="257175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C38A9D-CCE0-4A9F-A072-2E0595192BB5}">
      <dsp:nvSpPr>
        <dsp:cNvPr id="0" name=""/>
        <dsp:cNvSpPr/>
      </dsp:nvSpPr>
      <dsp:spPr>
        <a:xfrm>
          <a:off x="228606" y="1116412"/>
          <a:ext cx="1484602" cy="1313319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2" t="2668" r="1502" b="2668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0" h="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DF250-B5B6-4837-AE9C-D7544A82FD15}">
      <dsp:nvSpPr>
        <dsp:cNvPr id="0" name=""/>
        <dsp:cNvSpPr/>
      </dsp:nvSpPr>
      <dsp:spPr>
        <a:xfrm rot="10800000">
          <a:off x="228606" y="2571750"/>
          <a:ext cx="1484602" cy="3143250"/>
        </a:xfrm>
        <a:prstGeom prst="round2SameRect">
          <a:avLst>
            <a:gd name="adj1" fmla="val 10500"/>
            <a:gd name="adj2" fmla="val 0"/>
          </a:avLst>
        </a:prstGeom>
        <a:noFill/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justLow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1" kern="1200" dirty="0">
              <a:solidFill>
                <a:srgbClr val="002060"/>
              </a:solidFill>
              <a:cs typeface="ae_AlMateen"/>
            </a:rPr>
            <a:t>استخدام نظام (</a:t>
          </a:r>
          <a:r>
            <a:rPr lang="en-US" sz="1400" b="1" kern="1200" dirty="0">
              <a:solidFill>
                <a:srgbClr val="C00000"/>
              </a:solidFill>
              <a:cs typeface="ae_AlMateen"/>
            </a:rPr>
            <a:t>SAP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) وهو المسئول عن </a:t>
          </a:r>
          <a:r>
            <a:rPr lang="ar-EG" sz="1400" b="1" kern="1200" dirty="0">
              <a:solidFill>
                <a:srgbClr val="C00000"/>
              </a:solidFill>
              <a:cs typeface="ae_AlMateen"/>
            </a:rPr>
            <a:t>تخطيط موارد الشركة 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مثل :</a:t>
          </a:r>
          <a:endParaRPr lang="ar-EG" sz="1400" b="1" kern="1200" dirty="0">
            <a:solidFill>
              <a:srgbClr val="002060"/>
            </a:solidFill>
          </a:endParaRP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"/>
          </a:pPr>
          <a:r>
            <a:rPr lang="ar-EG" sz="1400" b="1" kern="1200" dirty="0">
              <a:solidFill>
                <a:srgbClr val="002060"/>
              </a:solidFill>
              <a:cs typeface="ae_AlMateen"/>
            </a:rPr>
            <a:t>العمليات المالية  كالمصروفات، والموردين، وعمليات البيع والتوزيع.</a:t>
          </a: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"/>
          </a:pPr>
          <a:r>
            <a:rPr lang="ar-EG" sz="1400" b="1" kern="1200">
              <a:solidFill>
                <a:srgbClr val="002060"/>
              </a:solidFill>
              <a:cs typeface="ae_AlMateen"/>
            </a:rPr>
            <a:t>عمليات إدارة المواد المستخدمة بالشركة من حيث المواصفات وعمليات الشراء والتخزين.</a:t>
          </a:r>
          <a:endParaRPr lang="ar-EG" sz="1400" b="1" kern="1200" dirty="0">
            <a:solidFill>
              <a:srgbClr val="002060"/>
            </a:solidFill>
            <a:cs typeface="ae_AlMateen"/>
          </a:endParaRPr>
        </a:p>
      </dsp:txBody>
      <dsp:txXfrm rot="10800000">
        <a:off x="274263" y="2571750"/>
        <a:ext cx="1393288" cy="3097593"/>
      </dsp:txXfrm>
    </dsp:sp>
    <dsp:sp modelId="{C0166291-9093-40B3-BD3D-CEB5DAAD2C6B}">
      <dsp:nvSpPr>
        <dsp:cNvPr id="0" name=""/>
        <dsp:cNvSpPr/>
      </dsp:nvSpPr>
      <dsp:spPr>
        <a:xfrm>
          <a:off x="1891836" y="1116412"/>
          <a:ext cx="1484602" cy="13133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7D65B-DCB4-41C0-BE19-31C211EAD70B}">
      <dsp:nvSpPr>
        <dsp:cNvPr id="0" name=""/>
        <dsp:cNvSpPr/>
      </dsp:nvSpPr>
      <dsp:spPr>
        <a:xfrm rot="10800000">
          <a:off x="1891836" y="2571750"/>
          <a:ext cx="1484602" cy="3143250"/>
        </a:xfrm>
        <a:prstGeom prst="round2SameRect">
          <a:avLst>
            <a:gd name="adj1" fmla="val 10500"/>
            <a:gd name="adj2" fmla="val 0"/>
          </a:avLst>
        </a:prstGeom>
        <a:noFill/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justLow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1" kern="1200" dirty="0">
              <a:solidFill>
                <a:srgbClr val="002060"/>
              </a:solidFill>
              <a:cs typeface="ae_AlMateen"/>
            </a:rPr>
            <a:t>ساهمت صور الأقمار الصناعية فى اختيار </a:t>
          </a:r>
          <a:r>
            <a:rPr lang="ar-EG" sz="1400" b="1" kern="1200" dirty="0">
              <a:solidFill>
                <a:srgbClr val="C00000"/>
              </a:solidFill>
              <a:cs typeface="ae_AlMateen"/>
            </a:rPr>
            <a:t>موقع المصنع 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و أماكن </a:t>
          </a:r>
          <a:r>
            <a:rPr lang="ar-EG" sz="1400" b="1" kern="1200" dirty="0">
              <a:solidFill>
                <a:srgbClr val="C00000"/>
              </a:solidFill>
              <a:cs typeface="ae_AlMateen"/>
            </a:rPr>
            <a:t>مراكز البيع 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لتغطية مساحات أكبر ونشر منتجاتنا على نطاق أوسع. كما تم الربط بينها وبين تكنولوجيا نظم المعلومات الجغرافية لمعرفة </a:t>
          </a:r>
          <a:r>
            <a:rPr lang="ar-EG" sz="1400" b="1" kern="1200" dirty="0">
              <a:solidFill>
                <a:srgbClr val="C00000"/>
              </a:solidFill>
              <a:cs typeface="ae_AlMateen"/>
            </a:rPr>
            <a:t>طبيعة التربة 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في المناطق المستهدفة، لتحديد نسب </a:t>
          </a:r>
          <a:r>
            <a:rPr lang="ar-EG" sz="1400" b="1" kern="1200" dirty="0">
              <a:solidFill>
                <a:srgbClr val="C00000"/>
              </a:solidFill>
              <a:cs typeface="ae_AlMateen"/>
            </a:rPr>
            <a:t>أشكال النقشات الخارجية للإطارات 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من خلالها.</a:t>
          </a:r>
          <a:endParaRPr lang="ar-EG" sz="1400" b="1" kern="1200" dirty="0">
            <a:solidFill>
              <a:srgbClr val="002060"/>
            </a:solidFill>
          </a:endParaRPr>
        </a:p>
      </dsp:txBody>
      <dsp:txXfrm rot="10800000">
        <a:off x="1937493" y="2571750"/>
        <a:ext cx="1393288" cy="3097593"/>
      </dsp:txXfrm>
    </dsp:sp>
    <dsp:sp modelId="{44409DB4-8846-4069-AFA3-8B1F81EC071D}">
      <dsp:nvSpPr>
        <dsp:cNvPr id="0" name=""/>
        <dsp:cNvSpPr/>
      </dsp:nvSpPr>
      <dsp:spPr>
        <a:xfrm>
          <a:off x="3524898" y="1116412"/>
          <a:ext cx="1484602" cy="1313319"/>
        </a:xfrm>
        <a:prstGeom prst="roundRect">
          <a:avLst/>
        </a:prstGeom>
        <a:blipFill dpi="0"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90" t="1233" r="290" b="1233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0" h="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A85F3-1340-4AFF-8FB5-329DBB5362FE}">
      <dsp:nvSpPr>
        <dsp:cNvPr id="0" name=""/>
        <dsp:cNvSpPr/>
      </dsp:nvSpPr>
      <dsp:spPr>
        <a:xfrm rot="10800000">
          <a:off x="3524898" y="2571750"/>
          <a:ext cx="1484602" cy="3143250"/>
        </a:xfrm>
        <a:prstGeom prst="round2SameRect">
          <a:avLst>
            <a:gd name="adj1" fmla="val 10500"/>
            <a:gd name="adj2" fmla="val 0"/>
          </a:avLst>
        </a:prstGeom>
        <a:noFill/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justLow" defTabSz="622300" rtl="1">
            <a:lnSpc>
              <a:spcPct val="100000"/>
            </a:lnSpc>
            <a:spcBef>
              <a:spcPct val="0"/>
            </a:spcBef>
            <a:spcAft>
              <a:spcPts val="580"/>
            </a:spcAft>
            <a:buNone/>
          </a:pPr>
          <a:r>
            <a:rPr lang="ar-EG" sz="1400" b="1" kern="1200" dirty="0">
              <a:solidFill>
                <a:srgbClr val="002060"/>
              </a:solidFill>
              <a:cs typeface="ae_AlMateen"/>
            </a:rPr>
            <a:t>يوجد </a:t>
          </a:r>
          <a:r>
            <a:rPr lang="en-US" sz="1400" b="1" kern="1200" dirty="0">
              <a:solidFill>
                <a:srgbClr val="002060"/>
              </a:solidFill>
              <a:cs typeface="ae_AlMateen"/>
            </a:rPr>
            <a:t>(</a:t>
          </a:r>
          <a:r>
            <a:rPr lang="en-US" sz="1400" b="1" kern="1200" dirty="0">
              <a:solidFill>
                <a:srgbClr val="C00000"/>
              </a:solidFill>
              <a:cs typeface="ae_AlMateen"/>
            </a:rPr>
            <a:t>website</a:t>
          </a:r>
          <a:r>
            <a:rPr lang="en-US" sz="1400" b="1" kern="1200" dirty="0">
              <a:solidFill>
                <a:srgbClr val="002060"/>
              </a:solidFill>
              <a:cs typeface="ae_AlMateen"/>
            </a:rPr>
            <a:t>)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 للشركة به معلومات عن </a:t>
          </a:r>
          <a:r>
            <a:rPr lang="ar-EG" sz="1400" b="1" kern="1200" dirty="0">
              <a:solidFill>
                <a:srgbClr val="C00000"/>
              </a:solidFill>
              <a:cs typeface="ae_AlMateen"/>
            </a:rPr>
            <a:t>منتجاتها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 (الأنواع - المواصفات) </a:t>
          </a:r>
          <a:r>
            <a:rPr lang="ar-EG" sz="1400" b="1" kern="1200" dirty="0">
              <a:solidFill>
                <a:srgbClr val="C00000"/>
              </a:solidFill>
              <a:cs typeface="ae_AlMateen"/>
            </a:rPr>
            <a:t>وطرق التواصل 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المباشر بالشركة </a:t>
          </a:r>
          <a:r>
            <a:rPr lang="ar-EG" sz="1400" b="1" kern="1200" dirty="0">
              <a:solidFill>
                <a:srgbClr val="C00000"/>
              </a:solidFill>
              <a:cs typeface="ae_AlMateen"/>
            </a:rPr>
            <a:t>ومنافذ البيع 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عن طريق الإيميل، وأيضاً يوجد عليه </a:t>
          </a:r>
          <a:r>
            <a:rPr lang="ar-EG" sz="1400" b="1" kern="1200" dirty="0">
              <a:solidFill>
                <a:srgbClr val="C00000"/>
              </a:solidFill>
              <a:cs typeface="ae_AlMateen"/>
            </a:rPr>
            <a:t>رابط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 </a:t>
          </a:r>
          <a:r>
            <a:rPr lang="ar-EG" sz="1400" b="1" kern="1200" dirty="0">
              <a:solidFill>
                <a:srgbClr val="C00000"/>
              </a:solidFill>
              <a:cs typeface="ae_AlMateen"/>
            </a:rPr>
            <a:t>لحسابات الشركة </a:t>
          </a:r>
          <a:r>
            <a:rPr lang="ar-EG" sz="1400" b="1" kern="1200" dirty="0">
              <a:solidFill>
                <a:srgbClr val="002060"/>
              </a:solidFill>
              <a:cs typeface="ae_AlMateen"/>
            </a:rPr>
            <a:t>على مواقع التواصل الإجتماعي.</a:t>
          </a:r>
          <a:endParaRPr lang="ar-EG" sz="1400" b="1" kern="1200" dirty="0">
            <a:solidFill>
              <a:srgbClr val="002060"/>
            </a:solidFill>
          </a:endParaRPr>
        </a:p>
      </dsp:txBody>
      <dsp:txXfrm rot="10800000">
        <a:off x="3570555" y="2571750"/>
        <a:ext cx="1393288" cy="3097593"/>
      </dsp:txXfrm>
    </dsp:sp>
    <dsp:sp modelId="{602F98FD-4E28-456E-875A-FFCC00705046}">
      <dsp:nvSpPr>
        <dsp:cNvPr id="0" name=""/>
        <dsp:cNvSpPr/>
      </dsp:nvSpPr>
      <dsp:spPr>
        <a:xfrm>
          <a:off x="5157961" y="1116412"/>
          <a:ext cx="1484602" cy="131331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22114" t="-201" r="22114" b="-201"/>
          </a:stretch>
        </a:blipFill>
        <a:ln>
          <a:noFill/>
        </a:ln>
        <a:effectLst/>
        <a:scene3d>
          <a:camera prst="orthographicFront">
            <a:rot lat="0" lon="21599971" rev="0"/>
          </a:camera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28E18-0462-4258-9C48-E025756E445B}">
      <dsp:nvSpPr>
        <dsp:cNvPr id="0" name=""/>
        <dsp:cNvSpPr/>
      </dsp:nvSpPr>
      <dsp:spPr>
        <a:xfrm rot="10800000">
          <a:off x="5157961" y="2571750"/>
          <a:ext cx="1484602" cy="3143250"/>
        </a:xfrm>
        <a:prstGeom prst="round2SameRect">
          <a:avLst>
            <a:gd name="adj1" fmla="val 10500"/>
            <a:gd name="adj2" fmla="val 0"/>
          </a:avLst>
        </a:prstGeom>
        <a:noFill/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justLow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/>
            <a:buNone/>
          </a:pP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التوجه لعمل </a:t>
          </a:r>
          <a:r>
            <a:rPr lang="ar-EG" sz="1400" b="1" kern="1200" dirty="0">
              <a:solidFill>
                <a:srgbClr val="C00000"/>
              </a:solidFill>
              <a:effectLst/>
              <a:cs typeface="ae_AlMateen"/>
            </a:rPr>
            <a:t>تطبيق</a:t>
          </a: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 </a:t>
          </a:r>
          <a:r>
            <a:rPr lang="ar-EG" sz="1400" b="1" kern="1200" dirty="0">
              <a:solidFill>
                <a:srgbClr val="C00000"/>
              </a:solidFill>
              <a:effectLst/>
              <a:cs typeface="ae_AlMateen"/>
            </a:rPr>
            <a:t>لمندوبين مبيعات الشركة</a:t>
          </a: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 يتيح لهم الآتي:</a:t>
          </a:r>
          <a:endParaRPr lang="ar-EG" sz="1400" b="1" kern="1200" dirty="0">
            <a:solidFill>
              <a:srgbClr val="002060"/>
            </a:solidFill>
            <a:effectLst/>
          </a:endParaRP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None/>
          </a:pP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إضافة بيانات العملاء. </a:t>
          </a:r>
          <a:endParaRPr lang="en-US" sz="1400" b="1" kern="1200" dirty="0">
            <a:solidFill>
              <a:srgbClr val="002060"/>
            </a:solidFill>
            <a:effectLst/>
            <a:cs typeface="ae_AlMateen"/>
          </a:endParaRP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None/>
          </a:pP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استخراج الفواتير آلياً.</a:t>
          </a:r>
          <a:endParaRPr lang="en-US" sz="1400" b="1" kern="1200" dirty="0">
            <a:solidFill>
              <a:srgbClr val="002060"/>
            </a:solidFill>
            <a:effectLst/>
            <a:cs typeface="ae_AlMateen"/>
          </a:endParaRP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None/>
          </a:pP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عمل كشف حساب للعملاء.</a:t>
          </a:r>
          <a:endParaRPr lang="en-US" sz="1400" b="1" kern="1200" dirty="0">
            <a:solidFill>
              <a:srgbClr val="002060"/>
            </a:solidFill>
            <a:effectLst/>
            <a:cs typeface="ae_AlMateen"/>
          </a:endParaRP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None/>
          </a:pP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متابعة تقارير المبيعات.</a:t>
          </a:r>
          <a:endParaRPr lang="en-US" sz="1400" b="1" kern="1200" dirty="0">
            <a:solidFill>
              <a:srgbClr val="002060"/>
            </a:solidFill>
            <a:effectLst/>
            <a:cs typeface="ae_AlMateen"/>
          </a:endParaRP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None/>
          </a:pP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متابعة الكميات بمخازن الشركة.</a:t>
          </a:r>
          <a:endParaRPr lang="en-US" sz="1400" b="1" kern="1200" dirty="0">
            <a:solidFill>
              <a:srgbClr val="002060"/>
            </a:solidFill>
            <a:effectLst/>
            <a:cs typeface="ae_AlMateen"/>
          </a:endParaRPr>
        </a:p>
      </dsp:txBody>
      <dsp:txXfrm rot="10800000">
        <a:off x="5203618" y="2571750"/>
        <a:ext cx="1393288" cy="3097593"/>
      </dsp:txXfrm>
    </dsp:sp>
    <dsp:sp modelId="{F34ADD1B-0E68-4EFA-AB76-4B6282431CE0}">
      <dsp:nvSpPr>
        <dsp:cNvPr id="0" name=""/>
        <dsp:cNvSpPr/>
      </dsp:nvSpPr>
      <dsp:spPr>
        <a:xfrm>
          <a:off x="6791023" y="1116412"/>
          <a:ext cx="1484602" cy="131331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9"/>
          <a:srcRect/>
          <a:stretch>
            <a:fillRect l="-923" t="-3070" r="-923" b="-307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08139-B346-4703-9ECA-3549D8A70D0E}">
      <dsp:nvSpPr>
        <dsp:cNvPr id="0" name=""/>
        <dsp:cNvSpPr/>
      </dsp:nvSpPr>
      <dsp:spPr>
        <a:xfrm rot="10800000">
          <a:off x="6791023" y="2571750"/>
          <a:ext cx="1484602" cy="3143250"/>
        </a:xfrm>
        <a:prstGeom prst="round2SameRect">
          <a:avLst>
            <a:gd name="adj1" fmla="val 10500"/>
            <a:gd name="adj2" fmla="val 0"/>
          </a:avLst>
        </a:prstGeom>
        <a:noFill/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justLow" defTabSz="622300" rtl="1">
            <a:lnSpc>
              <a:spcPct val="100000"/>
            </a:lnSpc>
            <a:spcBef>
              <a:spcPct val="0"/>
            </a:spcBef>
            <a:spcAft>
              <a:spcPts val="580"/>
            </a:spcAft>
            <a:buNone/>
          </a:pP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في مجال الصناعة، حيث استخدمنا أحدث </a:t>
          </a:r>
          <a:r>
            <a:rPr lang="ar-EG" sz="1400" b="1" kern="1200" dirty="0">
              <a:solidFill>
                <a:srgbClr val="C00000"/>
              </a:solidFill>
              <a:effectLst/>
              <a:cs typeface="ae_AlMateen"/>
            </a:rPr>
            <a:t>التكنولوجيا الألمانية</a:t>
          </a: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 وتطبيق تكنولوجيا (</a:t>
          </a:r>
          <a:r>
            <a:rPr lang="en-US" sz="1400" b="1" kern="1200" dirty="0">
              <a:solidFill>
                <a:srgbClr val="C00000"/>
              </a:solidFill>
              <a:effectLst/>
              <a:cs typeface="ae_AlMateen"/>
            </a:rPr>
            <a:t>PLC</a:t>
          </a: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) بمختلف أنواع الماكينات مثل </a:t>
          </a:r>
          <a:r>
            <a:rPr lang="ar-EG" sz="1400" b="1" kern="1200" dirty="0">
              <a:solidFill>
                <a:srgbClr val="C00000"/>
              </a:solidFill>
              <a:effectLst/>
              <a:cs typeface="ae_AlMateen"/>
            </a:rPr>
            <a:t>ماكينة اختبار الإطارات</a:t>
          </a: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، غير أنه تم استخدام تكنولوجيا </a:t>
          </a:r>
          <a:r>
            <a:rPr lang="ar-EG" sz="1400" b="1" kern="1200" dirty="0">
              <a:solidFill>
                <a:srgbClr val="C00000"/>
              </a:solidFill>
              <a:effectLst/>
              <a:cs typeface="ae_AlMateen"/>
            </a:rPr>
            <a:t>انترنت الأشياء</a:t>
          </a: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 في </a:t>
          </a:r>
          <a:r>
            <a:rPr lang="ar-EG" sz="1400" b="1" kern="1200" dirty="0">
              <a:solidFill>
                <a:srgbClr val="C00000"/>
              </a:solidFill>
              <a:effectLst/>
              <a:cs typeface="ae_AlMateen"/>
            </a:rPr>
            <a:t>ماكينات خلط المواد</a:t>
          </a:r>
          <a:r>
            <a:rPr lang="ar-EG" sz="1400" b="1" kern="1200" dirty="0">
              <a:solidFill>
                <a:srgbClr val="002060"/>
              </a:solidFill>
              <a:effectLst/>
              <a:cs typeface="ae_AlMateen"/>
            </a:rPr>
            <a:t>.</a:t>
          </a:r>
          <a:endParaRPr lang="ar-EG" sz="1400" b="1" kern="1200" dirty="0">
            <a:solidFill>
              <a:srgbClr val="002060"/>
            </a:solidFill>
            <a:effectLst/>
          </a:endParaRPr>
        </a:p>
      </dsp:txBody>
      <dsp:txXfrm rot="10800000">
        <a:off x="6836680" y="2571750"/>
        <a:ext cx="1393288" cy="30975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3C8A7-54AE-41CC-BCA1-AA74A9FBE3B6}">
      <dsp:nvSpPr>
        <dsp:cNvPr id="0" name=""/>
        <dsp:cNvSpPr/>
      </dsp:nvSpPr>
      <dsp:spPr>
        <a:xfrm>
          <a:off x="0" y="3946599"/>
          <a:ext cx="8458200" cy="0"/>
        </a:xfrm>
        <a:prstGeom prst="lin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0E046-2FD7-4CC6-BF20-ED3D7BE36C3F}">
      <dsp:nvSpPr>
        <dsp:cNvPr id="0" name=""/>
        <dsp:cNvSpPr/>
      </dsp:nvSpPr>
      <dsp:spPr>
        <a:xfrm>
          <a:off x="0" y="3090028"/>
          <a:ext cx="8458200" cy="0"/>
        </a:xfrm>
        <a:prstGeom prst="lin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9F5E9-4524-4BE9-B2B2-616449186F91}">
      <dsp:nvSpPr>
        <dsp:cNvPr id="0" name=""/>
        <dsp:cNvSpPr/>
      </dsp:nvSpPr>
      <dsp:spPr>
        <a:xfrm>
          <a:off x="0" y="2235612"/>
          <a:ext cx="8458200" cy="0"/>
        </a:xfrm>
        <a:prstGeom prst="lin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CB5E6-8A9B-4385-88B5-DADFC85E6210}">
      <dsp:nvSpPr>
        <dsp:cNvPr id="0" name=""/>
        <dsp:cNvSpPr/>
      </dsp:nvSpPr>
      <dsp:spPr>
        <a:xfrm>
          <a:off x="0" y="1381197"/>
          <a:ext cx="8458200" cy="0"/>
        </a:xfrm>
        <a:prstGeom prst="lin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85486-F7CA-4D71-85BB-FFF757367623}">
      <dsp:nvSpPr>
        <dsp:cNvPr id="0" name=""/>
        <dsp:cNvSpPr/>
      </dsp:nvSpPr>
      <dsp:spPr>
        <a:xfrm>
          <a:off x="0" y="526782"/>
          <a:ext cx="8458200" cy="0"/>
        </a:xfrm>
        <a:prstGeom prst="lin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E5EFC-7663-482B-942E-804327BFCDCE}">
      <dsp:nvSpPr>
        <dsp:cNvPr id="0" name=""/>
        <dsp:cNvSpPr/>
      </dsp:nvSpPr>
      <dsp:spPr>
        <a:xfrm>
          <a:off x="2199131" y="318444"/>
          <a:ext cx="6259068" cy="208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D1CA2-2A37-4D7A-A721-1CE4C0A65479}">
      <dsp:nvSpPr>
        <dsp:cNvPr id="0" name=""/>
        <dsp:cNvSpPr/>
      </dsp:nvSpPr>
      <dsp:spPr>
        <a:xfrm>
          <a:off x="370322" y="3137646"/>
          <a:ext cx="1306086" cy="84399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78800">
              <a:srgbClr val="29194C"/>
            </a:gs>
            <a:gs pos="0">
              <a:srgbClr val="C00000"/>
            </a:gs>
            <a:gs pos="100000">
              <a:srgbClr val="002060"/>
            </a:gs>
          </a:gsLst>
          <a:lin ang="162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b="1" kern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معالجة البيانات الضخمة</a:t>
          </a:r>
        </a:p>
      </dsp:txBody>
      <dsp:txXfrm>
        <a:off x="411530" y="3178854"/>
        <a:ext cx="1223670" cy="802790"/>
      </dsp:txXfrm>
    </dsp:sp>
    <dsp:sp modelId="{79EAB343-7F3C-4659-87C4-1A2143008CAD}">
      <dsp:nvSpPr>
        <dsp:cNvPr id="0" name=""/>
        <dsp:cNvSpPr/>
      </dsp:nvSpPr>
      <dsp:spPr>
        <a:xfrm>
          <a:off x="2199131" y="1172859"/>
          <a:ext cx="6259068" cy="208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15AB9-F240-4E3B-B2ED-79B89A0ECB83}">
      <dsp:nvSpPr>
        <dsp:cNvPr id="0" name=""/>
        <dsp:cNvSpPr/>
      </dsp:nvSpPr>
      <dsp:spPr>
        <a:xfrm>
          <a:off x="1981209" y="3137646"/>
          <a:ext cx="1306086" cy="84399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78800">
              <a:srgbClr val="29194C"/>
            </a:gs>
            <a:gs pos="0">
              <a:srgbClr val="C00000"/>
            </a:gs>
            <a:gs pos="100000">
              <a:srgbClr val="002060"/>
            </a:gs>
          </a:gsLst>
          <a:lin ang="162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500" b="1" kern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الإستشعار عن بعد ونظم المعلومات الجغرافية</a:t>
          </a:r>
        </a:p>
      </dsp:txBody>
      <dsp:txXfrm>
        <a:off x="2022417" y="3178854"/>
        <a:ext cx="1223670" cy="802790"/>
      </dsp:txXfrm>
    </dsp:sp>
    <dsp:sp modelId="{FEA2757E-290E-41A6-BAD8-4A0AE7319E4E}">
      <dsp:nvSpPr>
        <dsp:cNvPr id="0" name=""/>
        <dsp:cNvSpPr/>
      </dsp:nvSpPr>
      <dsp:spPr>
        <a:xfrm>
          <a:off x="533406" y="1479206"/>
          <a:ext cx="6259068" cy="208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7EE71-207E-473C-9319-88EB30893AB0}">
      <dsp:nvSpPr>
        <dsp:cNvPr id="0" name=""/>
        <dsp:cNvSpPr/>
      </dsp:nvSpPr>
      <dsp:spPr>
        <a:xfrm>
          <a:off x="3614152" y="3137646"/>
          <a:ext cx="1306086" cy="84399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78800">
              <a:srgbClr val="29194C"/>
            </a:gs>
            <a:gs pos="0">
              <a:srgbClr val="C00000"/>
            </a:gs>
            <a:gs pos="100000">
              <a:srgbClr val="002060"/>
            </a:gs>
          </a:gsLst>
          <a:lin ang="162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b="1" kern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تطبيقات الويب</a:t>
          </a:r>
        </a:p>
      </dsp:txBody>
      <dsp:txXfrm>
        <a:off x="3655360" y="3178854"/>
        <a:ext cx="1223670" cy="802790"/>
      </dsp:txXfrm>
    </dsp:sp>
    <dsp:sp modelId="{C733F81C-D061-4567-A882-A5A3EDED0B5F}">
      <dsp:nvSpPr>
        <dsp:cNvPr id="0" name=""/>
        <dsp:cNvSpPr/>
      </dsp:nvSpPr>
      <dsp:spPr>
        <a:xfrm>
          <a:off x="2199131" y="2881689"/>
          <a:ext cx="6259068" cy="208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CB86F-13B3-42CC-BB7D-127B4BF926E7}">
      <dsp:nvSpPr>
        <dsp:cNvPr id="0" name=""/>
        <dsp:cNvSpPr/>
      </dsp:nvSpPr>
      <dsp:spPr>
        <a:xfrm>
          <a:off x="5247117" y="3137646"/>
          <a:ext cx="1306086" cy="84399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78800">
              <a:srgbClr val="29194C"/>
            </a:gs>
            <a:gs pos="0">
              <a:srgbClr val="C00000"/>
            </a:gs>
            <a:gs pos="100000">
              <a:srgbClr val="002060"/>
            </a:gs>
          </a:gsLst>
          <a:lin ang="162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b="1" kern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تطبيقات الهاتف المحمول</a:t>
          </a:r>
        </a:p>
      </dsp:txBody>
      <dsp:txXfrm>
        <a:off x="5288325" y="3178854"/>
        <a:ext cx="1223670" cy="802790"/>
      </dsp:txXfrm>
    </dsp:sp>
    <dsp:sp modelId="{50002C5A-7220-46F5-93C0-49D99AB69C4B}">
      <dsp:nvSpPr>
        <dsp:cNvPr id="0" name=""/>
        <dsp:cNvSpPr/>
      </dsp:nvSpPr>
      <dsp:spPr>
        <a:xfrm>
          <a:off x="2199131" y="3738260"/>
          <a:ext cx="6259068" cy="208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55DF7-91DE-4BDB-981B-480EAF436B4F}">
      <dsp:nvSpPr>
        <dsp:cNvPr id="0" name=""/>
        <dsp:cNvSpPr/>
      </dsp:nvSpPr>
      <dsp:spPr>
        <a:xfrm>
          <a:off x="6858004" y="3137649"/>
          <a:ext cx="1345406" cy="84831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78800">
              <a:srgbClr val="29194C"/>
            </a:gs>
            <a:gs pos="0">
              <a:srgbClr val="C00000"/>
            </a:gs>
            <a:gs pos="100000">
              <a:srgbClr val="002060"/>
            </a:gs>
          </a:gsLst>
          <a:lin ang="162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b="1" kern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الذكاء الصناعي وإنترنت الأشياء</a:t>
          </a:r>
        </a:p>
      </dsp:txBody>
      <dsp:txXfrm>
        <a:off x="6899423" y="3179068"/>
        <a:ext cx="1262568" cy="8068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46110-A380-415B-A156-00229692E44B}">
      <dsp:nvSpPr>
        <dsp:cNvPr id="0" name=""/>
        <dsp:cNvSpPr/>
      </dsp:nvSpPr>
      <dsp:spPr>
        <a:xfrm>
          <a:off x="1434446" y="25"/>
          <a:ext cx="492373" cy="492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750" b="1" kern="1200" dirty="0">
              <a:solidFill>
                <a:srgbClr val="C00000"/>
              </a:solidFill>
              <a:latin typeface="Calibri"/>
              <a:ea typeface="+mn-ea"/>
              <a:cs typeface="Arial"/>
            </a:rPr>
            <a:t>مينائى شرق وغرب بورسعيد</a:t>
          </a:r>
          <a:endParaRPr lang="en-US" sz="750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1506552" y="72131"/>
        <a:ext cx="348161" cy="348161"/>
      </dsp:txXfrm>
    </dsp:sp>
    <dsp:sp modelId="{8CCB223C-E35D-4CC1-A21C-88C908918409}">
      <dsp:nvSpPr>
        <dsp:cNvPr id="0" name=""/>
        <dsp:cNvSpPr/>
      </dsp:nvSpPr>
      <dsp:spPr>
        <a:xfrm rot="1800000">
          <a:off x="1932263" y="346326"/>
          <a:ext cx="131373" cy="166175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1934903" y="369708"/>
        <a:ext cx="91961" cy="99705"/>
      </dsp:txXfrm>
    </dsp:sp>
    <dsp:sp modelId="{098C89D1-1DE3-48B3-9164-079652DBDAD4}">
      <dsp:nvSpPr>
        <dsp:cNvPr id="0" name=""/>
        <dsp:cNvSpPr/>
      </dsp:nvSpPr>
      <dsp:spPr>
        <a:xfrm>
          <a:off x="2075519" y="370149"/>
          <a:ext cx="492373" cy="492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000" b="1" kern="1200" dirty="0">
              <a:solidFill>
                <a:srgbClr val="C00000"/>
              </a:solidFill>
              <a:latin typeface="Calibri"/>
              <a:ea typeface="+mn-ea"/>
              <a:cs typeface="Arial"/>
            </a:rPr>
            <a:t>ميناء دمياط</a:t>
          </a:r>
          <a:endParaRPr lang="en-US" sz="10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2147625" y="442255"/>
        <a:ext cx="348161" cy="348161"/>
      </dsp:txXfrm>
    </dsp:sp>
    <dsp:sp modelId="{981E9F5D-5564-4888-93A3-E6520D2D10F7}">
      <dsp:nvSpPr>
        <dsp:cNvPr id="0" name=""/>
        <dsp:cNvSpPr/>
      </dsp:nvSpPr>
      <dsp:spPr>
        <a:xfrm rot="5400000">
          <a:off x="2256019" y="899652"/>
          <a:ext cx="131373" cy="166175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2275725" y="913181"/>
        <a:ext cx="91961" cy="99705"/>
      </dsp:txXfrm>
    </dsp:sp>
    <dsp:sp modelId="{25BC53D5-4465-43A4-B6A7-AFB5DE110A54}">
      <dsp:nvSpPr>
        <dsp:cNvPr id="0" name=""/>
        <dsp:cNvSpPr/>
      </dsp:nvSpPr>
      <dsp:spPr>
        <a:xfrm>
          <a:off x="2075519" y="1110395"/>
          <a:ext cx="492373" cy="492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750" b="1" kern="1200" dirty="0">
              <a:solidFill>
                <a:srgbClr val="C00000"/>
              </a:solidFill>
              <a:latin typeface="Calibri"/>
              <a:ea typeface="+mn-ea"/>
              <a:cs typeface="Arial"/>
            </a:rPr>
            <a:t>ميناء الاسكندرية</a:t>
          </a:r>
          <a:endParaRPr lang="en-US" sz="75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2147625" y="1182501"/>
        <a:ext cx="348161" cy="348161"/>
      </dsp:txXfrm>
    </dsp:sp>
    <dsp:sp modelId="{5116D8B1-AE67-4D43-A289-19B4EFE999B4}">
      <dsp:nvSpPr>
        <dsp:cNvPr id="0" name=""/>
        <dsp:cNvSpPr/>
      </dsp:nvSpPr>
      <dsp:spPr>
        <a:xfrm rot="9000000">
          <a:off x="1938703" y="1456697"/>
          <a:ext cx="131373" cy="166175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 rot="10800000">
        <a:off x="1975475" y="1480079"/>
        <a:ext cx="91961" cy="99705"/>
      </dsp:txXfrm>
    </dsp:sp>
    <dsp:sp modelId="{A70DAF15-641A-4271-8D59-9A1CF92F7970}">
      <dsp:nvSpPr>
        <dsp:cNvPr id="0" name=""/>
        <dsp:cNvSpPr/>
      </dsp:nvSpPr>
      <dsp:spPr>
        <a:xfrm>
          <a:off x="1434446" y="1480519"/>
          <a:ext cx="492373" cy="492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9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ميناء العريش</a:t>
          </a:r>
          <a:endParaRPr lang="en-US" sz="9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1506552" y="1552625"/>
        <a:ext cx="348161" cy="348161"/>
      </dsp:txXfrm>
    </dsp:sp>
    <dsp:sp modelId="{69DA77E9-5A7D-4F27-A4B9-73EA5616D89B}">
      <dsp:nvSpPr>
        <dsp:cNvPr id="0" name=""/>
        <dsp:cNvSpPr/>
      </dsp:nvSpPr>
      <dsp:spPr>
        <a:xfrm rot="12600000">
          <a:off x="1297630" y="1460415"/>
          <a:ext cx="131373" cy="166175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700" kern="1200">
            <a:solidFill>
              <a:srgbClr val="C00000"/>
            </a:solidFill>
          </a:endParaRPr>
        </a:p>
      </dsp:txBody>
      <dsp:txXfrm rot="10800000">
        <a:off x="1334402" y="1503503"/>
        <a:ext cx="91961" cy="99705"/>
      </dsp:txXfrm>
    </dsp:sp>
    <dsp:sp modelId="{03C6285C-E041-4CD3-BB57-CABED8436F01}">
      <dsp:nvSpPr>
        <dsp:cNvPr id="0" name=""/>
        <dsp:cNvSpPr/>
      </dsp:nvSpPr>
      <dsp:spPr>
        <a:xfrm>
          <a:off x="793374" y="1110395"/>
          <a:ext cx="492373" cy="492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9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ميناء السُخنة</a:t>
          </a:r>
          <a:endParaRPr lang="en-US" sz="9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865480" y="1182501"/>
        <a:ext cx="348161" cy="348161"/>
      </dsp:txXfrm>
    </dsp:sp>
    <dsp:sp modelId="{7EB37E67-8C68-446F-9B26-0E772CF3D7ED}">
      <dsp:nvSpPr>
        <dsp:cNvPr id="0" name=""/>
        <dsp:cNvSpPr/>
      </dsp:nvSpPr>
      <dsp:spPr>
        <a:xfrm rot="16200000">
          <a:off x="973874" y="907089"/>
          <a:ext cx="131373" cy="166175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700" kern="1200"/>
        </a:p>
      </dsp:txBody>
      <dsp:txXfrm>
        <a:off x="993580" y="960030"/>
        <a:ext cx="91961" cy="99705"/>
      </dsp:txXfrm>
    </dsp:sp>
    <dsp:sp modelId="{3CD88281-9C84-42AB-866A-29965022DE39}">
      <dsp:nvSpPr>
        <dsp:cNvPr id="0" name=""/>
        <dsp:cNvSpPr/>
      </dsp:nvSpPr>
      <dsp:spPr>
        <a:xfrm>
          <a:off x="793374" y="370149"/>
          <a:ext cx="492373" cy="492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000" b="1" kern="1200" dirty="0">
              <a:solidFill>
                <a:srgbClr val="C00000"/>
              </a:solidFill>
              <a:latin typeface="Calibri"/>
              <a:ea typeface="+mn-ea"/>
              <a:cs typeface="Arial"/>
            </a:rPr>
            <a:t>نفق سيناء</a:t>
          </a:r>
          <a:endParaRPr lang="en-US" sz="10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865480" y="442255"/>
        <a:ext cx="348161" cy="348161"/>
      </dsp:txXfrm>
    </dsp:sp>
    <dsp:sp modelId="{C0AB696E-F9CA-4D09-8554-AD3219D63B1D}">
      <dsp:nvSpPr>
        <dsp:cNvPr id="0" name=""/>
        <dsp:cNvSpPr/>
      </dsp:nvSpPr>
      <dsp:spPr>
        <a:xfrm rot="19800000">
          <a:off x="1291190" y="350045"/>
          <a:ext cx="131373" cy="166175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1293830" y="393133"/>
        <a:ext cx="91961" cy="997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F6D9F-CFF6-4EBF-ABDF-A95D0D9D070C}">
      <dsp:nvSpPr>
        <dsp:cNvPr id="0" name=""/>
        <dsp:cNvSpPr/>
      </dsp:nvSpPr>
      <dsp:spPr>
        <a:xfrm>
          <a:off x="396163" y="284645"/>
          <a:ext cx="761999" cy="6095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5711D-E47E-4582-BFC5-6839B033BC9D}">
      <dsp:nvSpPr>
        <dsp:cNvPr id="0" name=""/>
        <dsp:cNvSpPr/>
      </dsp:nvSpPr>
      <dsp:spPr>
        <a:xfrm>
          <a:off x="464725" y="833285"/>
          <a:ext cx="678179" cy="213360"/>
        </a:xfrm>
        <a:prstGeom prst="wedgeRectCallout">
          <a:avLst>
            <a:gd name="adj1" fmla="val 20250"/>
            <a:gd name="adj2" fmla="val -607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900" b="1" kern="1200" dirty="0">
              <a:solidFill>
                <a:schemeClr val="bg1"/>
              </a:solidFill>
            </a:rPr>
            <a:t>إطارات خارجي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464725" y="833285"/>
        <a:ext cx="678179" cy="213360"/>
      </dsp:txXfrm>
    </dsp:sp>
    <dsp:sp modelId="{25F22ACA-5928-4474-A9E2-190D458580E1}">
      <dsp:nvSpPr>
        <dsp:cNvPr id="0" name=""/>
        <dsp:cNvSpPr/>
      </dsp:nvSpPr>
      <dsp:spPr>
        <a:xfrm>
          <a:off x="1234363" y="284645"/>
          <a:ext cx="761999" cy="60959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E7334-E0B4-4F6F-A2EC-8E2F1FBF0363}">
      <dsp:nvSpPr>
        <dsp:cNvPr id="0" name=""/>
        <dsp:cNvSpPr/>
      </dsp:nvSpPr>
      <dsp:spPr>
        <a:xfrm>
          <a:off x="1302925" y="833285"/>
          <a:ext cx="678179" cy="213360"/>
        </a:xfrm>
        <a:prstGeom prst="wedgeRectCallout">
          <a:avLst>
            <a:gd name="adj1" fmla="val 20250"/>
            <a:gd name="adj2" fmla="val -607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900" b="1" kern="1200" dirty="0">
              <a:solidFill>
                <a:schemeClr val="bg1"/>
              </a:solidFill>
            </a:rPr>
            <a:t>بالون داخلي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302925" y="833285"/>
        <a:ext cx="678179" cy="213360"/>
      </dsp:txXfrm>
    </dsp:sp>
    <dsp:sp modelId="{55215A83-F268-426E-9737-D905D5FB9E91}">
      <dsp:nvSpPr>
        <dsp:cNvPr id="0" name=""/>
        <dsp:cNvSpPr/>
      </dsp:nvSpPr>
      <dsp:spPr>
        <a:xfrm>
          <a:off x="1676399" y="1078003"/>
          <a:ext cx="761999" cy="60959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B5DC5-9F73-48DE-9896-5B780B7511E8}">
      <dsp:nvSpPr>
        <dsp:cNvPr id="0" name=""/>
        <dsp:cNvSpPr/>
      </dsp:nvSpPr>
      <dsp:spPr>
        <a:xfrm>
          <a:off x="1760218" y="1691121"/>
          <a:ext cx="678179" cy="213360"/>
        </a:xfrm>
        <a:prstGeom prst="wedgeRectCallout">
          <a:avLst>
            <a:gd name="adj1" fmla="val 20250"/>
            <a:gd name="adj2" fmla="val -607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900" b="1" kern="1200" dirty="0">
              <a:solidFill>
                <a:schemeClr val="bg1"/>
              </a:solidFill>
            </a:rPr>
            <a:t>باتش اللحام</a:t>
          </a:r>
        </a:p>
      </dsp:txBody>
      <dsp:txXfrm>
        <a:off x="1760218" y="1691121"/>
        <a:ext cx="678179" cy="213360"/>
      </dsp:txXfrm>
    </dsp:sp>
    <dsp:sp modelId="{E57BAB25-5132-4172-B3A5-C8C1EED48AC3}">
      <dsp:nvSpPr>
        <dsp:cNvPr id="0" name=""/>
        <dsp:cNvSpPr/>
      </dsp:nvSpPr>
      <dsp:spPr>
        <a:xfrm>
          <a:off x="18234" y="1122846"/>
          <a:ext cx="761999" cy="60959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5BD7F-80ED-40DC-AFC6-824FD4051A10}">
      <dsp:nvSpPr>
        <dsp:cNvPr id="0" name=""/>
        <dsp:cNvSpPr/>
      </dsp:nvSpPr>
      <dsp:spPr>
        <a:xfrm>
          <a:off x="86807" y="1671486"/>
          <a:ext cx="678179" cy="213360"/>
        </a:xfrm>
        <a:prstGeom prst="wedgeRectCallout">
          <a:avLst>
            <a:gd name="adj1" fmla="val 20250"/>
            <a:gd name="adj2" fmla="val -607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900" b="1" kern="1200" dirty="0">
              <a:solidFill>
                <a:schemeClr val="bg1"/>
              </a:solidFill>
            </a:rPr>
            <a:t>خام المطاط</a:t>
          </a:r>
        </a:p>
      </dsp:txBody>
      <dsp:txXfrm>
        <a:off x="86807" y="1671486"/>
        <a:ext cx="678179" cy="213360"/>
      </dsp:txXfrm>
    </dsp:sp>
    <dsp:sp modelId="{8D8675D0-8E59-4F8C-880B-C0B2B78CAB9E}">
      <dsp:nvSpPr>
        <dsp:cNvPr id="0" name=""/>
        <dsp:cNvSpPr/>
      </dsp:nvSpPr>
      <dsp:spPr>
        <a:xfrm>
          <a:off x="914400" y="1122846"/>
          <a:ext cx="761999" cy="609599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6825F-6F3E-4582-AFCD-F6069F762B99}">
      <dsp:nvSpPr>
        <dsp:cNvPr id="0" name=""/>
        <dsp:cNvSpPr/>
      </dsp:nvSpPr>
      <dsp:spPr>
        <a:xfrm>
          <a:off x="998224" y="1671486"/>
          <a:ext cx="678179" cy="213360"/>
        </a:xfrm>
        <a:prstGeom prst="wedgeRectCallout">
          <a:avLst>
            <a:gd name="adj1" fmla="val 20250"/>
            <a:gd name="adj2" fmla="val -607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900" b="1" kern="1200" dirty="0">
              <a:solidFill>
                <a:schemeClr val="bg1"/>
              </a:solidFill>
            </a:rPr>
            <a:t>قطع الغيار</a:t>
          </a:r>
        </a:p>
      </dsp:txBody>
      <dsp:txXfrm>
        <a:off x="998224" y="1671486"/>
        <a:ext cx="678179" cy="2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179D5DF-4A34-4D70-8216-7D5BE6455860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2F1E8E-6004-4D59-A0BE-7F75CB83DCF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249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474836" rtl="1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1pPr>
    <a:lvl2pPr marL="737418" algn="r" defTabSz="1474836" rtl="1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2pPr>
    <a:lvl3pPr marL="1474836" algn="r" defTabSz="1474836" rtl="1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3pPr>
    <a:lvl4pPr marL="2212254" algn="r" defTabSz="1474836" rtl="1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4pPr>
    <a:lvl5pPr marL="2949672" algn="r" defTabSz="1474836" rtl="1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5pPr>
    <a:lvl6pPr marL="3687089" algn="r" defTabSz="1474836" rtl="1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6pPr>
    <a:lvl7pPr marL="4424507" algn="r" defTabSz="1474836" rtl="1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7pPr>
    <a:lvl8pPr marL="5161925" algn="r" defTabSz="1474836" rtl="1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8pPr>
    <a:lvl9pPr marL="5899343" algn="r" defTabSz="1474836" rtl="1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1E8E-6004-4D59-A0BE-7F75CB83DCF2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456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F1E8E-6004-4D59-A0BE-7F75CB83DCF2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528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321393"/>
            <a:ext cx="12851448" cy="22918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903" y="6058694"/>
            <a:ext cx="10583545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3642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9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1529" y="428169"/>
            <a:ext cx="3401854" cy="91226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968" y="428169"/>
            <a:ext cx="9953572" cy="91226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600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343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4" y="6870481"/>
            <a:ext cx="12851448" cy="2123513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4" y="4531647"/>
            <a:ext cx="12851448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6342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67" y="2494757"/>
            <a:ext cx="6677713" cy="7056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5670" y="2494757"/>
            <a:ext cx="6677713" cy="7056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557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7" y="2393284"/>
            <a:ext cx="668033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967" y="3390691"/>
            <a:ext cx="668033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420" y="2393284"/>
            <a:ext cx="6682963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420" y="3390691"/>
            <a:ext cx="6682963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540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953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5110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8" y="425693"/>
            <a:ext cx="4974162" cy="181166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46" y="425693"/>
            <a:ext cx="8452137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968" y="2237362"/>
            <a:ext cx="4974162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6855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498" y="7484269"/>
            <a:ext cx="9071610" cy="88356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498" y="955333"/>
            <a:ext cx="9071610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498" y="8367830"/>
            <a:ext cx="9071610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05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968" y="428168"/>
            <a:ext cx="13607415" cy="17819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2494757"/>
            <a:ext cx="13607415" cy="70561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35534" y="9909727"/>
            <a:ext cx="3527848" cy="5692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3033D-C112-429E-B693-A4D652474917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5778" y="9909727"/>
            <a:ext cx="4787794" cy="5692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968" y="9909727"/>
            <a:ext cx="3527848" cy="5692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AE0F-3F48-4291-9155-F92EFC372E0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98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18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jpeg"/><Relationship Id="rId10" Type="http://schemas.openxmlformats.org/officeDocument/2006/relationships/diagramQuickStyle" Target="../diagrams/quickStyle2.xml"/><Relationship Id="rId19" Type="http://schemas.openxmlformats.org/officeDocument/2006/relationships/diagramColors" Target="../diagrams/colors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microsoft.com/office/2007/relationships/hdphoto" Target="../media/hdphoto6.wdp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0191" y="4692452"/>
            <a:ext cx="7578969" cy="7296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EG" b="1" dirty="0">
                <a:solidFill>
                  <a:srgbClr val="002060"/>
                </a:solidFill>
                <a:latin typeface="ae_AlMateen"/>
              </a:rPr>
              <a:t>مجمع مصانع بيراميدز لتصنيع الإطارات</a:t>
            </a:r>
            <a:endParaRPr lang="en-US" b="1" dirty="0">
              <a:solidFill>
                <a:srgbClr val="002060"/>
              </a:solidFill>
              <a:latin typeface="ae_AlMatee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0874" y="5736476"/>
            <a:ext cx="3657600" cy="600030"/>
          </a:xfrm>
        </p:spPr>
        <p:txBody>
          <a:bodyPr>
            <a:normAutofit lnSpcReduction="10000"/>
          </a:bodyPr>
          <a:lstStyle/>
          <a:p>
            <a:r>
              <a:rPr lang="ar-EG" sz="3600" b="1" dirty="0">
                <a:solidFill>
                  <a:srgbClr val="C00000"/>
                </a:solidFill>
                <a:latin typeface="ae_AlMateen"/>
              </a:rPr>
              <a:t>مشروع إنتاج المطاط</a:t>
            </a:r>
            <a:endParaRPr lang="en-US" sz="3600" b="1" dirty="0">
              <a:solidFill>
                <a:srgbClr val="C00000"/>
              </a:solidFill>
              <a:latin typeface="ae_AlMatee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84" y="3587890"/>
            <a:ext cx="3323077" cy="9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42" y="3458700"/>
            <a:ext cx="877751" cy="1030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11844" y="6650875"/>
            <a:ext cx="5495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ar-EG" sz="1600" b="1" dirty="0">
                <a:solidFill>
                  <a:srgbClr val="002060"/>
                </a:solidFill>
                <a:cs typeface="ae_AlMateen"/>
              </a:rPr>
              <a:t>إن مجمع مصانع بيراميدز قائم على فكر بيئى مستدام، حيث يهدف إلى التقليل من كمية الإطارات المستعملة على مستوى جمهورية مصر العربية عن طريق إيجاد حلول </a:t>
            </a:r>
            <a:r>
              <a:rPr lang="ar-EG" sz="1600" b="1">
                <a:solidFill>
                  <a:srgbClr val="002060"/>
                </a:solidFill>
                <a:cs typeface="ae_AlMateen"/>
              </a:rPr>
              <a:t>بيئية للتخلص </a:t>
            </a:r>
            <a:r>
              <a:rPr lang="ar-EG" sz="1600" b="1" dirty="0">
                <a:solidFill>
                  <a:srgbClr val="002060"/>
                </a:solidFill>
                <a:cs typeface="ae_AlMateen"/>
              </a:rPr>
              <a:t>منها بدلاً من حرقها أو تخزينها، والذى ينتج عنه أضرار بيئية وصحية جسيمة. </a:t>
            </a:r>
          </a:p>
        </p:txBody>
      </p:sp>
    </p:spTree>
    <p:extLst>
      <p:ext uri="{BB962C8B-B14F-4D97-AF65-F5344CB8AC3E}">
        <p14:creationId xmlns:p14="http://schemas.microsoft.com/office/powerpoint/2010/main" val="127225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7407276" y="2755106"/>
            <a:ext cx="4343401" cy="457200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75000">
                <a:srgbClr val="C00000"/>
              </a:gs>
            </a:gsLst>
            <a:lin ang="10800000" scaled="1"/>
            <a:tileRect/>
          </a:gradFill>
        </p:spPr>
        <p:txBody>
          <a:bodyPr vert="horz">
            <a:noAutofit/>
          </a:bodyPr>
          <a:lstStyle>
            <a:defPPr>
              <a:defRPr lang="ar-EG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Arial"/>
              </a:defRPr>
            </a:lvl1pPr>
            <a:lvl2pPr marL="742950" indent="-285750">
              <a:spcBef>
                <a:spcPct val="20000"/>
              </a:spcBef>
              <a:buFontTx/>
              <a:buNone/>
              <a:defRPr sz="1100"/>
            </a:lvl2pPr>
            <a:lvl3pPr marL="1143000" indent="-228600">
              <a:spcBef>
                <a:spcPct val="20000"/>
              </a:spcBef>
              <a:buFontTx/>
              <a:buNone/>
              <a:defRPr sz="1100"/>
            </a:lvl3pPr>
            <a:lvl4pPr marL="1600200" indent="-228600">
              <a:spcBef>
                <a:spcPct val="20000"/>
              </a:spcBef>
              <a:buFontTx/>
              <a:buNone/>
              <a:defRPr sz="1100"/>
            </a:lvl4pPr>
            <a:lvl5pPr marL="2057400" indent="-228600">
              <a:spcBef>
                <a:spcPct val="20000"/>
              </a:spcBef>
              <a:buFontTx/>
              <a:buNone/>
              <a:defRPr sz="1100"/>
            </a:lvl5pPr>
            <a:lvl6pPr marL="2514600" indent="-228600">
              <a:spcBef>
                <a:spcPct val="20000"/>
              </a:spcBef>
              <a:buChar char="•"/>
              <a:defRPr sz="2000"/>
            </a:lvl6pPr>
            <a:lvl7pPr marL="2971800" indent="-228600">
              <a:spcBef>
                <a:spcPct val="20000"/>
              </a:spcBef>
              <a:buChar char="•"/>
              <a:defRPr sz="2000"/>
            </a:lvl7pPr>
            <a:lvl8pPr marL="3429000" indent="-228600">
              <a:spcBef>
                <a:spcPct val="20000"/>
              </a:spcBef>
              <a:buChar char="•"/>
              <a:defRPr sz="2000"/>
            </a:lvl8pPr>
            <a:lvl9pPr marL="3886200" indent="-228600">
              <a:spcBef>
                <a:spcPct val="20000"/>
              </a:spcBef>
              <a:buChar char="•"/>
              <a:defRPr sz="2000"/>
            </a:lvl9pPr>
          </a:lstStyle>
          <a:p>
            <a:r>
              <a:rPr lang="ar-EG" dirty="0"/>
              <a:t>يعمل المشروع على خفض الإنبعاثات الناتجة عن حرق الإطارات المستعملة</a:t>
            </a:r>
            <a:endParaRPr lang="en-US" dirty="0"/>
          </a:p>
        </p:txBody>
      </p:sp>
      <p:graphicFrame>
        <p:nvGraphicFramePr>
          <p:cNvPr id="5" name="Table 1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33150831"/>
              </p:ext>
            </p:extLst>
          </p:nvPr>
        </p:nvGraphicFramePr>
        <p:xfrm>
          <a:off x="7407275" y="3294081"/>
          <a:ext cx="4343400" cy="2316480"/>
        </p:xfrm>
        <a:graphic>
          <a:graphicData uri="http://schemas.openxmlformats.org/drawingml/2006/table">
            <a:tbl>
              <a:tblPr firstRow="1" firstCol="1" bandRow="1">
                <a:effectLst/>
                <a:tableStyleId>{3B4B98B0-60AC-42C2-AFA5-B58CD77FA1E5}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2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نسبة</a:t>
                      </a:r>
                      <a:r>
                        <a:rPr lang="ar-EG" sz="1200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التركيز المسموح بها</a:t>
                      </a:r>
                      <a:endParaRPr lang="ar-EG" sz="120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e_AlMateen"/>
                        <a:ea typeface="+mn-ea"/>
                        <a:cs typeface="ae_AlMatee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2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متوسط</a:t>
                      </a:r>
                      <a:r>
                        <a:rPr lang="ar-EG" sz="1200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</a:t>
                      </a:r>
                      <a:r>
                        <a:rPr lang="ar-EG" sz="12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نسبة التركيز</a:t>
                      </a:r>
                    </a:p>
                    <a:p>
                      <a:pPr marL="0" algn="ctr" defTabSz="742950" rtl="1" eaLnBrk="1" latinLnBrk="0" hangingPunct="1"/>
                      <a:r>
                        <a:rPr lang="ar-EG" sz="12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فى الهواء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2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مثال للغازات الناتجة عن حرق</a:t>
                      </a:r>
                      <a:r>
                        <a:rPr lang="ar-EG" sz="1200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الإطارات</a:t>
                      </a:r>
                      <a:endParaRPr lang="ar-EG" sz="120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e_AlMateen"/>
                        <a:ea typeface="+mn-ea"/>
                        <a:cs typeface="ae_AlMatee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marR="0" lvl="0" indent="0" algn="ctr" defTabSz="7429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9</a:t>
                      </a:r>
                      <a:r>
                        <a:rPr lang="ar-SA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</a:t>
                      </a: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)</a:t>
                      </a:r>
                      <a:r>
                        <a:rPr lang="ar-SA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جزء في المليون</a:t>
                      </a: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(</a:t>
                      </a:r>
                      <a:endParaRPr lang="ar-EG" sz="1200" b="1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e_AlMateen"/>
                        <a:ea typeface="+mn-ea"/>
                        <a:cs typeface="ae_AlMateen"/>
                      </a:endParaRPr>
                    </a:p>
                    <a:p>
                      <a:pPr marL="0" marR="0" lvl="0" indent="0" algn="ctr" defTabSz="7429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e_AlMateen"/>
                        <a:ea typeface="+mn-ea"/>
                        <a:cs typeface="ae_AlMatee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cs typeface="ae_AlMateen"/>
                        </a:rPr>
                        <a:t> </a:t>
                      </a:r>
                      <a:r>
                        <a:rPr lang="ar-SA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7.3</a:t>
                      </a: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</a:t>
                      </a:r>
                      <a:r>
                        <a:rPr lang="ar-SA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–</a:t>
                      </a: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</a:t>
                      </a:r>
                      <a:r>
                        <a:rPr lang="ar-SA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10.3</a:t>
                      </a:r>
                      <a:endParaRPr lang="en-US" sz="12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e_AlMateen"/>
                        <a:ea typeface="+mn-ea"/>
                        <a:cs typeface="ae_AlMateen"/>
                      </a:endParaRPr>
                    </a:p>
                    <a:p>
                      <a:pPr marL="0" marR="0" lvl="0" indent="0" algn="ctr" defTabSz="7429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)</a:t>
                      </a:r>
                      <a:r>
                        <a:rPr lang="ar-SA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جزء في المليون</a:t>
                      </a: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(</a:t>
                      </a:r>
                      <a:endParaRPr lang="ar-EG" sz="1200" b="1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e_AlMateen"/>
                        <a:ea typeface="+mn-ea"/>
                        <a:cs typeface="ae_AlMatee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أول أكسيد الكربون (</a:t>
                      </a: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CO</a:t>
                      </a: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60</a:t>
                      </a: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(ميكروجرام/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المتر المكعب)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72.71</a:t>
                      </a: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(ميكروجرام/ </a:t>
                      </a:r>
                    </a:p>
                    <a:p>
                      <a:pPr marL="0" algn="ctr" defTabSz="914400" rtl="1" eaLnBrk="1" latinLnBrk="0" hangingPunct="1"/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المتر المكعب)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429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ثانى أكسيد الكبريت (</a:t>
                      </a: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SO2</a:t>
                      </a: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0.1</a:t>
                      </a: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(ميكروجرام/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المتر المكعب)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149</a:t>
                      </a: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(ميكروجرام/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المتر المكعب)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كبريتيد الهيدروجين (</a:t>
                      </a: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H2S</a:t>
                      </a:r>
                      <a:r>
                        <a:rPr lang="ar-EG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25">
                <a:tc gridSpan="3">
                  <a:txBody>
                    <a:bodyPr/>
                    <a:lstStyle/>
                    <a:p>
                      <a:pPr marL="173038" indent="-173038" algn="r" latinLnBrk="0">
                        <a:buAutoNum type="arabicParenBoth"/>
                      </a:pPr>
                      <a:endParaRPr lang="ar-EG" sz="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cs typeface="ae_AlMateen"/>
                      </a:endParaRPr>
                    </a:p>
                    <a:p>
                      <a:pPr marL="0" indent="0" algn="r" latinLnBrk="0">
                        <a:buFont typeface="Courier New" pitchFamily="49" charset="0"/>
                        <a:buNone/>
                      </a:pPr>
                      <a:r>
                        <a:rPr lang="ar-EG" sz="120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cs typeface="ae_AlMateen"/>
                        </a:rPr>
                        <a:t>تجاوز</a:t>
                      </a:r>
                      <a:r>
                        <a:rPr lang="ar-EG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cs typeface="ae_AlMateen"/>
                        </a:rPr>
                        <a:t> نسبة تركيز انبعاثات حرق الإطارات </a:t>
                      </a:r>
                      <a:r>
                        <a:rPr lang="ar-EG" sz="120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cs typeface="ae_AlMateen"/>
                        </a:rPr>
                        <a:t>معايير</a:t>
                      </a:r>
                      <a:r>
                        <a:rPr lang="ar-EG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cs typeface="ae_AlMateen"/>
                        </a:rPr>
                        <a:t> وكالة حماية البيئة.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cs typeface="ae_AlMateen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3038" indent="-173038" algn="r" latinLnBrk="0">
                        <a:buAutoNum type="arabicParenBoth"/>
                      </a:pPr>
                      <a:endParaRPr lang="en-US" sz="100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3038" indent="-173038" algn="r" latinLnBrk="0">
                        <a:buAutoNum type="arabicParenBoth"/>
                      </a:pPr>
                      <a:endParaRPr lang="en-US" sz="100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200" b="1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e_AlMateen"/>
                          <a:ea typeface="+mn-ea"/>
                          <a:cs typeface="ae_AlMateen"/>
                        </a:rPr>
                        <a:t>الناتج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 txBox="1">
            <a:spLocks/>
          </p:cNvSpPr>
          <p:nvPr/>
        </p:nvSpPr>
        <p:spPr>
          <a:xfrm>
            <a:off x="3140075" y="2755106"/>
            <a:ext cx="3962400" cy="304800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75000">
                <a:srgbClr val="C00000"/>
              </a:gs>
            </a:gsLst>
            <a:lin ang="10800000" scaled="1"/>
            <a:tileRect/>
          </a:gradFill>
        </p:spPr>
        <p:txBody>
          <a:bodyPr vert="horz">
            <a:noAutofit/>
          </a:bodyPr>
          <a:lstStyle>
            <a:defPPr>
              <a:defRPr lang="ar-EG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Arial"/>
              </a:defRPr>
            </a:lvl1pPr>
            <a:lvl2pPr marL="742950" indent="-285750">
              <a:spcBef>
                <a:spcPct val="20000"/>
              </a:spcBef>
              <a:buFontTx/>
              <a:buNone/>
              <a:defRPr sz="1100"/>
            </a:lvl2pPr>
            <a:lvl3pPr marL="1143000" indent="-228600">
              <a:spcBef>
                <a:spcPct val="20000"/>
              </a:spcBef>
              <a:buFontTx/>
              <a:buNone/>
              <a:defRPr sz="1100"/>
            </a:lvl3pPr>
            <a:lvl4pPr marL="1600200" indent="-228600">
              <a:spcBef>
                <a:spcPct val="20000"/>
              </a:spcBef>
              <a:buFontTx/>
              <a:buNone/>
              <a:defRPr sz="1100"/>
            </a:lvl4pPr>
            <a:lvl5pPr marL="2057400" indent="-228600">
              <a:spcBef>
                <a:spcPct val="20000"/>
              </a:spcBef>
              <a:buFontTx/>
              <a:buNone/>
              <a:defRPr sz="1100"/>
            </a:lvl5pPr>
            <a:lvl6pPr marL="2514600" indent="-228600">
              <a:spcBef>
                <a:spcPct val="20000"/>
              </a:spcBef>
              <a:buChar char="•"/>
              <a:defRPr sz="2000"/>
            </a:lvl6pPr>
            <a:lvl7pPr marL="2971800" indent="-228600">
              <a:spcBef>
                <a:spcPct val="20000"/>
              </a:spcBef>
              <a:buChar char="•"/>
              <a:defRPr sz="2000"/>
            </a:lvl7pPr>
            <a:lvl8pPr marL="3429000" indent="-228600">
              <a:spcBef>
                <a:spcPct val="20000"/>
              </a:spcBef>
              <a:buChar char="•"/>
              <a:defRPr sz="2000"/>
            </a:lvl8pPr>
            <a:lvl9pPr marL="3886200" indent="-228600">
              <a:spcBef>
                <a:spcPct val="20000"/>
              </a:spcBef>
              <a:buChar char="•"/>
              <a:defRPr sz="2000"/>
            </a:lvl9pPr>
          </a:lstStyle>
          <a:p>
            <a:r>
              <a:rPr lang="ar-EG" dirty="0"/>
              <a:t>المشروع يراعى كفاءة إستخدام الموارد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44875" y="1962944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ar-EG" b="1" dirty="0">
                <a:solidFill>
                  <a:srgbClr val="C00000"/>
                </a:solidFill>
                <a:cs typeface="ae_AlMateen"/>
              </a:rPr>
              <a:t>المكون الأخضر</a:t>
            </a:r>
          </a:p>
        </p:txBody>
      </p:sp>
      <p:graphicFrame>
        <p:nvGraphicFramePr>
          <p:cNvPr id="1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058052"/>
              </p:ext>
            </p:extLst>
          </p:nvPr>
        </p:nvGraphicFramePr>
        <p:xfrm>
          <a:off x="3721005" y="3067026"/>
          <a:ext cx="3000470" cy="227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7"/>
          <p:cNvSpPr txBox="1">
            <a:spLocks/>
          </p:cNvSpPr>
          <p:nvPr/>
        </p:nvSpPr>
        <p:spPr>
          <a:xfrm>
            <a:off x="3815033" y="1916906"/>
            <a:ext cx="2743200" cy="3505200"/>
          </a:xfrm>
          <a:prstGeom prst="rect">
            <a:avLst/>
          </a:prstGeom>
        </p:spPr>
        <p:txBody>
          <a:bodyPr>
            <a:prstTxWarp prst="textArchDown">
              <a:avLst>
                <a:gd name="adj" fmla="val 2189239"/>
              </a:avLst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1600" b="1" dirty="0">
                <a:solidFill>
                  <a:srgbClr val="C00000"/>
                </a:solidFill>
              </a:rPr>
              <a:t>عدم وجود صرف صناعى (عمليات تبريد مغلقة)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705569435"/>
              </p:ext>
            </p:extLst>
          </p:nvPr>
        </p:nvGraphicFramePr>
        <p:xfrm>
          <a:off x="3292475" y="6057105"/>
          <a:ext cx="39624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8498226-C9B5-040B-3090-2DB44DEAF99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397" t="482" r="-397" b="482"/>
          <a:stretch/>
        </p:blipFill>
        <p:spPr>
          <a:xfrm>
            <a:off x="10836276" y="7784306"/>
            <a:ext cx="762000" cy="74871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C2CAEC-5653-3CA0-0222-CA5D49E4FB9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4404" r="3985" b="12404"/>
          <a:stretch/>
        </p:blipFill>
        <p:spPr>
          <a:xfrm>
            <a:off x="10836276" y="6946106"/>
            <a:ext cx="762000" cy="74871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86F3E9-8C2F-24A8-BEAF-4C8269B597E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t="11486" r="-397" b="11486"/>
          <a:stretch/>
        </p:blipFill>
        <p:spPr>
          <a:xfrm>
            <a:off x="10836276" y="6088856"/>
            <a:ext cx="762000" cy="74871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ED661C7-8A01-5906-CB54-DA207F55D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234780"/>
              </p:ext>
            </p:extLst>
          </p:nvPr>
        </p:nvGraphicFramePr>
        <p:xfrm>
          <a:off x="7635876" y="6080249"/>
          <a:ext cx="3637328" cy="249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1" name="Rectangle 3"/>
          <p:cNvSpPr txBox="1">
            <a:spLocks/>
          </p:cNvSpPr>
          <p:nvPr/>
        </p:nvSpPr>
        <p:spPr>
          <a:xfrm>
            <a:off x="7407275" y="5681442"/>
            <a:ext cx="4343401" cy="301916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75000">
                <a:srgbClr val="C00000"/>
              </a:gs>
            </a:gsLst>
            <a:lin ang="10800000" scaled="1"/>
            <a:tileRect/>
          </a:gradFill>
        </p:spPr>
        <p:txBody>
          <a:bodyPr vert="horz">
            <a:noAutofit/>
          </a:bodyPr>
          <a:lstStyle>
            <a:defPPr>
              <a:defRPr lang="ar-EG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Arial"/>
              </a:defRPr>
            </a:lvl1pPr>
            <a:lvl2pPr marL="742950" indent="-285750">
              <a:spcBef>
                <a:spcPct val="20000"/>
              </a:spcBef>
              <a:buFontTx/>
              <a:buNone/>
              <a:defRPr sz="1100"/>
            </a:lvl2pPr>
            <a:lvl3pPr marL="1143000" indent="-228600">
              <a:spcBef>
                <a:spcPct val="20000"/>
              </a:spcBef>
              <a:buFontTx/>
              <a:buNone/>
              <a:defRPr sz="1100"/>
            </a:lvl3pPr>
            <a:lvl4pPr marL="1600200" indent="-228600">
              <a:spcBef>
                <a:spcPct val="20000"/>
              </a:spcBef>
              <a:buFontTx/>
              <a:buNone/>
              <a:defRPr sz="1100"/>
            </a:lvl4pPr>
            <a:lvl5pPr marL="2057400" indent="-228600">
              <a:spcBef>
                <a:spcPct val="20000"/>
              </a:spcBef>
              <a:buFontTx/>
              <a:buNone/>
              <a:defRPr sz="1100"/>
            </a:lvl5pPr>
            <a:lvl6pPr marL="2514600" indent="-228600">
              <a:spcBef>
                <a:spcPct val="20000"/>
              </a:spcBef>
              <a:buChar char="•"/>
              <a:defRPr sz="2000"/>
            </a:lvl6pPr>
            <a:lvl7pPr marL="2971800" indent="-228600">
              <a:spcBef>
                <a:spcPct val="20000"/>
              </a:spcBef>
              <a:buChar char="•"/>
              <a:defRPr sz="2000"/>
            </a:lvl7pPr>
            <a:lvl8pPr marL="3429000" indent="-228600">
              <a:spcBef>
                <a:spcPct val="20000"/>
              </a:spcBef>
              <a:buChar char="•"/>
              <a:defRPr sz="2000"/>
            </a:lvl8pPr>
            <a:lvl9pPr marL="3886200" indent="-228600">
              <a:spcBef>
                <a:spcPct val="20000"/>
              </a:spcBef>
              <a:buChar char="•"/>
              <a:defRPr sz="2000"/>
            </a:lvl9pPr>
          </a:lstStyle>
          <a:p>
            <a:pPr marL="177800" indent="-177800"/>
            <a:r>
              <a:rPr lang="ar-EG" dirty="0"/>
              <a:t>المشروع يتضمن إدارة خفض التلوث</a:t>
            </a:r>
            <a:endParaRPr lang="en-US" dirty="0"/>
          </a:p>
        </p:txBody>
      </p:sp>
      <p:sp>
        <p:nvSpPr>
          <p:cNvPr id="22" name="Rectangle 3"/>
          <p:cNvSpPr txBox="1">
            <a:spLocks/>
          </p:cNvSpPr>
          <p:nvPr/>
        </p:nvSpPr>
        <p:spPr>
          <a:xfrm>
            <a:off x="3140075" y="5681442"/>
            <a:ext cx="3962400" cy="301916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75000">
                <a:srgbClr val="C00000"/>
              </a:gs>
            </a:gsLst>
            <a:lin ang="10800000" scaled="1"/>
            <a:tileRect/>
          </a:gradFill>
        </p:spPr>
        <p:txBody>
          <a:bodyPr vert="horz">
            <a:noAutofit/>
          </a:bodyPr>
          <a:lstStyle>
            <a:defPPr>
              <a:defRPr lang="ar-EG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Arial"/>
              </a:defRPr>
            </a:lvl1pPr>
            <a:lvl2pPr marL="742950" indent="-285750">
              <a:spcBef>
                <a:spcPct val="20000"/>
              </a:spcBef>
              <a:buFontTx/>
              <a:buNone/>
              <a:defRPr sz="1100"/>
            </a:lvl2pPr>
            <a:lvl3pPr marL="1143000" indent="-228600">
              <a:spcBef>
                <a:spcPct val="20000"/>
              </a:spcBef>
              <a:buFontTx/>
              <a:buNone/>
              <a:defRPr sz="1100"/>
            </a:lvl3pPr>
            <a:lvl4pPr marL="1600200" indent="-228600">
              <a:spcBef>
                <a:spcPct val="20000"/>
              </a:spcBef>
              <a:buFontTx/>
              <a:buNone/>
              <a:defRPr sz="1100"/>
            </a:lvl4pPr>
            <a:lvl5pPr marL="2057400" indent="-228600">
              <a:spcBef>
                <a:spcPct val="20000"/>
              </a:spcBef>
              <a:buFontTx/>
              <a:buNone/>
              <a:defRPr sz="1100"/>
            </a:lvl5pPr>
            <a:lvl6pPr marL="2514600" indent="-228600">
              <a:spcBef>
                <a:spcPct val="20000"/>
              </a:spcBef>
              <a:buChar char="•"/>
              <a:defRPr sz="2000"/>
            </a:lvl6pPr>
            <a:lvl7pPr marL="2971800" indent="-228600">
              <a:spcBef>
                <a:spcPct val="20000"/>
              </a:spcBef>
              <a:buChar char="•"/>
              <a:defRPr sz="2000"/>
            </a:lvl7pPr>
            <a:lvl8pPr marL="3429000" indent="-228600">
              <a:spcBef>
                <a:spcPct val="20000"/>
              </a:spcBef>
              <a:buChar char="•"/>
              <a:defRPr sz="2000"/>
            </a:lvl8pPr>
            <a:lvl9pPr marL="3886200" indent="-228600">
              <a:spcBef>
                <a:spcPct val="20000"/>
              </a:spcBef>
              <a:buChar char="•"/>
              <a:defRPr sz="2000"/>
            </a:lvl9pPr>
          </a:lstStyle>
          <a:p>
            <a:pPr marL="177800" indent="-177800"/>
            <a:r>
              <a:rPr lang="ar-EG" dirty="0"/>
              <a:t>إدارة مخلفات المشروع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5B33209-B32E-5E7A-715F-F3EDBB55BB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753023"/>
              </p:ext>
            </p:extLst>
          </p:nvPr>
        </p:nvGraphicFramePr>
        <p:xfrm>
          <a:off x="3292475" y="2831306"/>
          <a:ext cx="8534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5AADC41-E4DC-7BFF-6B23-9A85227AC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072989"/>
              </p:ext>
            </p:extLst>
          </p:nvPr>
        </p:nvGraphicFramePr>
        <p:xfrm>
          <a:off x="3292475" y="-216694"/>
          <a:ext cx="8458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75" y="2069306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ar-EG" b="1" dirty="0">
                <a:solidFill>
                  <a:srgbClr val="C00000"/>
                </a:solidFill>
              </a:rPr>
              <a:t>المكون التكنولوجى</a:t>
            </a:r>
          </a:p>
        </p:txBody>
      </p:sp>
    </p:spTree>
    <p:extLst>
      <p:ext uri="{BB962C8B-B14F-4D97-AF65-F5344CB8AC3E}">
        <p14:creationId xmlns:p14="http://schemas.microsoft.com/office/powerpoint/2010/main" val="1984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75" y="2069306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ar-EG" b="1" dirty="0">
                <a:solidFill>
                  <a:srgbClr val="C00000"/>
                </a:solidFill>
              </a:rPr>
              <a:t>القابلية للتكرار</a:t>
            </a:r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8702675" y="2755106"/>
            <a:ext cx="3200400" cy="265176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75000">
                <a:srgbClr val="C00000"/>
              </a:gs>
            </a:gsLst>
            <a:lin ang="10800000" scaled="1"/>
            <a:tileRect/>
          </a:gradFill>
        </p:spPr>
        <p:txBody>
          <a:bodyPr vert="horz">
            <a:noAutofit/>
          </a:bodyPr>
          <a:lstStyle>
            <a:defPPr>
              <a:defRPr lang="ar-EG"/>
            </a:defPPr>
            <a:lvl1pPr marL="177800" marR="0" lvl="0" indent="-1778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Arial"/>
              </a:defRPr>
            </a:lvl1pPr>
            <a:lvl2pPr marL="742950" indent="-285750">
              <a:spcBef>
                <a:spcPct val="20000"/>
              </a:spcBef>
              <a:buFontTx/>
              <a:buNone/>
              <a:defRPr sz="1100"/>
            </a:lvl2pPr>
            <a:lvl3pPr marL="1143000" indent="-228600">
              <a:spcBef>
                <a:spcPct val="20000"/>
              </a:spcBef>
              <a:buFontTx/>
              <a:buNone/>
              <a:defRPr sz="1100"/>
            </a:lvl3pPr>
            <a:lvl4pPr marL="1600200" indent="-228600">
              <a:spcBef>
                <a:spcPct val="20000"/>
              </a:spcBef>
              <a:buFontTx/>
              <a:buNone/>
              <a:defRPr sz="1100"/>
            </a:lvl4pPr>
            <a:lvl5pPr marL="2057400" indent="-228600">
              <a:spcBef>
                <a:spcPct val="20000"/>
              </a:spcBef>
              <a:buFontTx/>
              <a:buNone/>
              <a:defRPr sz="1100"/>
            </a:lvl5pPr>
            <a:lvl6pPr marL="2514600" indent="-228600">
              <a:spcBef>
                <a:spcPct val="20000"/>
              </a:spcBef>
              <a:buChar char="•"/>
              <a:defRPr sz="2000"/>
            </a:lvl6pPr>
            <a:lvl7pPr marL="2971800" indent="-228600">
              <a:spcBef>
                <a:spcPct val="20000"/>
              </a:spcBef>
              <a:buChar char="•"/>
              <a:defRPr sz="2000"/>
            </a:lvl7pPr>
            <a:lvl8pPr marL="3429000" indent="-228600">
              <a:spcBef>
                <a:spcPct val="20000"/>
              </a:spcBef>
              <a:buChar char="•"/>
              <a:defRPr sz="2000"/>
            </a:lvl8pPr>
            <a:lvl9pPr marL="3886200" indent="-228600">
              <a:spcBef>
                <a:spcPct val="20000"/>
              </a:spcBef>
              <a:buChar char="•"/>
              <a:defRPr sz="2000"/>
            </a:lvl9pPr>
          </a:lstStyle>
          <a:p>
            <a:r>
              <a:rPr lang="ar-EG" dirty="0"/>
              <a:t>أولاً : المشروع قابل للتكرار بنفس المواصفات</a:t>
            </a:r>
            <a:endParaRPr lang="en-US" dirty="0"/>
          </a:p>
        </p:txBody>
      </p:sp>
      <p:sp>
        <p:nvSpPr>
          <p:cNvPr id="16" name="Rectangle 4"/>
          <p:cNvSpPr>
            <a:spLocks noGrp="1"/>
          </p:cNvSpPr>
          <p:nvPr>
            <p:ph sz="quarter" idx="4294967295"/>
          </p:nvPr>
        </p:nvSpPr>
        <p:spPr>
          <a:xfrm>
            <a:off x="7870571" y="2983706"/>
            <a:ext cx="4032504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538" indent="-109538" algn="justLow">
              <a:lnSpc>
                <a:spcPct val="110000"/>
              </a:lnSpc>
              <a:spcBef>
                <a:spcPts val="120"/>
              </a:spcBef>
              <a:buClr>
                <a:srgbClr val="C00000"/>
              </a:buClr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موقع مجمع المصانع يخدمه </a:t>
            </a:r>
            <a:r>
              <a:rPr lang="ar-EG" sz="1200" b="1" dirty="0">
                <a:solidFill>
                  <a:srgbClr val="C00000"/>
                </a:solidFill>
                <a:cs typeface="ae_AlMateen"/>
              </a:rPr>
              <a:t>مينائي شرق وغرب بورسعيد </a:t>
            </a:r>
            <a:r>
              <a:rPr lang="ar-EG" sz="1200" b="1" dirty="0">
                <a:solidFill>
                  <a:srgbClr val="002060"/>
                </a:solidFill>
                <a:cs typeface="ae_AlMateen"/>
              </a:rPr>
              <a:t>ويسهل عمليات التصدير وتقليل تكلفة النقل في نطاق الوجه البحرى لجمهورية مصر العربية، وقريب من الموانئ المتواجدة ببقية المحافظات مثل </a:t>
            </a:r>
            <a:r>
              <a:rPr lang="ar-EG" sz="1200" b="1" dirty="0">
                <a:solidFill>
                  <a:srgbClr val="C00000"/>
                </a:solidFill>
                <a:cs typeface="ae_AlMateen"/>
              </a:rPr>
              <a:t>(دمياط - الإسكندرية – العريش - السُخنة) </a:t>
            </a:r>
            <a:r>
              <a:rPr lang="ar-EG" sz="1200" b="1" dirty="0">
                <a:solidFill>
                  <a:srgbClr val="002060"/>
                </a:solidFill>
                <a:cs typeface="ae_AlMateen"/>
              </a:rPr>
              <a:t>وأيضا </a:t>
            </a:r>
            <a:r>
              <a:rPr lang="ar-EG" sz="1200" b="1" dirty="0">
                <a:solidFill>
                  <a:srgbClr val="C00000"/>
                </a:solidFill>
                <a:cs typeface="ae_AlMateen"/>
              </a:rPr>
              <a:t>نفق سيناء</a:t>
            </a:r>
            <a:r>
              <a:rPr lang="ar-EG" sz="1200" b="1" dirty="0">
                <a:solidFill>
                  <a:srgbClr val="002060"/>
                </a:solidFill>
                <a:cs typeface="ae_AlMateen"/>
              </a:rPr>
              <a:t>.</a:t>
            </a:r>
          </a:p>
          <a:p>
            <a:pPr marL="0" indent="0" algn="justLow">
              <a:lnSpc>
                <a:spcPct val="110000"/>
              </a:lnSpc>
              <a:spcBef>
                <a:spcPts val="120"/>
              </a:spcBef>
              <a:buClr>
                <a:srgbClr val="C00000"/>
              </a:buClr>
              <a:buNone/>
            </a:pPr>
            <a:endParaRPr lang="ar-EG" sz="200" b="1" dirty="0">
              <a:solidFill>
                <a:srgbClr val="002060"/>
              </a:solidFill>
              <a:cs typeface="ae_AlMateen"/>
            </a:endParaRPr>
          </a:p>
          <a:p>
            <a:pPr marL="109538" indent="-109538" algn="justLow">
              <a:lnSpc>
                <a:spcPct val="110000"/>
              </a:lnSpc>
              <a:spcBef>
                <a:spcPts val="120"/>
              </a:spcBef>
              <a:buClr>
                <a:srgbClr val="C00000"/>
              </a:buClr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يمكن تكرار المشروع  فى </a:t>
            </a:r>
            <a:r>
              <a:rPr lang="ar-EG" sz="1200" b="1" dirty="0">
                <a:solidFill>
                  <a:srgbClr val="C00000"/>
                </a:solidFill>
                <a:cs typeface="ae_AlMateen"/>
              </a:rPr>
              <a:t>صعيد مصر </a:t>
            </a:r>
            <a:r>
              <a:rPr lang="ar-EG" sz="1200" b="1" dirty="0">
                <a:solidFill>
                  <a:srgbClr val="002060"/>
                </a:solidFill>
                <a:cs typeface="ae_AlMateen"/>
              </a:rPr>
              <a:t>لتقليل تكلفة النقل والشحن للإطارات بين الصعيد وشمال الجمهورية.</a:t>
            </a:r>
          </a:p>
          <a:p>
            <a:pPr marL="182563" indent="-182563" algn="justLow">
              <a:lnSpc>
                <a:spcPct val="110000"/>
              </a:lnSpc>
            </a:pPr>
            <a:endParaRPr lang="ar-EG" dirty="0">
              <a:solidFill>
                <a:srgbClr val="002060"/>
              </a:solidFill>
              <a:cs typeface="ae_AlMateen"/>
            </a:endParaRPr>
          </a:p>
        </p:txBody>
      </p:sp>
      <p:sp>
        <p:nvSpPr>
          <p:cNvPr id="17" name="Rectangle 5"/>
          <p:cNvSpPr txBox="1">
            <a:spLocks/>
          </p:cNvSpPr>
          <p:nvPr/>
        </p:nvSpPr>
        <p:spPr>
          <a:xfrm>
            <a:off x="3216275" y="6793706"/>
            <a:ext cx="3965448" cy="304800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75000">
                <a:srgbClr val="C00000"/>
              </a:gs>
            </a:gsLst>
            <a:lin ang="10800000" scaled="1"/>
            <a:tileRect/>
          </a:gradFill>
        </p:spPr>
        <p:txBody>
          <a:bodyPr vert="horz">
            <a:noAutofit/>
          </a:bodyPr>
          <a:lstStyle>
            <a:defPPr>
              <a:defRPr lang="ar-EG"/>
            </a:defPPr>
            <a:lvl1pPr marL="177800" marR="0" lvl="0" indent="-1778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Arial"/>
              </a:defRPr>
            </a:lvl1pPr>
            <a:lvl2pPr marL="742950" indent="-285750">
              <a:spcBef>
                <a:spcPct val="20000"/>
              </a:spcBef>
              <a:buFontTx/>
              <a:buNone/>
              <a:defRPr sz="1100"/>
            </a:lvl2pPr>
            <a:lvl3pPr marL="1143000" indent="-228600">
              <a:spcBef>
                <a:spcPct val="20000"/>
              </a:spcBef>
              <a:buFontTx/>
              <a:buNone/>
              <a:defRPr sz="1100"/>
            </a:lvl3pPr>
            <a:lvl4pPr marL="1600200" indent="-228600">
              <a:spcBef>
                <a:spcPct val="20000"/>
              </a:spcBef>
              <a:buFontTx/>
              <a:buNone/>
              <a:defRPr sz="1100"/>
            </a:lvl4pPr>
            <a:lvl5pPr marL="2057400" indent="-228600">
              <a:spcBef>
                <a:spcPct val="20000"/>
              </a:spcBef>
              <a:buFontTx/>
              <a:buNone/>
              <a:defRPr sz="1100"/>
            </a:lvl5pPr>
            <a:lvl6pPr marL="2514600" indent="-228600">
              <a:spcBef>
                <a:spcPct val="20000"/>
              </a:spcBef>
              <a:buChar char="•"/>
              <a:defRPr sz="2000"/>
            </a:lvl6pPr>
            <a:lvl7pPr marL="2971800" indent="-228600">
              <a:spcBef>
                <a:spcPct val="20000"/>
              </a:spcBef>
              <a:buChar char="•"/>
              <a:defRPr sz="2000"/>
            </a:lvl7pPr>
            <a:lvl8pPr marL="3429000" indent="-228600">
              <a:spcBef>
                <a:spcPct val="20000"/>
              </a:spcBef>
              <a:buChar char="•"/>
              <a:defRPr sz="2000"/>
            </a:lvl8pPr>
            <a:lvl9pPr marL="3886200" indent="-228600">
              <a:spcBef>
                <a:spcPct val="20000"/>
              </a:spcBef>
              <a:buChar char="•"/>
              <a:defRPr sz="2000"/>
            </a:lvl9pPr>
          </a:lstStyle>
          <a:p>
            <a:r>
              <a:rPr lang="ar-EG" dirty="0"/>
              <a:t>ثالثاً : المشروع مبتكر ومتفرد</a:t>
            </a:r>
            <a:r>
              <a:rPr lang="en-US" dirty="0"/>
              <a:t> :</a:t>
            </a:r>
          </a:p>
        </p:txBody>
      </p:sp>
      <p:sp>
        <p:nvSpPr>
          <p:cNvPr id="18" name="Rectangle 6"/>
          <p:cNvSpPr>
            <a:spLocks noGrp="1"/>
          </p:cNvSpPr>
          <p:nvPr>
            <p:ph sz="quarter" idx="4294967295"/>
          </p:nvPr>
        </p:nvSpPr>
        <p:spPr>
          <a:xfrm>
            <a:off x="3214751" y="7052027"/>
            <a:ext cx="3965448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538" indent="-109538" algn="justLow">
              <a:spcBef>
                <a:spcPts val="0"/>
              </a:spcBef>
              <a:buClr>
                <a:srgbClr val="C00000"/>
              </a:buClr>
              <a:defRPr/>
            </a:pP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المشروع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الأول من نوعه فى مصر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والشرق الأوسط ومصنف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السابع عالمياً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لإنتاج خام المطاط المُستخرج من الإطارات.</a:t>
            </a:r>
            <a:endParaRPr lang="en-US" sz="1200" b="1" kern="0" dirty="0">
              <a:solidFill>
                <a:srgbClr val="002060"/>
              </a:solidFill>
            </a:endParaRPr>
          </a:p>
          <a:p>
            <a:pPr marL="109538" indent="-109538" algn="justLow">
              <a:spcBef>
                <a:spcPts val="0"/>
              </a:spcBef>
              <a:buClr>
                <a:srgbClr val="C00000"/>
              </a:buClr>
              <a:defRPr/>
            </a:pPr>
            <a:endParaRPr lang="en-US" sz="200" b="1" kern="0" dirty="0">
              <a:solidFill>
                <a:srgbClr val="002060"/>
              </a:solidFill>
              <a:cs typeface="ae_AlMateen"/>
            </a:endParaRPr>
          </a:p>
          <a:p>
            <a:pPr marL="109538" indent="-109538" algn="justLow">
              <a:spcBef>
                <a:spcPts val="0"/>
              </a:spcBef>
              <a:buClr>
                <a:srgbClr val="C00000"/>
              </a:buClr>
              <a:defRPr/>
            </a:pP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مجمع مصانع بيراميدز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متفرداً بكونه يشمل عدة مصانع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لتصنيع الإطارات الخارجية والداخلية وباتشات اللحام وقطع الغيار ومادة اللحام السريع للإطارات فى نطاق مجمع واحد بخلاف 193 مصنع حول العالم لصناعة الإطارات الخارجية فقط.</a:t>
            </a:r>
            <a:endParaRPr lang="en-US" sz="1200" b="1" kern="0" dirty="0">
              <a:solidFill>
                <a:srgbClr val="002060"/>
              </a:solidFill>
              <a:cs typeface="ae_AlMateen"/>
            </a:endParaRPr>
          </a:p>
          <a:p>
            <a:pPr marL="109538" indent="-109538" algn="justLow">
              <a:spcBef>
                <a:spcPts val="0"/>
              </a:spcBef>
              <a:buClr>
                <a:srgbClr val="C00000"/>
              </a:buClr>
              <a:defRPr/>
            </a:pPr>
            <a:endParaRPr lang="en-US" sz="200" b="1" kern="0" dirty="0">
              <a:solidFill>
                <a:srgbClr val="002060"/>
              </a:solidFill>
              <a:cs typeface="ae_AlMateen"/>
            </a:endParaRPr>
          </a:p>
          <a:p>
            <a:pPr marL="109538" indent="-109538" algn="justLow">
              <a:spcBef>
                <a:spcPts val="0"/>
              </a:spcBef>
              <a:buClr>
                <a:srgbClr val="C00000"/>
              </a:buClr>
              <a:defRPr/>
            </a:pP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يعد المشروع مصنف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الثانى عالمياً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فى إنتاج مادة اللحام السريع للإطارات بكافة أنواعها.</a:t>
            </a:r>
          </a:p>
          <a:p>
            <a:pPr marL="109538" indent="-109538" algn="justLow">
              <a:spcBef>
                <a:spcPts val="0"/>
              </a:spcBef>
              <a:buClr>
                <a:srgbClr val="C00000"/>
              </a:buClr>
              <a:defRPr/>
            </a:pPr>
            <a:endParaRPr lang="en-US" sz="1200" b="1" kern="0" dirty="0">
              <a:solidFill>
                <a:srgbClr val="002060"/>
              </a:solidFill>
            </a:endParaRPr>
          </a:p>
        </p:txBody>
      </p:sp>
      <p:sp>
        <p:nvSpPr>
          <p:cNvPr id="19" name="Rectangle 8"/>
          <p:cNvSpPr>
            <a:spLocks noGrp="1"/>
          </p:cNvSpPr>
          <p:nvPr>
            <p:ph sz="quarter" idx="4294967295"/>
          </p:nvPr>
        </p:nvSpPr>
        <p:spPr>
          <a:xfrm>
            <a:off x="3238627" y="3020282"/>
            <a:ext cx="3965448" cy="15636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538" indent="-109538" algn="justLow">
              <a:spcBef>
                <a:spcPts val="0"/>
              </a:spcBef>
              <a:buClr>
                <a:srgbClr val="C00000"/>
              </a:buClr>
            </a:pPr>
            <a:r>
              <a:rPr lang="ar-SA" sz="1200" b="1" kern="0" dirty="0">
                <a:solidFill>
                  <a:srgbClr val="002060"/>
                </a:solidFill>
                <a:cs typeface="ae_AlMateen"/>
              </a:rPr>
              <a:t>انبعاث الغازات السامة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للهواء عند حرق الإطارات المستعملة مثل </a:t>
            </a:r>
            <a:r>
              <a:rPr lang="ar-SA" sz="1200" b="1" kern="0" dirty="0">
                <a:solidFill>
                  <a:srgbClr val="C00000"/>
                </a:solidFill>
                <a:cs typeface="ae_AlMateen"/>
              </a:rPr>
              <a:t>مركبات الديوكسين،</a:t>
            </a:r>
            <a:r>
              <a:rPr lang="en-US" sz="1200" b="1" kern="0" dirty="0">
                <a:solidFill>
                  <a:srgbClr val="C00000"/>
                </a:solidFill>
                <a:cs typeface="ae_AlMateen"/>
              </a:rPr>
              <a:t> </a:t>
            </a:r>
            <a:r>
              <a:rPr lang="ar-SA" sz="1200" b="1" kern="0" dirty="0">
                <a:solidFill>
                  <a:srgbClr val="002060"/>
                </a:solidFill>
                <a:cs typeface="ae_AlMateen"/>
              </a:rPr>
              <a:t>التي وصفتها وكالة حماية البيئة </a:t>
            </a:r>
            <a:r>
              <a:rPr lang="ar-SA" sz="1200" b="1" kern="0" dirty="0">
                <a:solidFill>
                  <a:srgbClr val="C00000"/>
                </a:solidFill>
                <a:cs typeface="ae_AlMateen"/>
              </a:rPr>
              <a:t>بـ"مادة شديدة الس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ُ</a:t>
            </a:r>
            <a:r>
              <a:rPr lang="ar-SA" sz="1200" b="1" kern="0" dirty="0">
                <a:solidFill>
                  <a:srgbClr val="C00000"/>
                </a:solidFill>
                <a:cs typeface="ae_AlMateen"/>
              </a:rPr>
              <a:t>م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ّ</a:t>
            </a:r>
            <a:r>
              <a:rPr lang="ar-SA" sz="1200" b="1" kern="0" dirty="0">
                <a:solidFill>
                  <a:srgbClr val="C00000"/>
                </a:solidFill>
                <a:cs typeface="ae_AlMateen"/>
              </a:rPr>
              <a:t>ية"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.</a:t>
            </a:r>
            <a:r>
              <a:rPr lang="ar-SA" sz="1200" b="1" kern="0" dirty="0">
                <a:solidFill>
                  <a:srgbClr val="C00000"/>
                </a:solidFill>
                <a:cs typeface="ae_AlMateen"/>
              </a:rPr>
              <a:t> </a:t>
            </a:r>
            <a:r>
              <a:rPr lang="ar-SA" sz="1200" b="1" kern="0" dirty="0">
                <a:solidFill>
                  <a:srgbClr val="002060"/>
                </a:solidFill>
                <a:cs typeface="ae_AlMateen"/>
              </a:rPr>
              <a:t>ولهذا فإن هدفنا هو المساهمة في تقليل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هذه الإنبعاثات </a:t>
            </a:r>
            <a:r>
              <a:rPr lang="ar-SA" sz="1200" b="1" kern="0" dirty="0">
                <a:solidFill>
                  <a:srgbClr val="002060"/>
                </a:solidFill>
                <a:cs typeface="ae_AlMateen"/>
              </a:rPr>
              <a:t>عن طريق عملية </a:t>
            </a:r>
            <a:r>
              <a:rPr lang="ar-SA" sz="1200" b="1" kern="0" dirty="0">
                <a:solidFill>
                  <a:srgbClr val="C00000"/>
                </a:solidFill>
                <a:cs typeface="ae_AlMateen"/>
              </a:rPr>
              <a:t>استخراج خام المطاط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والسلك والتيل والكربون الاسود</a:t>
            </a:r>
            <a:r>
              <a:rPr lang="ar-SA" sz="1200" b="1" kern="0" dirty="0">
                <a:solidFill>
                  <a:srgbClr val="C00000"/>
                </a:solidFill>
                <a:cs typeface="ae_AlMateen"/>
              </a:rPr>
              <a:t> </a:t>
            </a:r>
            <a:r>
              <a:rPr lang="ar-SA" sz="1200" b="1" kern="0" dirty="0">
                <a:solidFill>
                  <a:srgbClr val="002060"/>
                </a:solidFill>
                <a:cs typeface="ae_AlMateen"/>
              </a:rPr>
              <a:t>من الإطارات المستهلكة التي عادةً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ما </a:t>
            </a:r>
            <a:r>
              <a:rPr lang="ar-SA" sz="1200" b="1" kern="0" dirty="0">
                <a:solidFill>
                  <a:srgbClr val="002060"/>
                </a:solidFill>
                <a:cs typeface="ae_AlMateen"/>
              </a:rPr>
              <a:t>يتم التخلص منها عن طريق حرقها.</a:t>
            </a:r>
            <a:endParaRPr lang="ar-EG" sz="1200" b="1" kern="0" dirty="0">
              <a:solidFill>
                <a:srgbClr val="002060"/>
              </a:solidFill>
              <a:cs typeface="ae_AlMateen"/>
            </a:endParaRPr>
          </a:p>
          <a:p>
            <a:pPr marL="109538" indent="-109538" algn="justLow">
              <a:spcBef>
                <a:spcPts val="0"/>
              </a:spcBef>
              <a:buClr>
                <a:srgbClr val="C00000"/>
              </a:buClr>
            </a:pPr>
            <a:endParaRPr lang="en-US" sz="1200" b="1" kern="0" dirty="0">
              <a:solidFill>
                <a:srgbClr val="8FB08C">
                  <a:lumMod val="50000"/>
                </a:srgbClr>
              </a:solidFill>
              <a:cs typeface="ae_AlMateen"/>
            </a:endParaRPr>
          </a:p>
          <a:p>
            <a:pPr marL="109538" indent="-109538" algn="justLow">
              <a:spcBef>
                <a:spcPts val="0"/>
              </a:spcBef>
              <a:buClr>
                <a:srgbClr val="C00000"/>
              </a:buClr>
            </a:pPr>
            <a:r>
              <a:rPr lang="ar-SA" sz="1200" b="1" kern="0" dirty="0">
                <a:solidFill>
                  <a:srgbClr val="002060"/>
                </a:solidFill>
                <a:cs typeface="ae_AlMateen"/>
              </a:rPr>
              <a:t>مشكلة استيراد المطاط فإننا بحاجة </a:t>
            </a:r>
            <a:r>
              <a:rPr lang="ar-SA" sz="1200" b="1" kern="0" dirty="0">
                <a:solidFill>
                  <a:srgbClr val="C00000"/>
                </a:solidFill>
                <a:cs typeface="ae_AlMateen"/>
              </a:rPr>
              <a:t>لتصنيع المطاط لتسهيل عملية الإنتاج و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تغطية</a:t>
            </a:r>
            <a:r>
              <a:rPr lang="ar-SA" sz="1200" b="1" kern="0" dirty="0">
                <a:solidFill>
                  <a:srgbClr val="C00000"/>
                </a:solidFill>
                <a:cs typeface="ae_AlMateen"/>
              </a:rPr>
              <a:t> متطلبات السوق المحلي</a:t>
            </a:r>
            <a:r>
              <a:rPr lang="ar-SA" sz="1200" b="1" kern="0" dirty="0">
                <a:solidFill>
                  <a:srgbClr val="002060"/>
                </a:solidFill>
                <a:cs typeface="ae_AlMateen"/>
              </a:rPr>
              <a:t>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وأيضاً </a:t>
            </a:r>
            <a:r>
              <a:rPr lang="ar-SA" sz="1200" b="1" kern="0" dirty="0">
                <a:solidFill>
                  <a:srgbClr val="002060"/>
                </a:solidFill>
                <a:cs typeface="ae_AlMateen"/>
              </a:rPr>
              <a:t>توفير أي كميات للتصدير في وقت قصير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 لتلبية متطلبات السوق الخارجى.</a:t>
            </a:r>
            <a:endParaRPr lang="en-US" sz="1200" b="1" kern="0" dirty="0">
              <a:solidFill>
                <a:srgbClr val="002060"/>
              </a:solidFill>
              <a:cs typeface="ae_AlMateen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7276" y="4528780"/>
            <a:ext cx="2126667" cy="1444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3216276" y="2755106"/>
            <a:ext cx="3965575" cy="265176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75000">
                <a:srgbClr val="C00000"/>
              </a:gs>
            </a:gsLst>
            <a:lin ang="10800000" scaled="1"/>
            <a:tileRect/>
          </a:gradFill>
        </p:spPr>
        <p:txBody>
          <a:bodyPr vert="horz">
            <a:noAutofit/>
          </a:bodyPr>
          <a:lstStyle>
            <a:defPPr>
              <a:defRPr lang="ar-EG"/>
            </a:defPPr>
            <a:lvl1pPr marL="177800" marR="0" lvl="0" indent="-1778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Arial"/>
              </a:defRPr>
            </a:lvl1pPr>
            <a:lvl2pPr marL="742950" indent="-285750">
              <a:spcBef>
                <a:spcPct val="20000"/>
              </a:spcBef>
              <a:buFontTx/>
              <a:buNone/>
              <a:defRPr sz="1100"/>
            </a:lvl2pPr>
            <a:lvl3pPr marL="1143000" indent="-228600">
              <a:spcBef>
                <a:spcPct val="20000"/>
              </a:spcBef>
              <a:buFontTx/>
              <a:buNone/>
              <a:defRPr sz="1100"/>
            </a:lvl3pPr>
            <a:lvl4pPr marL="1600200" indent="-228600">
              <a:spcBef>
                <a:spcPct val="20000"/>
              </a:spcBef>
              <a:buFontTx/>
              <a:buNone/>
              <a:defRPr sz="1100"/>
            </a:lvl4pPr>
            <a:lvl5pPr marL="2057400" indent="-228600">
              <a:spcBef>
                <a:spcPct val="20000"/>
              </a:spcBef>
              <a:buFontTx/>
              <a:buNone/>
              <a:defRPr sz="1100"/>
            </a:lvl5pPr>
            <a:lvl6pPr marL="2514600" indent="-228600">
              <a:spcBef>
                <a:spcPct val="20000"/>
              </a:spcBef>
              <a:buChar char="•"/>
              <a:defRPr sz="2000"/>
            </a:lvl6pPr>
            <a:lvl7pPr marL="2971800" indent="-228600">
              <a:spcBef>
                <a:spcPct val="20000"/>
              </a:spcBef>
              <a:buChar char="•"/>
              <a:defRPr sz="2000"/>
            </a:lvl7pPr>
            <a:lvl8pPr marL="3429000" indent="-228600">
              <a:spcBef>
                <a:spcPct val="20000"/>
              </a:spcBef>
              <a:buChar char="•"/>
              <a:defRPr sz="2000"/>
            </a:lvl8pPr>
            <a:lvl9pPr marL="3886200" indent="-228600">
              <a:spcBef>
                <a:spcPct val="20000"/>
              </a:spcBef>
              <a:buChar char="•"/>
              <a:defRPr sz="2000"/>
            </a:lvl9pPr>
          </a:lstStyle>
          <a:p>
            <a:r>
              <a:rPr lang="ar-EG" dirty="0"/>
              <a:t>ثانياً : المساهمة فى حل مشكلة موجودة على نطاق كبير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239786" y="2887694"/>
            <a:ext cx="0" cy="5526024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graphicFrame>
        <p:nvGraphicFramePr>
          <p:cNvPr id="26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175042"/>
              </p:ext>
            </p:extLst>
          </p:nvPr>
        </p:nvGraphicFramePr>
        <p:xfrm>
          <a:off x="9075209" y="4287388"/>
          <a:ext cx="3361267" cy="19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Oval 27"/>
          <p:cNvSpPr/>
          <p:nvPr/>
        </p:nvSpPr>
        <p:spPr>
          <a:xfrm>
            <a:off x="8206825" y="4554180"/>
            <a:ext cx="216450" cy="21645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graphicFrame>
        <p:nvGraphicFramePr>
          <p:cNvPr id="60" name="Diagram 59"/>
          <p:cNvGraphicFramePr/>
          <p:nvPr>
            <p:extLst>
              <p:ext uri="{D42A27DB-BD31-4B8C-83A1-F6EECF244321}">
                <p14:modId xmlns:p14="http://schemas.microsoft.com/office/powerpoint/2010/main" val="2086876064"/>
              </p:ext>
            </p:extLst>
          </p:nvPr>
        </p:nvGraphicFramePr>
        <p:xfrm>
          <a:off x="7254875" y="5973728"/>
          <a:ext cx="2438400" cy="216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59921"/>
              </p:ext>
            </p:extLst>
          </p:nvPr>
        </p:nvGraphicFramePr>
        <p:xfrm>
          <a:off x="3292476" y="4782459"/>
          <a:ext cx="3660649" cy="1945137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42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e_AlMateen"/>
                        </a:rPr>
                        <a:t>إسم المنتج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e_AlMateen"/>
                        </a:rPr>
                        <a:t>الطاقة الإنتاجية الحالية يومياً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e_AlMateen"/>
                        </a:rPr>
                        <a:t>الطاقة الإنتاجية بحلول نهاية عام 2023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81"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الإطارات الخارجية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10 آلاف إطار 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30 ألف إطار 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930"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الإطارات الداخلية (بالون الهواء الداخلى)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18 ألف قطعة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90 ألف قطعة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81"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باتش لحام الإطارات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1.5 مليون قطعة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8 مليون قطعة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30"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قطع الغيار المطاطية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15 ألف قطعة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مليون قطعة (بحلول نهاية العام الحالى)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81"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خام المطاط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30 طن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1" eaLnBrk="1" latinLnBrk="0" hangingPunct="1"/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e_AlMateen"/>
                        </a:rPr>
                        <a:t>60 طن</a:t>
                      </a:r>
                    </a:p>
                  </a:txBody>
                  <a:tcPr marL="36575" marR="36575" marT="18289" marB="1828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9693277" y="6209656"/>
            <a:ext cx="2285999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 algn="justLow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الإطارات هي ثاني أكثر منتج مستخدم بعد البترول</a:t>
            </a:r>
            <a:r>
              <a:rPr lang="ar-EG" sz="1200" b="1" dirty="0">
                <a:solidFill>
                  <a:srgbClr val="8FB08C">
                    <a:lumMod val="50000"/>
                  </a:srgbClr>
                </a:solidFill>
                <a:cs typeface="ae_AlMateen"/>
              </a:rPr>
              <a:t> </a:t>
            </a:r>
            <a:r>
              <a:rPr lang="ar-EG" sz="1200" b="1" dirty="0">
                <a:solidFill>
                  <a:srgbClr val="C00000"/>
                </a:solidFill>
                <a:cs typeface="ae_AlMateen"/>
              </a:rPr>
              <a:t>ف</a:t>
            </a:r>
            <a:r>
              <a:rPr lang="ar-EG" sz="1200" b="1" u="sng" dirty="0">
                <a:solidFill>
                  <a:srgbClr val="C00000"/>
                </a:solidFill>
                <a:cs typeface="ae_AlMateen"/>
              </a:rPr>
              <a:t>هي صناعة لن تموت لكثرة الطلب عليها</a:t>
            </a:r>
            <a:r>
              <a:rPr lang="ar-EG" sz="1200" b="1" dirty="0">
                <a:solidFill>
                  <a:srgbClr val="C00000"/>
                </a:solidFill>
                <a:cs typeface="ae_AlMateen"/>
              </a:rPr>
              <a:t>،</a:t>
            </a:r>
            <a:r>
              <a:rPr lang="ar-EG" sz="1200" b="1" dirty="0">
                <a:solidFill>
                  <a:srgbClr val="8FB08C">
                    <a:lumMod val="50000"/>
                  </a:srgbClr>
                </a:solidFill>
                <a:cs typeface="ae_AlMateen"/>
              </a:rPr>
              <a:t> </a:t>
            </a:r>
            <a:r>
              <a:rPr lang="ar-EG" sz="1200" b="1" dirty="0">
                <a:solidFill>
                  <a:srgbClr val="002060"/>
                </a:solidFill>
                <a:cs typeface="ae_AlMateen"/>
              </a:rPr>
              <a:t>مجمع مصانع بيراميدز له طاقة إنتاجية يومية </a:t>
            </a:r>
            <a:r>
              <a:rPr lang="ar-EG" sz="1200" b="1" dirty="0">
                <a:solidFill>
                  <a:srgbClr val="C00000"/>
                </a:solidFill>
                <a:cs typeface="ae_AlMateen"/>
              </a:rPr>
              <a:t>28 ألف إطار حالياً </a:t>
            </a:r>
            <a:r>
              <a:rPr lang="ar-EG" sz="1200" b="1" dirty="0">
                <a:solidFill>
                  <a:srgbClr val="8FB08C">
                    <a:lumMod val="50000"/>
                  </a:srgbClr>
                </a:solidFill>
                <a:cs typeface="ae_AlMateen"/>
              </a:rPr>
              <a:t>ما </a:t>
            </a:r>
            <a:r>
              <a:rPr lang="ar-EG" sz="1200" b="1" dirty="0">
                <a:solidFill>
                  <a:srgbClr val="002060"/>
                </a:solidFill>
                <a:cs typeface="ae_AlMateen"/>
              </a:rPr>
              <a:t>بين إطارات خارجية وبالون داخلي بالإضافة إلى إنتاج باتش اللحام وقطع الغيار المطاطية، غير أن </a:t>
            </a:r>
            <a:r>
              <a:rPr lang="ar-EG" sz="1200" b="1" dirty="0">
                <a:solidFill>
                  <a:srgbClr val="C00000"/>
                </a:solidFill>
                <a:cs typeface="ae_AlMateen"/>
              </a:rPr>
              <a:t>المصنع قادر</a:t>
            </a:r>
          </a:p>
          <a:p>
            <a:pPr algn="justLow">
              <a:lnSpc>
                <a:spcPct val="150000"/>
              </a:lnSpc>
            </a:pPr>
            <a:endParaRPr lang="ar-EG" sz="1200" b="1" dirty="0">
              <a:solidFill>
                <a:srgbClr val="002060"/>
              </a:solidFill>
              <a:cs typeface="ae_AlMatee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5050" y="8178777"/>
            <a:ext cx="4495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b="1" dirty="0">
                <a:solidFill>
                  <a:srgbClr val="002060"/>
                </a:solidFill>
                <a:cs typeface="ae_AlMateen"/>
              </a:rPr>
              <a:t>خارجية وبالون داخلي مما ساعد في تغطية متطلبات السوق المحلى.</a:t>
            </a:r>
            <a:endParaRPr lang="ar-EG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75" y="5140602"/>
            <a:ext cx="762000" cy="2453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07275" y="7908128"/>
            <a:ext cx="2590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b="1" dirty="0">
                <a:solidFill>
                  <a:srgbClr val="C00000"/>
                </a:solidFill>
                <a:cs typeface="ae_AlMateen"/>
              </a:rPr>
              <a:t>على إنتاج 120 ألف إطار يومياً </a:t>
            </a:r>
            <a:r>
              <a:rPr lang="ar-EG" sz="1200" b="1" dirty="0">
                <a:solidFill>
                  <a:srgbClr val="8FB08C">
                    <a:lumMod val="50000"/>
                  </a:srgbClr>
                </a:solidFill>
                <a:cs typeface="ae_AlMateen"/>
              </a:rPr>
              <a:t>ما </a:t>
            </a:r>
            <a:r>
              <a:rPr lang="ar-EG" sz="1200" b="1" dirty="0">
                <a:solidFill>
                  <a:srgbClr val="002060"/>
                </a:solidFill>
                <a:cs typeface="ae_AlMateen"/>
              </a:rPr>
              <a:t>بين إطارات</a:t>
            </a:r>
            <a:endParaRPr lang="ar-EG" sz="1200" dirty="0"/>
          </a:p>
        </p:txBody>
      </p:sp>
    </p:spTree>
    <p:extLst>
      <p:ext uri="{BB962C8B-B14F-4D97-AF65-F5344CB8AC3E}">
        <p14:creationId xmlns:p14="http://schemas.microsoft.com/office/powerpoint/2010/main" val="54117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75" y="1993106"/>
            <a:ext cx="8229600" cy="639762"/>
          </a:xfrm>
        </p:spPr>
        <p:txBody>
          <a:bodyPr>
            <a:noAutofit/>
          </a:bodyPr>
          <a:lstStyle/>
          <a:p>
            <a:r>
              <a:rPr lang="ar-EG" sz="4000" b="1" dirty="0">
                <a:solidFill>
                  <a:srgbClr val="C00000"/>
                </a:solidFill>
              </a:rPr>
              <a:t>الأثر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292475" y="3059906"/>
            <a:ext cx="8305800" cy="304800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75000">
                <a:srgbClr val="C00000"/>
              </a:gs>
            </a:gsLst>
            <a:lin ang="10800000" scaled="1"/>
            <a:tileRect/>
          </a:gradFill>
        </p:spPr>
        <p:txBody>
          <a:bodyPr vert="horz">
            <a:noAutofit/>
          </a:bodyPr>
          <a:lstStyle>
            <a:lvl1pPr marL="0" marR="0" indent="0" algn="r" rtl="1" eaLnBrk="1" latinLnBrk="0" hangingPunct="1">
              <a:spcBef>
                <a:spcPct val="20000"/>
              </a:spcBef>
              <a:buFontTx/>
              <a:buNone/>
              <a:defRPr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defRPr/>
            </a:pPr>
            <a:r>
              <a:rPr lang="ar-EG" sz="1400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المجال البيئي</a:t>
            </a:r>
          </a:p>
        </p:txBody>
      </p:sp>
      <p:sp>
        <p:nvSpPr>
          <p:cNvPr id="13" name="Rectangle 4"/>
          <p:cNvSpPr>
            <a:spLocks noGrp="1"/>
          </p:cNvSpPr>
          <p:nvPr>
            <p:ph sz="quarter" idx="4294967295"/>
          </p:nvPr>
        </p:nvSpPr>
        <p:spPr>
          <a:xfrm>
            <a:off x="3292475" y="3288506"/>
            <a:ext cx="830884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ar-EG" sz="1300" b="1" u="sng" kern="0" dirty="0">
                <a:solidFill>
                  <a:srgbClr val="C00000"/>
                </a:solidFill>
                <a:cs typeface="ae_AlMateen"/>
              </a:rPr>
              <a:t>يحقق المشروع</a:t>
            </a:r>
            <a:r>
              <a:rPr lang="en-US" sz="1300" b="1" u="sng" kern="0" dirty="0">
                <a:solidFill>
                  <a:srgbClr val="C00000"/>
                </a:solidFill>
                <a:cs typeface="ae_AlMateen"/>
              </a:rPr>
              <a:t> </a:t>
            </a:r>
            <a:r>
              <a:rPr lang="ar-EG" sz="1300" b="1" u="sng" kern="0" dirty="0">
                <a:solidFill>
                  <a:srgbClr val="C00000"/>
                </a:solidFill>
                <a:cs typeface="ae_AlMateen"/>
              </a:rPr>
              <a:t>العديد من الفوائد البيئية:</a:t>
            </a:r>
            <a:endParaRPr lang="en-US" sz="1300" b="1" u="sng" kern="0" dirty="0">
              <a:solidFill>
                <a:srgbClr val="C00000"/>
              </a:solidFill>
            </a:endParaRPr>
          </a:p>
          <a:p>
            <a:pPr marL="401638" indent="-173038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تقليل من حجم الإطارات في مكب النفايات وتوفير المساحات بها نظراً لأحجامها الكبيرة وأشكالها المجوفة تشغل الإطارات مساحة كبيرة في مدافن النفايات</a:t>
            </a:r>
            <a:r>
              <a:rPr lang="en-US" sz="1200" b="1" kern="0" dirty="0">
                <a:solidFill>
                  <a:srgbClr val="002060"/>
                </a:solidFill>
              </a:rPr>
              <a:t>.</a:t>
            </a:r>
          </a:p>
          <a:p>
            <a:pPr marL="401638" indent="-173038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ar-EG" sz="1200" b="1" kern="0" dirty="0">
                <a:solidFill>
                  <a:srgbClr val="002060"/>
                </a:solidFill>
              </a:rPr>
              <a:t>تقليل الإنبعاثات الناتجة عن حرق الإطارات نظراً لصعوبة التحلل طبيعياً، كما يلوث الهواء والمياه والتربة ويؤثر على الزراعة لسنوات عديدة.</a:t>
            </a:r>
            <a:endParaRPr lang="en-US" sz="1200" b="1" kern="0" dirty="0">
              <a:solidFill>
                <a:srgbClr val="002060"/>
              </a:solidFill>
            </a:endParaRPr>
          </a:p>
          <a:p>
            <a:pPr marL="401638" indent="-173038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منع إنتشار الأمراض حيث أن الإطارات القديمة توفر بيئة مواتية للقوارض والحشرات الحاملة للأمراض.</a:t>
            </a:r>
          </a:p>
        </p:txBody>
      </p:sp>
      <p:sp>
        <p:nvSpPr>
          <p:cNvPr id="14" name="Rectangle 5"/>
          <p:cNvSpPr txBox="1">
            <a:spLocks/>
          </p:cNvSpPr>
          <p:nvPr/>
        </p:nvSpPr>
        <p:spPr>
          <a:xfrm>
            <a:off x="3292475" y="4477226"/>
            <a:ext cx="3965448" cy="304800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75000">
                <a:srgbClr val="C00000"/>
              </a:gs>
            </a:gsLst>
            <a:lin ang="10800000" scaled="1"/>
            <a:tileRect/>
          </a:gradFill>
        </p:spPr>
        <p:txBody>
          <a:bodyPr vert="horz">
            <a:noAutofit/>
          </a:bodyPr>
          <a:lstStyle>
            <a:lvl1pPr marL="0" marR="0" indent="0" algn="r" rtl="1" eaLnBrk="1" latinLnBrk="0" hangingPunct="1">
              <a:spcBef>
                <a:spcPct val="20000"/>
              </a:spcBef>
              <a:buFontTx/>
              <a:buNone/>
              <a:defRPr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defRPr/>
            </a:pPr>
            <a:r>
              <a:rPr lang="ar-EG" sz="1400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المجال الإقتصادي</a:t>
            </a:r>
            <a:endParaRPr lang="en-US" sz="1400" kern="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15" name="Rectangle 6"/>
          <p:cNvSpPr>
            <a:spLocks noGrp="1"/>
          </p:cNvSpPr>
          <p:nvPr>
            <p:ph sz="quarter" idx="4294967295"/>
          </p:nvPr>
        </p:nvSpPr>
        <p:spPr>
          <a:xfrm>
            <a:off x="3292475" y="4782026"/>
            <a:ext cx="4038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•  التصدير بقيمة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1.5 مليون دولار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في عام 2021،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و2 مليـون دولار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 حتى تاريخه في عام 2022 للعديد من الدول.</a:t>
            </a:r>
          </a:p>
          <a:p>
            <a:pPr marL="0" indent="0">
              <a:spcBef>
                <a:spcPts val="0"/>
              </a:spcBef>
              <a:buNone/>
            </a:pPr>
            <a:endParaRPr lang="ar-EG" sz="800" b="1" kern="0" dirty="0">
              <a:solidFill>
                <a:srgbClr val="002060"/>
              </a:solidFill>
              <a:cs typeface="ae_AlMatee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•  تغطية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90%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من إحتياجات السوق المحلي وفرض جودتنا والسعر المنافس لجميع أنواع الإطارات. </a:t>
            </a:r>
            <a:endParaRPr lang="en-US" sz="1200" b="1" kern="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ar-EG" sz="1200" kern="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kern="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kern="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kern="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kern="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kern="0" dirty="0">
              <a:solidFill>
                <a:srgbClr val="002060"/>
              </a:solidFill>
            </a:endParaRPr>
          </a:p>
        </p:txBody>
      </p:sp>
      <p:sp>
        <p:nvSpPr>
          <p:cNvPr id="16" name="Rectangle 7"/>
          <p:cNvSpPr txBox="1">
            <a:spLocks/>
          </p:cNvSpPr>
          <p:nvPr/>
        </p:nvSpPr>
        <p:spPr>
          <a:xfrm>
            <a:off x="7632827" y="4477226"/>
            <a:ext cx="3965448" cy="304800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75000">
                <a:srgbClr val="C00000"/>
              </a:gs>
            </a:gsLst>
            <a:lin ang="10800000" scaled="1"/>
            <a:tileRect/>
          </a:gradFill>
        </p:spPr>
        <p:txBody>
          <a:bodyPr vert="horz">
            <a:noAutofit/>
          </a:bodyPr>
          <a:lstStyle>
            <a:lvl1pPr marL="0" marR="0" indent="0" algn="r" rtl="1" eaLnBrk="1" latinLnBrk="0" hangingPunct="1">
              <a:spcBef>
                <a:spcPct val="20000"/>
              </a:spcBef>
              <a:buFontTx/>
              <a:buNone/>
              <a:defRPr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rtl="1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defRPr/>
            </a:pPr>
            <a:r>
              <a:rPr lang="ar-EG" sz="1400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المجال الإجتماعى</a:t>
            </a:r>
            <a:endParaRPr lang="en-US" sz="1400" kern="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17" name="Rectangle 8"/>
          <p:cNvSpPr>
            <a:spLocks noGrp="1"/>
          </p:cNvSpPr>
          <p:nvPr>
            <p:ph sz="quarter" idx="4294967295"/>
          </p:nvPr>
        </p:nvSpPr>
        <p:spPr>
          <a:xfrm>
            <a:off x="7712075" y="4782026"/>
            <a:ext cx="3965448" cy="15057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justLow">
              <a:spcBef>
                <a:spcPts val="0"/>
              </a:spcBef>
              <a:buNone/>
              <a:defRPr/>
            </a:pP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• تم توفير فرصة عمل لـ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1000 عامل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وستصــل إلى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1500 عامل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بنهاية العــام الحالى بمشيئة الله وقابل للزيادة إلى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5000 عامل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. 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• يتم عمل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ندوات ودورات توعية بيئية وصناعية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بإستمرار للعاملين وكيفية التعامل مع المواد في جميع مراحل الصناعة. 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• اقتراح عمل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مبادرات توعية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ضد مخاطر التخلص الغير آمن للإطارات المستعملة واقتراح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استخدامات أخرى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لها </a:t>
            </a:r>
            <a:r>
              <a:rPr lang="ar-EG" sz="1200" b="1" kern="0" dirty="0">
                <a:solidFill>
                  <a:srgbClr val="C00000"/>
                </a:solidFill>
                <a:cs typeface="ae_AlMateen"/>
              </a:rPr>
              <a:t>واستخراج خامات منها </a:t>
            </a:r>
            <a:r>
              <a:rPr lang="ar-EG" sz="1200" b="1" kern="0" dirty="0">
                <a:solidFill>
                  <a:srgbClr val="002060"/>
                </a:solidFill>
                <a:cs typeface="ae_AlMateen"/>
              </a:rPr>
              <a:t>لصناعات أخرى مثل:</a:t>
            </a:r>
          </a:p>
          <a:p>
            <a:pPr marL="228600" indent="0">
              <a:spcBef>
                <a:spcPts val="0"/>
              </a:spcBef>
              <a:buNone/>
              <a:defRPr/>
            </a:pPr>
            <a:endParaRPr lang="en-US" sz="1200" b="1" kern="0" dirty="0">
              <a:solidFill>
                <a:srgbClr val="002060"/>
              </a:solidFill>
            </a:endParaRPr>
          </a:p>
        </p:txBody>
      </p:sp>
      <p:pic>
        <p:nvPicPr>
          <p:cNvPr id="18" name="Picture 2" descr="D:\M.K\مؤتمر قمة المناخ mk\تعديل Final\27faf17e7065eb1be3800945fc7e5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6302812"/>
            <a:ext cx="2057400" cy="2213014"/>
          </a:xfrm>
          <a:prstGeom prst="ellipse">
            <a:avLst/>
          </a:prstGeom>
          <a:ln w="12700" cap="rnd">
            <a:gradFill>
              <a:gsLst>
                <a:gs pos="0">
                  <a:srgbClr val="00206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C00000"/>
                </a:gs>
              </a:gsLst>
              <a:lin ang="5400000" scaled="0"/>
            </a:gra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94038"/>
              </p:ext>
            </p:extLst>
          </p:nvPr>
        </p:nvGraphicFramePr>
        <p:xfrm>
          <a:off x="3284855" y="5726906"/>
          <a:ext cx="3970020" cy="3002280"/>
        </p:xfrm>
        <a:graphic>
          <a:graphicData uri="http://schemas.openxmlformats.org/drawingml/2006/table">
            <a:tbl>
              <a:tblPr rtl="1" firstRow="1" bandRow="1"/>
              <a:tblGrid>
                <a:gridCol w="132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22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e_AlMateen"/>
                          <a:ea typeface="+mn-ea"/>
                          <a:cs typeface="ae_AlMateen"/>
                        </a:rPr>
                        <a:t>الطاقة الإنتاجية للمشروع يومياَ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e_AlMateen"/>
                          <a:ea typeface="+mn-ea"/>
                          <a:cs typeface="ae_AlMateen"/>
                        </a:rPr>
                        <a:t>سعر الوحدة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e_AlMateen"/>
                          <a:ea typeface="+mn-ea"/>
                          <a:cs typeface="ae_AlMateen"/>
                        </a:rPr>
                        <a:t>ما يتم توفير إستيراده ويتم استخدامه محلياً وللتصدير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2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10آلاف إطار خارجى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متوسط سعر الإطار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15 دولار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150 ألف دولار للإستهلاك المحلى والتصدير.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0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18 ألف إطار داخلى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(بالون هواء)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متوسط سعر البالون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 3  دولار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65 ألف دولار 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0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1.5 مليون قطعة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باتش لحام الإطارات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متوسط سعر القطعة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1 جنيه مصرى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81 ألف دولار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30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15 ألف قطعة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غيار مطاطية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متوسط سعر القطعة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1 دولار 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15 ألف دولار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0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30 طن من خام المطاط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متوسط سعر الطن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1000 دولار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5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e_AlMateen"/>
                          <a:ea typeface="+mn-ea"/>
                          <a:cs typeface="ae_AlMateen"/>
                        </a:rPr>
                        <a:t>30 ألف دولار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4892675" y="2674654"/>
            <a:ext cx="5029200" cy="38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rtl="1"/>
            <a:r>
              <a:rPr lang="ar-EG" sz="2000" b="1" dirty="0">
                <a:solidFill>
                  <a:srgbClr val="002060"/>
                </a:solidFill>
                <a:cs typeface="ae_AlMateen"/>
              </a:rPr>
              <a:t>يحقق المشروع العديد من الأهداف فى مختلف من المجالات</a:t>
            </a:r>
            <a:endParaRPr lang="en-US" sz="2000" b="1" dirty="0">
              <a:solidFill>
                <a:srgbClr val="002060"/>
              </a:solidFill>
              <a:cs typeface="ae_AlMateen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159876" y="6153626"/>
            <a:ext cx="2480419" cy="1371600"/>
          </a:xfrm>
        </p:spPr>
        <p:txBody>
          <a:bodyPr>
            <a:noAutofit/>
          </a:bodyPr>
          <a:lstStyle/>
          <a:p>
            <a:pPr marL="0" indent="0" algn="justLow">
              <a:buNone/>
            </a:pPr>
            <a:r>
              <a:rPr lang="ar-EG" sz="1200" b="1" dirty="0">
                <a:solidFill>
                  <a:schemeClr val="accent5">
                    <a:lumMod val="50000"/>
                  </a:schemeClr>
                </a:solidFill>
                <a:cs typeface="ae_AlMateen"/>
              </a:rPr>
              <a:t>1-</a:t>
            </a:r>
            <a:r>
              <a:rPr lang="ar-EG" sz="1200" b="1" dirty="0">
                <a:solidFill>
                  <a:srgbClr val="002060"/>
                </a:solidFill>
                <a:cs typeface="ae_AlMateen"/>
              </a:rPr>
              <a:t>إنتاج المطاط المستصلح (شيت مطاطى). </a:t>
            </a:r>
          </a:p>
          <a:p>
            <a:pPr marL="0" indent="0" algn="justLow">
              <a:buNone/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2- صناعة أرضيات الملاعب الصناعية.</a:t>
            </a:r>
          </a:p>
          <a:p>
            <a:pPr marL="0" indent="0" algn="justLow">
              <a:buNone/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3- صناعة المسارات الرياضية.</a:t>
            </a:r>
          </a:p>
          <a:p>
            <a:pPr marL="0" indent="0" algn="justLow">
              <a:buNone/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4- صناعة الأحذية.</a:t>
            </a:r>
          </a:p>
          <a:p>
            <a:pPr marL="0" indent="0" algn="justLow">
              <a:buNone/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5- صناعة الصلب.</a:t>
            </a:r>
          </a:p>
          <a:p>
            <a:pPr marL="0" indent="0" algn="justLow">
              <a:buNone/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6- صناعة البلاط المطاطى.</a:t>
            </a:r>
          </a:p>
          <a:p>
            <a:pPr marL="0" indent="0" algn="justLow">
              <a:buNone/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7- صناعة العزل فى مشاريع البناء.</a:t>
            </a:r>
          </a:p>
          <a:p>
            <a:pPr marL="0" indent="0" algn="justLow">
              <a:buNone/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8- صناعة الطرق الأسفلتية والمطبات.</a:t>
            </a:r>
          </a:p>
          <a:p>
            <a:pPr marL="0" indent="0" algn="justLow">
              <a:buNone/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9- فى مجال الطاقة كوقود.</a:t>
            </a:r>
          </a:p>
          <a:p>
            <a:pPr marL="0" indent="0" algn="justLow">
              <a:buNone/>
            </a:pPr>
            <a:r>
              <a:rPr lang="ar-EG" sz="1200" b="1" dirty="0">
                <a:solidFill>
                  <a:srgbClr val="002060"/>
                </a:solidFill>
                <a:cs typeface="ae_AlMateen"/>
              </a:rPr>
              <a:t>10- صناعة الخراطيم وغيرها من المنتجات المطاطية.</a:t>
            </a:r>
          </a:p>
        </p:txBody>
      </p:sp>
    </p:spTree>
    <p:extLst>
      <p:ext uri="{BB962C8B-B14F-4D97-AF65-F5344CB8AC3E}">
        <p14:creationId xmlns:p14="http://schemas.microsoft.com/office/powerpoint/2010/main" val="293131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1181</Words>
  <Application>Microsoft Office PowerPoint</Application>
  <PresentationFormat>Custom</PresentationFormat>
  <Paragraphs>164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ae_AlMateen</vt:lpstr>
      <vt:lpstr>Arial</vt:lpstr>
      <vt:lpstr>Calibri</vt:lpstr>
      <vt:lpstr>Courier New</vt:lpstr>
      <vt:lpstr>Symbol</vt:lpstr>
      <vt:lpstr>Office Theme</vt:lpstr>
      <vt:lpstr>مجمع مصانع بيراميدز لتصنيع الإطارات</vt:lpstr>
      <vt:lpstr>المكون الأخضر</vt:lpstr>
      <vt:lpstr>المكون التكنولوجى</vt:lpstr>
      <vt:lpstr>القابلية للتكرار</vt:lpstr>
      <vt:lpstr>الأثر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3D</dc:creator>
  <cp:lastModifiedBy>Mohamed Elmelegy</cp:lastModifiedBy>
  <cp:revision>227</cp:revision>
  <dcterms:created xsi:type="dcterms:W3CDTF">2022-10-13T07:25:37Z</dcterms:created>
  <dcterms:modified xsi:type="dcterms:W3CDTF">2022-10-22T01:50:14Z</dcterms:modified>
</cp:coreProperties>
</file>