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1305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8049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112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4194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93992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4033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818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71456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424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0078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1083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25/03/1444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75592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5555295" y="2284976"/>
            <a:ext cx="4008757" cy="565439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133947" rtl="1">
              <a:defRPr/>
            </a:pPr>
            <a:r>
              <a:rPr lang="ar-EG" sz="5456" b="1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b="1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04105" y="3302687"/>
            <a:ext cx="14111139" cy="6779751"/>
          </a:xfrm>
          <a:prstGeom prst="rect">
            <a:avLst/>
          </a:prstGeom>
        </p:spPr>
        <p:txBody>
          <a:bodyPr vert="horz" lIns="113395" tIns="56698" rIns="113395" bIns="5669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defRPr/>
            </a:pPr>
            <a:r>
              <a:rPr lang="ar-EG" sz="2976" b="1" dirty="0">
                <a:solidFill>
                  <a:srgbClr val="0070C0"/>
                </a:solidFill>
                <a:latin typeface="Calibri" panose="020F0502020204030204"/>
                <a:cs typeface="Arial" panose="020B0604020202020204" pitchFamily="34" charset="0"/>
              </a:rPr>
              <a:t>مقدم المشروع </a:t>
            </a: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 </a:t>
            </a:r>
            <a:r>
              <a:rPr lang="ar-EG" sz="2976" dirty="0"/>
              <a:t>ابراهيم محمد حسن سيد – شركة أوراسكوم للإنشاءات - </a:t>
            </a:r>
            <a:r>
              <a:rPr lang="ar-EG" sz="2976" dirty="0">
                <a:solidFill>
                  <a:sysClr val="windowText" lastClr="000000"/>
                </a:solidFill>
              </a:rPr>
              <a:t>الشريك الرائد في التحالف المنفذ لأعمال التصميم والتوريد والتنفيذ لتوسعات ورفع كفاءة محطة معالجة صرف صحي أبو رواش</a:t>
            </a:r>
            <a:endParaRPr lang="ar-EG" sz="2976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lvl="0" algn="r" rtl="1">
              <a:defRPr/>
            </a:pPr>
            <a:r>
              <a:rPr lang="ar-EG" sz="2976" b="1" dirty="0">
                <a:solidFill>
                  <a:srgbClr val="0070C0"/>
                </a:solidFill>
                <a:latin typeface="Calibri" panose="020F0502020204030204"/>
                <a:cs typeface="Arial" panose="020B0604020202020204" pitchFamily="34" charset="0"/>
              </a:rPr>
              <a:t>اسم المشروع </a:t>
            </a: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 </a:t>
            </a:r>
            <a:r>
              <a:rPr lang="ar-EG" sz="2976" dirty="0"/>
              <a:t>محطة معالجة مياه الصرف الصحي - أبو رواش</a:t>
            </a:r>
          </a:p>
          <a:p>
            <a:pPr lvl="0" algn="r" rtl="1">
              <a:defRPr/>
            </a:pPr>
            <a:r>
              <a:rPr lang="ar-EG" sz="2976" b="1" dirty="0">
                <a:solidFill>
                  <a:srgbClr val="0070C0"/>
                </a:solidFill>
                <a:latin typeface="Calibri" panose="020F0502020204030204"/>
                <a:cs typeface="Arial" panose="020B0604020202020204" pitchFamily="34" charset="0"/>
              </a:rPr>
              <a:t>فكرة المشروع </a:t>
            </a:r>
            <a:r>
              <a:rPr lang="ar-EG" sz="2976" dirty="0">
                <a:solidFill>
                  <a:sysClr val="windowText" lastClr="000000"/>
                </a:solidFill>
              </a:rPr>
              <a:t>: محطة معالجة مياه صرف صحي تعمل بالكامل عن طريق التشغيل الآلي من خلال غرفة تحكم مركزية، بالتعاون مع شركة شنايدراليكتريك ، تتكون المحطة القائمة قبل تنفيذ مشروع التوسعات ورفع الكفاءة من معالجة ابتدائية فقط ل 1.2 مليون متر مكعب في اليوم.</a:t>
            </a:r>
          </a:p>
          <a:p>
            <a:pPr lvl="0" algn="r" rtl="1">
              <a:defRPr/>
            </a:pPr>
            <a:r>
              <a:rPr lang="ar-EG" sz="2976" b="1" dirty="0">
                <a:solidFill>
                  <a:srgbClr val="0070C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من المشروع </a:t>
            </a: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 </a:t>
            </a:r>
            <a:r>
              <a:rPr lang="ar-EG" sz="2976" dirty="0">
                <a:solidFill>
                  <a:sysClr val="windowText" lastClr="000000"/>
                </a:solidFill>
              </a:rPr>
              <a:t>المحطة تخدم 9 مليون نسمة يوميا</a:t>
            </a:r>
          </a:p>
          <a:p>
            <a:pPr algn="r" rtl="1">
              <a:defRPr/>
            </a:pPr>
            <a:r>
              <a:rPr lang="ar-EG" sz="2976" b="1" dirty="0">
                <a:solidFill>
                  <a:srgbClr val="0070C0"/>
                </a:solidFill>
                <a:latin typeface="Calibri" panose="020F0502020204030204"/>
                <a:cs typeface="Arial" panose="020B0604020202020204" pitchFamily="34" charset="0"/>
              </a:rPr>
              <a:t>الميزة التنافسية للمشروع </a:t>
            </a:r>
            <a:r>
              <a:rPr lang="ar-EG" sz="2976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:</a:t>
            </a:r>
          </a:p>
          <a:p>
            <a:pPr algn="r" rtl="1">
              <a:defRPr/>
            </a:pPr>
            <a:r>
              <a:rPr lang="ar-EG" sz="2976" dirty="0">
                <a:solidFill>
                  <a:sysClr val="windowText" lastClr="000000"/>
                </a:solidFill>
              </a:rPr>
              <a:t>المحطة بالكامل دخلت حيز التشغيل في يوليو 2022 ، وبذلك تشهد نجاح واحدة من أكبر محطات معالجة الصرف الصحي في الشرق الاوسط</a:t>
            </a:r>
          </a:p>
          <a:p>
            <a:pPr algn="r" rtl="1">
              <a:defRPr/>
            </a:pPr>
            <a:r>
              <a:rPr lang="ar-EG" sz="2976" dirty="0">
                <a:solidFill>
                  <a:sysClr val="windowText" lastClr="000000"/>
                </a:solidFill>
              </a:rPr>
              <a:t>المشروع مصمم لقابلية زيادة سعته ب 400 ألف متر مكعب في اليوم، لتكون السعة الكلية للمحطة 2مليون متر مكعب في اليوم.</a:t>
            </a:r>
          </a:p>
          <a:p>
            <a:pPr algn="r" rtl="1">
              <a:defRPr/>
            </a:pPr>
            <a:r>
              <a:rPr lang="ar-EG" sz="2976" dirty="0">
                <a:solidFill>
                  <a:sysClr val="windowText" lastClr="000000"/>
                </a:solidFill>
              </a:rPr>
              <a:t>تنتج المحطة مياه صالحة للصرف في المصارف العمومية دون خطر على الصحة العامة ولا البيئة المحيطة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704167" y="1811231"/>
            <a:ext cx="5711015" cy="836949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1133947" rtl="1">
              <a:defRPr/>
            </a:pPr>
            <a:r>
              <a:rPr lang="ar-EG" sz="3968" b="1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3968" b="1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47191" y="2648180"/>
            <a:ext cx="14469858" cy="7229301"/>
          </a:xfrm>
          <a:prstGeom prst="rect">
            <a:avLst/>
          </a:prstGeom>
        </p:spPr>
        <p:txBody>
          <a:bodyPr vert="horz" lIns="113395" tIns="56698" rIns="113395" bIns="5669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rtl="1">
              <a:defRPr/>
            </a:pPr>
            <a:r>
              <a:rPr lang="ar-EG" sz="2400" b="1" dirty="0">
                <a:solidFill>
                  <a:srgbClr val="0070C0"/>
                </a:solidFill>
              </a:rPr>
              <a:t>الأثر الاجتماعي والبيئي للمشروع </a:t>
            </a:r>
          </a:p>
          <a:p>
            <a:pPr lvl="0"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 تخدم المحطة ما يقرب من 9 مليون نسمة يوميا</a:t>
            </a:r>
          </a:p>
          <a:p>
            <a:pPr lvl="0"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المحطة تقوم بالدرجة الأولي بالحفاظ على البيئة من الانبعاثات الضارة والروائح الكريهة المصحوبة بانبعاثات.</a:t>
            </a:r>
          </a:p>
          <a:p>
            <a:pPr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الحفاظ على الموارد البيئية من التلوث وعليه الحفاظ على النظام الإيكولوجي للموارد المائية والمحافظة على الصحة العامة للمواطنين بالمنطقة</a:t>
            </a:r>
          </a:p>
          <a:p>
            <a:pPr lvl="0"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تنمية المناطق المحيطة بالمشروع لزيادة عدد الواردين على المنطقة.</a:t>
            </a:r>
          </a:p>
          <a:p>
            <a:pPr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إتاحة فرص عمل للمجتمع المحيط بالمحطة وتوفير فرص عمل لمتوسط 3000 فرد شهريا من خلال التحالف</a:t>
            </a:r>
          </a:p>
          <a:p>
            <a:pPr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استثمارات خارجية وتعليم وتدريب كفاءات عالية من المصريين.</a:t>
            </a:r>
          </a:p>
          <a:p>
            <a:pPr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عمل أعمال تنمية إجماعيه للمجتمع المحيط بالمشروع، من تجديد مدارس، إتاحة فرص عمل جديدة، المساعدات العينية في بعض الحالات.</a:t>
            </a:r>
          </a:p>
          <a:p>
            <a:pPr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تدريبات لطلاب الجامعات في جميع المجالات الهندسية لفتح وتشجيع أجيال جديدة ذوي خبرة.</a:t>
            </a:r>
            <a:endParaRPr lang="ar-EG" sz="2400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algn="r" rtl="1">
              <a:defRPr/>
            </a:pPr>
            <a:r>
              <a:rPr lang="ar-EG" sz="2400" b="1" dirty="0">
                <a:solidFill>
                  <a:srgbClr val="0070C0"/>
                </a:solidFill>
              </a:rPr>
              <a:t>الاعمال المنفذة في المشروع:</a:t>
            </a:r>
          </a:p>
          <a:p>
            <a:pPr lvl="0"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 تصميم وتوريد وتنفيذ اعمال المعالجة الثانوية لإجمالي مليون و 200 ألف متر مكعب في اليوم لرفع كفاءة المحطة القائمة.</a:t>
            </a:r>
          </a:p>
          <a:p>
            <a:pPr lvl="0" algn="r" rtl="1"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 تصميم وتوريد وتنفيذ اعمال المعالجة الابتدائية والثانوية لإجمالي 400 ألف متر مكعب في اليوم، وبالتالي زيادة السعة الكلية للمحطة لتصبح 1.6 مليون متر مكعب في اليوم.</a:t>
            </a:r>
          </a:p>
          <a:p>
            <a:pPr algn="r" rtl="1">
              <a:defRPr/>
            </a:pPr>
            <a:r>
              <a:rPr lang="ar-EG" sz="2400" b="1" dirty="0">
                <a:solidFill>
                  <a:srgbClr val="0070C0"/>
                </a:solidFill>
              </a:rPr>
              <a:t>الخطط المستقبلية للمشروع:</a:t>
            </a:r>
          </a:p>
          <a:p>
            <a:pPr marL="0" indent="0" algn="r" rtl="1">
              <a:buNone/>
              <a:defRPr/>
            </a:pPr>
            <a:r>
              <a:rPr lang="ar-EG" sz="2400" b="1" dirty="0">
                <a:solidFill>
                  <a:sysClr val="windowText" lastClr="000000"/>
                </a:solidFill>
              </a:rPr>
              <a:t>دخلت المحطة حيزالتشغيل في يوليو 2022 ويستمر التحالف في أعمال التشغيل والصيانة للمحطة بالكامل بما فيها المحطة القائمة واعمال التوسعات ورفع الكفاءة لمدة ثلاث سنوات تنتهي في يوليو 2025</a:t>
            </a: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389</Words>
  <Application>Microsoft Office PowerPoint</Application>
  <PresentationFormat>Custom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9</cp:revision>
  <dcterms:created xsi:type="dcterms:W3CDTF">2022-09-29T13:35:57Z</dcterms:created>
  <dcterms:modified xsi:type="dcterms:W3CDTF">2022-10-20T20:37:24Z</dcterms:modified>
</cp:coreProperties>
</file>