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2" r:id="rId7"/>
  </p:sldIdLst>
  <p:sldSz cx="15119350" cy="10691813"/>
  <p:notesSz cx="6858000" cy="9144000"/>
  <p:defaultTextStyle>
    <a:defPPr>
      <a:defRPr lang="en-US"/>
    </a:defPPr>
    <a:lvl1pPr marL="0" algn="l" defTabSz="1238921" rtl="0" eaLnBrk="1" latinLnBrk="0" hangingPunct="1">
      <a:defRPr sz="2439" kern="1200">
        <a:solidFill>
          <a:schemeClr val="tx1"/>
        </a:solidFill>
        <a:latin typeface="+mn-lt"/>
        <a:ea typeface="+mn-ea"/>
        <a:cs typeface="+mn-cs"/>
      </a:defRPr>
    </a:lvl1pPr>
    <a:lvl2pPr marL="619460" algn="l" defTabSz="1238921" rtl="0" eaLnBrk="1" latinLnBrk="0" hangingPunct="1">
      <a:defRPr sz="2439" kern="1200">
        <a:solidFill>
          <a:schemeClr val="tx1"/>
        </a:solidFill>
        <a:latin typeface="+mn-lt"/>
        <a:ea typeface="+mn-ea"/>
        <a:cs typeface="+mn-cs"/>
      </a:defRPr>
    </a:lvl2pPr>
    <a:lvl3pPr marL="1238921" algn="l" defTabSz="1238921" rtl="0" eaLnBrk="1" latinLnBrk="0" hangingPunct="1">
      <a:defRPr sz="2439" kern="1200">
        <a:solidFill>
          <a:schemeClr val="tx1"/>
        </a:solidFill>
        <a:latin typeface="+mn-lt"/>
        <a:ea typeface="+mn-ea"/>
        <a:cs typeface="+mn-cs"/>
      </a:defRPr>
    </a:lvl3pPr>
    <a:lvl4pPr marL="1858381" algn="l" defTabSz="1238921" rtl="0" eaLnBrk="1" latinLnBrk="0" hangingPunct="1">
      <a:defRPr sz="2439" kern="1200">
        <a:solidFill>
          <a:schemeClr val="tx1"/>
        </a:solidFill>
        <a:latin typeface="+mn-lt"/>
        <a:ea typeface="+mn-ea"/>
        <a:cs typeface="+mn-cs"/>
      </a:defRPr>
    </a:lvl4pPr>
    <a:lvl5pPr marL="2477841" algn="l" defTabSz="1238921" rtl="0" eaLnBrk="1" latinLnBrk="0" hangingPunct="1">
      <a:defRPr sz="2439" kern="1200">
        <a:solidFill>
          <a:schemeClr val="tx1"/>
        </a:solidFill>
        <a:latin typeface="+mn-lt"/>
        <a:ea typeface="+mn-ea"/>
        <a:cs typeface="+mn-cs"/>
      </a:defRPr>
    </a:lvl5pPr>
    <a:lvl6pPr marL="3097301" algn="l" defTabSz="1238921" rtl="0" eaLnBrk="1" latinLnBrk="0" hangingPunct="1">
      <a:defRPr sz="2439" kern="1200">
        <a:solidFill>
          <a:schemeClr val="tx1"/>
        </a:solidFill>
        <a:latin typeface="+mn-lt"/>
        <a:ea typeface="+mn-ea"/>
        <a:cs typeface="+mn-cs"/>
      </a:defRPr>
    </a:lvl6pPr>
    <a:lvl7pPr marL="3716762" algn="l" defTabSz="1238921" rtl="0" eaLnBrk="1" latinLnBrk="0" hangingPunct="1">
      <a:defRPr sz="2439" kern="1200">
        <a:solidFill>
          <a:schemeClr val="tx1"/>
        </a:solidFill>
        <a:latin typeface="+mn-lt"/>
        <a:ea typeface="+mn-ea"/>
        <a:cs typeface="+mn-cs"/>
      </a:defRPr>
    </a:lvl7pPr>
    <a:lvl8pPr marL="4336222" algn="l" defTabSz="1238921" rtl="0" eaLnBrk="1" latinLnBrk="0" hangingPunct="1">
      <a:defRPr sz="2439" kern="1200">
        <a:solidFill>
          <a:schemeClr val="tx1"/>
        </a:solidFill>
        <a:latin typeface="+mn-lt"/>
        <a:ea typeface="+mn-ea"/>
        <a:cs typeface="+mn-cs"/>
      </a:defRPr>
    </a:lvl8pPr>
    <a:lvl9pPr marL="4955682" algn="l" defTabSz="1238921" rtl="0" eaLnBrk="1" latinLnBrk="0" hangingPunct="1">
      <a:defRPr sz="243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56" d="100"/>
          <a:sy n="56" d="100"/>
        </p:scale>
        <p:origin x="58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1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42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643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36613" y="766763"/>
            <a:ext cx="5426075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644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645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b" anchorCtr="0" compatLnSpc="1">
            <a:prstTxWarp prst="textNoShape">
              <a:avLst/>
            </a:prstTxWarp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b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626" kern="1200">
        <a:solidFill>
          <a:schemeClr val="tx1"/>
        </a:solidFill>
        <a:latin typeface="Arial" charset="0"/>
        <a:ea typeface="+mn-ea"/>
        <a:cs typeface="+mn-cs"/>
      </a:defRPr>
    </a:lvl1pPr>
    <a:lvl2pPr marL="619460" algn="l" rtl="0" fontAlgn="base">
      <a:spcBef>
        <a:spcPct val="30000"/>
      </a:spcBef>
      <a:spcAft>
        <a:spcPct val="0"/>
      </a:spcAft>
      <a:defRPr sz="1626" kern="1200">
        <a:solidFill>
          <a:schemeClr val="tx1"/>
        </a:solidFill>
        <a:latin typeface="Arial" charset="0"/>
        <a:ea typeface="+mn-ea"/>
        <a:cs typeface="+mn-cs"/>
      </a:defRPr>
    </a:lvl2pPr>
    <a:lvl3pPr marL="1238921" algn="l" rtl="0" fontAlgn="base">
      <a:spcBef>
        <a:spcPct val="30000"/>
      </a:spcBef>
      <a:spcAft>
        <a:spcPct val="0"/>
      </a:spcAft>
      <a:defRPr sz="1626" kern="1200">
        <a:solidFill>
          <a:schemeClr val="tx1"/>
        </a:solidFill>
        <a:latin typeface="Arial" charset="0"/>
        <a:ea typeface="+mn-ea"/>
        <a:cs typeface="+mn-cs"/>
      </a:defRPr>
    </a:lvl3pPr>
    <a:lvl4pPr marL="1858381" algn="l" rtl="0" fontAlgn="base">
      <a:spcBef>
        <a:spcPct val="30000"/>
      </a:spcBef>
      <a:spcAft>
        <a:spcPct val="0"/>
      </a:spcAft>
      <a:defRPr sz="1626" kern="1200">
        <a:solidFill>
          <a:schemeClr val="tx1"/>
        </a:solidFill>
        <a:latin typeface="Arial" charset="0"/>
        <a:ea typeface="+mn-ea"/>
        <a:cs typeface="+mn-cs"/>
      </a:defRPr>
    </a:lvl4pPr>
    <a:lvl5pPr marL="2477841" algn="l" rtl="0" fontAlgn="base">
      <a:spcBef>
        <a:spcPct val="30000"/>
      </a:spcBef>
      <a:spcAft>
        <a:spcPct val="0"/>
      </a:spcAft>
      <a:defRPr sz="1626" kern="1200">
        <a:solidFill>
          <a:schemeClr val="tx1"/>
        </a:solidFill>
        <a:latin typeface="Arial" charset="0"/>
        <a:ea typeface="+mn-ea"/>
        <a:cs typeface="+mn-cs"/>
      </a:defRPr>
    </a:lvl5pPr>
    <a:lvl6pPr marL="3097301" algn="l" defTabSz="1238921" rtl="0" eaLnBrk="1" latinLnBrk="0" hangingPunct="1">
      <a:defRPr sz="1626" kern="1200">
        <a:solidFill>
          <a:schemeClr val="tx1"/>
        </a:solidFill>
        <a:latin typeface="+mn-lt"/>
        <a:ea typeface="+mn-ea"/>
        <a:cs typeface="+mn-cs"/>
      </a:defRPr>
    </a:lvl6pPr>
    <a:lvl7pPr marL="3716762" algn="l" defTabSz="1238921" rtl="0" eaLnBrk="1" latinLnBrk="0" hangingPunct="1">
      <a:defRPr sz="1626" kern="1200">
        <a:solidFill>
          <a:schemeClr val="tx1"/>
        </a:solidFill>
        <a:latin typeface="+mn-lt"/>
        <a:ea typeface="+mn-ea"/>
        <a:cs typeface="+mn-cs"/>
      </a:defRPr>
    </a:lvl7pPr>
    <a:lvl8pPr marL="4336222" algn="l" defTabSz="1238921" rtl="0" eaLnBrk="1" latinLnBrk="0" hangingPunct="1">
      <a:defRPr sz="1626" kern="1200">
        <a:solidFill>
          <a:schemeClr val="tx1"/>
        </a:solidFill>
        <a:latin typeface="+mn-lt"/>
        <a:ea typeface="+mn-ea"/>
        <a:cs typeface="+mn-cs"/>
      </a:defRPr>
    </a:lvl8pPr>
    <a:lvl9pPr marL="4955682" algn="l" defTabSz="1238921" rtl="0" eaLnBrk="1" latinLnBrk="0" hangingPunct="1">
      <a:defRPr sz="162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عنوان 1"/>
          <p:cNvSpPr>
            <a:spLocks noGrp="1"/>
          </p:cNvSpPr>
          <p:nvPr>
            <p:ph type="ctrTitle"/>
          </p:nvPr>
        </p:nvSpPr>
        <p:spPr>
          <a:xfrm>
            <a:off x="1889919" y="1749795"/>
            <a:ext cx="11339513" cy="3722335"/>
          </a:xfrm>
        </p:spPr>
        <p:txBody>
          <a:bodyPr anchor="b"/>
          <a:lstStyle>
            <a:lvl1pPr algn="ctr">
              <a:defRPr sz="7441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1048582" name="عنوان فرعي 2"/>
          <p:cNvSpPr>
            <a:spLocks noGrp="1"/>
          </p:cNvSpPr>
          <p:nvPr>
            <p:ph type="subTitle" idx="1"/>
          </p:nvPr>
        </p:nvSpPr>
        <p:spPr>
          <a:xfrm>
            <a:off x="1889919" y="5615678"/>
            <a:ext cx="11339513" cy="2581379"/>
          </a:xfrm>
        </p:spPr>
        <p:txBody>
          <a:bodyPr/>
          <a:lstStyle>
            <a:lvl1pPr marL="0" indent="0" algn="ctr">
              <a:buNone/>
              <a:defRPr sz="2976"/>
            </a:lvl1pPr>
            <a:lvl2pPr marL="566974" indent="0" algn="ctr">
              <a:buNone/>
              <a:defRPr sz="2480"/>
            </a:lvl2pPr>
            <a:lvl3pPr marL="1133947" indent="0" algn="ctr">
              <a:buNone/>
              <a:defRPr sz="2232"/>
            </a:lvl3pPr>
            <a:lvl4pPr marL="1700921" indent="0" algn="ctr">
              <a:buNone/>
              <a:defRPr sz="1984"/>
            </a:lvl4pPr>
            <a:lvl5pPr marL="2267895" indent="0" algn="ctr">
              <a:buNone/>
              <a:defRPr sz="1984"/>
            </a:lvl5pPr>
            <a:lvl6pPr marL="2834869" indent="0" algn="ctr">
              <a:buNone/>
              <a:defRPr sz="1984"/>
            </a:lvl6pPr>
            <a:lvl7pPr marL="3401842" indent="0" algn="ctr">
              <a:buNone/>
              <a:defRPr sz="1984"/>
            </a:lvl7pPr>
            <a:lvl8pPr marL="3968816" indent="0" algn="ctr">
              <a:buNone/>
              <a:defRPr sz="1984"/>
            </a:lvl8pPr>
            <a:lvl9pPr marL="4535790" indent="0" algn="ctr">
              <a:buNone/>
              <a:defRPr sz="1984"/>
            </a:lvl9pPr>
          </a:lstStyle>
          <a:p>
            <a:r>
              <a:rPr lang="ar-SA"/>
              <a:t>انقر لتحرير نمط العنوان الثانوي الرئيسي</a:t>
            </a:r>
            <a:endParaRPr lang="en-US"/>
          </a:p>
        </p:txBody>
      </p:sp>
      <p:sp>
        <p:nvSpPr>
          <p:cNvPr id="1048583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97164-40F8-4C9E-9DC8-BF1DE7369681}" type="datetimeFigureOut">
              <a:rPr lang="en-US" smtClean="0"/>
              <a:t>10/24/2022</a:t>
            </a:fld>
            <a:endParaRPr lang="en-US"/>
          </a:p>
        </p:txBody>
      </p:sp>
      <p:sp>
        <p:nvSpPr>
          <p:cNvPr id="1048584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585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A335E-26D7-4036-9ED6-4653CB429F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8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1048609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1048610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97164-40F8-4C9E-9DC8-BF1DE7369681}" type="datetimeFigureOut">
              <a:rPr lang="en-US" smtClean="0"/>
              <a:t>10/24/2022</a:t>
            </a:fld>
            <a:endParaRPr lang="en-US"/>
          </a:p>
        </p:txBody>
      </p:sp>
      <p:sp>
        <p:nvSpPr>
          <p:cNvPr id="1048611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12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A335E-26D7-4036-9ED6-4653CB429F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7" name="عنوان عمودي 1"/>
          <p:cNvSpPr>
            <a:spLocks noGrp="1"/>
          </p:cNvSpPr>
          <p:nvPr>
            <p:ph type="title" orient="vert"/>
          </p:nvPr>
        </p:nvSpPr>
        <p:spPr>
          <a:xfrm>
            <a:off x="10819785" y="569240"/>
            <a:ext cx="3260110" cy="9060817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1048598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1039455" y="569240"/>
            <a:ext cx="9591338" cy="9060817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1048599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97164-40F8-4C9E-9DC8-BF1DE7369681}" type="datetimeFigureOut">
              <a:rPr lang="en-US" smtClean="0"/>
              <a:t>10/24/2022</a:t>
            </a:fld>
            <a:endParaRPr lang="en-US"/>
          </a:p>
        </p:txBody>
      </p:sp>
      <p:sp>
        <p:nvSpPr>
          <p:cNvPr id="1048600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01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A335E-26D7-4036-9ED6-4653CB429F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8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1048589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1048590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97164-40F8-4C9E-9DC8-BF1DE7369681}" type="datetimeFigureOut">
              <a:rPr lang="en-US" smtClean="0"/>
              <a:t>10/24/2022</a:t>
            </a:fld>
            <a:endParaRPr lang="en-US"/>
          </a:p>
        </p:txBody>
      </p:sp>
      <p:sp>
        <p:nvSpPr>
          <p:cNvPr id="1048591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592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A335E-26D7-4036-9ED6-4653CB429F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3" name="عنوان 1"/>
          <p:cNvSpPr>
            <a:spLocks noGrp="1"/>
          </p:cNvSpPr>
          <p:nvPr>
            <p:ph type="title"/>
          </p:nvPr>
        </p:nvSpPr>
        <p:spPr>
          <a:xfrm>
            <a:off x="1031581" y="2665530"/>
            <a:ext cx="13040439" cy="4447496"/>
          </a:xfrm>
        </p:spPr>
        <p:txBody>
          <a:bodyPr anchor="b"/>
          <a:lstStyle>
            <a:lvl1pPr>
              <a:defRPr sz="7441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1048614" name="عنصر نائب للنص 2"/>
          <p:cNvSpPr>
            <a:spLocks noGrp="1"/>
          </p:cNvSpPr>
          <p:nvPr>
            <p:ph type="body" idx="1"/>
          </p:nvPr>
        </p:nvSpPr>
        <p:spPr>
          <a:xfrm>
            <a:off x="1031581" y="7155102"/>
            <a:ext cx="13040439" cy="2338833"/>
          </a:xfrm>
        </p:spPr>
        <p:txBody>
          <a:bodyPr/>
          <a:lstStyle>
            <a:lvl1pPr marL="0" indent="0">
              <a:buNone/>
              <a:defRPr sz="2976">
                <a:solidFill>
                  <a:schemeClr val="tx1">
                    <a:tint val="75000"/>
                  </a:schemeClr>
                </a:solidFill>
              </a:defRPr>
            </a:lvl1pPr>
            <a:lvl2pPr marL="566974" indent="0">
              <a:buNone/>
              <a:defRPr sz="2480">
                <a:solidFill>
                  <a:schemeClr val="tx1">
                    <a:tint val="75000"/>
                  </a:schemeClr>
                </a:solidFill>
              </a:defRPr>
            </a:lvl2pPr>
            <a:lvl3pPr marL="1133947" indent="0">
              <a:buNone/>
              <a:defRPr sz="2232">
                <a:solidFill>
                  <a:schemeClr val="tx1">
                    <a:tint val="75000"/>
                  </a:schemeClr>
                </a:solidFill>
              </a:defRPr>
            </a:lvl3pPr>
            <a:lvl4pPr marL="1700921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4pPr>
            <a:lvl5pPr marL="2267895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5pPr>
            <a:lvl6pPr marL="2834869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6pPr>
            <a:lvl7pPr marL="3401842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7pPr>
            <a:lvl8pPr marL="3968816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8pPr>
            <a:lvl9pPr marL="4535790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1048615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97164-40F8-4C9E-9DC8-BF1DE7369681}" type="datetimeFigureOut">
              <a:rPr lang="en-US" smtClean="0"/>
              <a:t>10/24/2022</a:t>
            </a:fld>
            <a:endParaRPr lang="en-US"/>
          </a:p>
        </p:txBody>
      </p:sp>
      <p:sp>
        <p:nvSpPr>
          <p:cNvPr id="1048616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17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A335E-26D7-4036-9ED6-4653CB429F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8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1048619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1039455" y="2846200"/>
            <a:ext cx="6425724" cy="6783857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1048620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7654171" y="2846200"/>
            <a:ext cx="6425724" cy="6783857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1048621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97164-40F8-4C9E-9DC8-BF1DE7369681}" type="datetimeFigureOut">
              <a:rPr lang="en-US" smtClean="0"/>
              <a:t>10/24/2022</a:t>
            </a:fld>
            <a:endParaRPr lang="en-US"/>
          </a:p>
        </p:txBody>
      </p:sp>
      <p:sp>
        <p:nvSpPr>
          <p:cNvPr id="1048622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23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A335E-26D7-4036-9ED6-4653CB429F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4" name="عنوان 1"/>
          <p:cNvSpPr>
            <a:spLocks noGrp="1"/>
          </p:cNvSpPr>
          <p:nvPr>
            <p:ph type="title"/>
          </p:nvPr>
        </p:nvSpPr>
        <p:spPr>
          <a:xfrm>
            <a:off x="1041425" y="569241"/>
            <a:ext cx="13040439" cy="2066590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1048625" name="عنصر نائب للنص 2"/>
          <p:cNvSpPr>
            <a:spLocks noGrp="1"/>
          </p:cNvSpPr>
          <p:nvPr>
            <p:ph type="body" idx="1"/>
          </p:nvPr>
        </p:nvSpPr>
        <p:spPr>
          <a:xfrm>
            <a:off x="1041425" y="2620980"/>
            <a:ext cx="6396193" cy="1284502"/>
          </a:xfrm>
        </p:spPr>
        <p:txBody>
          <a:bodyPr anchor="b"/>
          <a:lstStyle>
            <a:lvl1pPr marL="0" indent="0">
              <a:buNone/>
              <a:defRPr sz="2976" b="1"/>
            </a:lvl1pPr>
            <a:lvl2pPr marL="566974" indent="0">
              <a:buNone/>
              <a:defRPr sz="2480" b="1"/>
            </a:lvl2pPr>
            <a:lvl3pPr marL="1133947" indent="0">
              <a:buNone/>
              <a:defRPr sz="2232" b="1"/>
            </a:lvl3pPr>
            <a:lvl4pPr marL="1700921" indent="0">
              <a:buNone/>
              <a:defRPr sz="1984" b="1"/>
            </a:lvl4pPr>
            <a:lvl5pPr marL="2267895" indent="0">
              <a:buNone/>
              <a:defRPr sz="1984" b="1"/>
            </a:lvl5pPr>
            <a:lvl6pPr marL="2834869" indent="0">
              <a:buNone/>
              <a:defRPr sz="1984" b="1"/>
            </a:lvl6pPr>
            <a:lvl7pPr marL="3401842" indent="0">
              <a:buNone/>
              <a:defRPr sz="1984" b="1"/>
            </a:lvl7pPr>
            <a:lvl8pPr marL="3968816" indent="0">
              <a:buNone/>
              <a:defRPr sz="1984" b="1"/>
            </a:lvl8pPr>
            <a:lvl9pPr marL="4535790" indent="0">
              <a:buNone/>
              <a:defRPr sz="1984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1048626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1041425" y="3905482"/>
            <a:ext cx="6396193" cy="5744375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1048627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7654171" y="2620980"/>
            <a:ext cx="6427693" cy="1284502"/>
          </a:xfrm>
        </p:spPr>
        <p:txBody>
          <a:bodyPr anchor="b"/>
          <a:lstStyle>
            <a:lvl1pPr marL="0" indent="0">
              <a:buNone/>
              <a:defRPr sz="2976" b="1"/>
            </a:lvl1pPr>
            <a:lvl2pPr marL="566974" indent="0">
              <a:buNone/>
              <a:defRPr sz="2480" b="1"/>
            </a:lvl2pPr>
            <a:lvl3pPr marL="1133947" indent="0">
              <a:buNone/>
              <a:defRPr sz="2232" b="1"/>
            </a:lvl3pPr>
            <a:lvl4pPr marL="1700921" indent="0">
              <a:buNone/>
              <a:defRPr sz="1984" b="1"/>
            </a:lvl4pPr>
            <a:lvl5pPr marL="2267895" indent="0">
              <a:buNone/>
              <a:defRPr sz="1984" b="1"/>
            </a:lvl5pPr>
            <a:lvl6pPr marL="2834869" indent="0">
              <a:buNone/>
              <a:defRPr sz="1984" b="1"/>
            </a:lvl6pPr>
            <a:lvl7pPr marL="3401842" indent="0">
              <a:buNone/>
              <a:defRPr sz="1984" b="1"/>
            </a:lvl7pPr>
            <a:lvl8pPr marL="3968816" indent="0">
              <a:buNone/>
              <a:defRPr sz="1984" b="1"/>
            </a:lvl8pPr>
            <a:lvl9pPr marL="4535790" indent="0">
              <a:buNone/>
              <a:defRPr sz="1984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1048628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7654171" y="3905482"/>
            <a:ext cx="6427693" cy="5744375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1048629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97164-40F8-4C9E-9DC8-BF1DE7369681}" type="datetimeFigureOut">
              <a:rPr lang="en-US" smtClean="0"/>
              <a:t>10/24/2022</a:t>
            </a:fld>
            <a:endParaRPr lang="en-US"/>
          </a:p>
        </p:txBody>
      </p:sp>
      <p:sp>
        <p:nvSpPr>
          <p:cNvPr id="1048630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31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A335E-26D7-4036-9ED6-4653CB429F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3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1048594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97164-40F8-4C9E-9DC8-BF1DE7369681}" type="datetimeFigureOut">
              <a:rPr lang="en-US" smtClean="0"/>
              <a:t>10/24/2022</a:t>
            </a:fld>
            <a:endParaRPr lang="en-US"/>
          </a:p>
        </p:txBody>
      </p:sp>
      <p:sp>
        <p:nvSpPr>
          <p:cNvPr id="1048595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596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A335E-26D7-4036-9ED6-4653CB429F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97164-40F8-4C9E-9DC8-BF1DE7369681}" type="datetimeFigureOut">
              <a:rPr lang="en-US" smtClean="0"/>
              <a:t>10/24/2022</a:t>
            </a:fld>
            <a:endParaRPr lang="en-US"/>
          </a:p>
        </p:txBody>
      </p:sp>
      <p:sp>
        <p:nvSpPr>
          <p:cNvPr id="104863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3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A335E-26D7-4036-9ED6-4653CB429F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5" name="عنوان 1"/>
          <p:cNvSpPr>
            <a:spLocks noGrp="1"/>
          </p:cNvSpPr>
          <p:nvPr>
            <p:ph type="title"/>
          </p:nvPr>
        </p:nvSpPr>
        <p:spPr>
          <a:xfrm>
            <a:off x="1041425" y="712788"/>
            <a:ext cx="4876383" cy="2494756"/>
          </a:xfrm>
        </p:spPr>
        <p:txBody>
          <a:bodyPr anchor="b"/>
          <a:lstStyle>
            <a:lvl1pPr>
              <a:defRPr sz="3968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1048636" name="عنصر نائب للمحتوى 2"/>
          <p:cNvSpPr>
            <a:spLocks noGrp="1"/>
          </p:cNvSpPr>
          <p:nvPr>
            <p:ph idx="1"/>
          </p:nvPr>
        </p:nvSpPr>
        <p:spPr>
          <a:xfrm>
            <a:off x="6427693" y="1539424"/>
            <a:ext cx="7654171" cy="7598117"/>
          </a:xfrm>
        </p:spPr>
        <p:txBody>
          <a:bodyPr/>
          <a:lstStyle>
            <a:lvl1pPr>
              <a:defRPr sz="3968"/>
            </a:lvl1pPr>
            <a:lvl2pPr>
              <a:defRPr sz="3472"/>
            </a:lvl2pPr>
            <a:lvl3pPr>
              <a:defRPr sz="2976"/>
            </a:lvl3pPr>
            <a:lvl4pPr>
              <a:defRPr sz="2480"/>
            </a:lvl4pPr>
            <a:lvl5pPr>
              <a:defRPr sz="2480"/>
            </a:lvl5pPr>
            <a:lvl6pPr>
              <a:defRPr sz="2480"/>
            </a:lvl6pPr>
            <a:lvl7pPr>
              <a:defRPr sz="2480"/>
            </a:lvl7pPr>
            <a:lvl8pPr>
              <a:defRPr sz="2480"/>
            </a:lvl8pPr>
            <a:lvl9pPr>
              <a:defRPr sz="248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1048637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041425" y="3207544"/>
            <a:ext cx="4876383" cy="5942372"/>
          </a:xfrm>
        </p:spPr>
        <p:txBody>
          <a:bodyPr/>
          <a:lstStyle>
            <a:lvl1pPr marL="0" indent="0">
              <a:buNone/>
              <a:defRPr sz="1984"/>
            </a:lvl1pPr>
            <a:lvl2pPr marL="566974" indent="0">
              <a:buNone/>
              <a:defRPr sz="1736"/>
            </a:lvl2pPr>
            <a:lvl3pPr marL="1133947" indent="0">
              <a:buNone/>
              <a:defRPr sz="1488"/>
            </a:lvl3pPr>
            <a:lvl4pPr marL="1700921" indent="0">
              <a:buNone/>
              <a:defRPr sz="1240"/>
            </a:lvl4pPr>
            <a:lvl5pPr marL="2267895" indent="0">
              <a:buNone/>
              <a:defRPr sz="1240"/>
            </a:lvl5pPr>
            <a:lvl6pPr marL="2834869" indent="0">
              <a:buNone/>
              <a:defRPr sz="1240"/>
            </a:lvl6pPr>
            <a:lvl7pPr marL="3401842" indent="0">
              <a:buNone/>
              <a:defRPr sz="1240"/>
            </a:lvl7pPr>
            <a:lvl8pPr marL="3968816" indent="0">
              <a:buNone/>
              <a:defRPr sz="1240"/>
            </a:lvl8pPr>
            <a:lvl9pPr marL="4535790" indent="0">
              <a:buNone/>
              <a:defRPr sz="124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1048638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97164-40F8-4C9E-9DC8-BF1DE7369681}" type="datetimeFigureOut">
              <a:rPr lang="en-US" smtClean="0"/>
              <a:t>10/24/2022</a:t>
            </a:fld>
            <a:endParaRPr lang="en-US"/>
          </a:p>
        </p:txBody>
      </p:sp>
      <p:sp>
        <p:nvSpPr>
          <p:cNvPr id="1048639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40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A335E-26D7-4036-9ED6-4653CB429F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2" name="عنوان 1"/>
          <p:cNvSpPr>
            <a:spLocks noGrp="1"/>
          </p:cNvSpPr>
          <p:nvPr>
            <p:ph type="title"/>
          </p:nvPr>
        </p:nvSpPr>
        <p:spPr>
          <a:xfrm>
            <a:off x="1041425" y="712788"/>
            <a:ext cx="4876383" cy="2494756"/>
          </a:xfrm>
        </p:spPr>
        <p:txBody>
          <a:bodyPr anchor="b"/>
          <a:lstStyle>
            <a:lvl1pPr>
              <a:defRPr sz="3968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104860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6427693" y="1539424"/>
            <a:ext cx="7654171" cy="7598117"/>
          </a:xfrm>
        </p:spPr>
        <p:txBody>
          <a:bodyPr/>
          <a:lstStyle>
            <a:lvl1pPr marL="0" indent="0">
              <a:buNone/>
              <a:defRPr sz="3968"/>
            </a:lvl1pPr>
            <a:lvl2pPr marL="566974" indent="0">
              <a:buNone/>
              <a:defRPr sz="3472"/>
            </a:lvl2pPr>
            <a:lvl3pPr marL="1133947" indent="0">
              <a:buNone/>
              <a:defRPr sz="2976"/>
            </a:lvl3pPr>
            <a:lvl4pPr marL="1700921" indent="0">
              <a:buNone/>
              <a:defRPr sz="2480"/>
            </a:lvl4pPr>
            <a:lvl5pPr marL="2267895" indent="0">
              <a:buNone/>
              <a:defRPr sz="2480"/>
            </a:lvl5pPr>
            <a:lvl6pPr marL="2834869" indent="0">
              <a:buNone/>
              <a:defRPr sz="2480"/>
            </a:lvl6pPr>
            <a:lvl7pPr marL="3401842" indent="0">
              <a:buNone/>
              <a:defRPr sz="2480"/>
            </a:lvl7pPr>
            <a:lvl8pPr marL="3968816" indent="0">
              <a:buNone/>
              <a:defRPr sz="2480"/>
            </a:lvl8pPr>
            <a:lvl9pPr marL="4535790" indent="0">
              <a:buNone/>
              <a:defRPr sz="2480"/>
            </a:lvl9pPr>
          </a:lstStyle>
          <a:p>
            <a:endParaRPr lang="en-US"/>
          </a:p>
        </p:txBody>
      </p:sp>
      <p:sp>
        <p:nvSpPr>
          <p:cNvPr id="104860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041425" y="3207544"/>
            <a:ext cx="4876383" cy="5942372"/>
          </a:xfrm>
        </p:spPr>
        <p:txBody>
          <a:bodyPr/>
          <a:lstStyle>
            <a:lvl1pPr marL="0" indent="0">
              <a:buNone/>
              <a:defRPr sz="1984"/>
            </a:lvl1pPr>
            <a:lvl2pPr marL="566974" indent="0">
              <a:buNone/>
              <a:defRPr sz="1736"/>
            </a:lvl2pPr>
            <a:lvl3pPr marL="1133947" indent="0">
              <a:buNone/>
              <a:defRPr sz="1488"/>
            </a:lvl3pPr>
            <a:lvl4pPr marL="1700921" indent="0">
              <a:buNone/>
              <a:defRPr sz="1240"/>
            </a:lvl4pPr>
            <a:lvl5pPr marL="2267895" indent="0">
              <a:buNone/>
              <a:defRPr sz="1240"/>
            </a:lvl5pPr>
            <a:lvl6pPr marL="2834869" indent="0">
              <a:buNone/>
              <a:defRPr sz="1240"/>
            </a:lvl6pPr>
            <a:lvl7pPr marL="3401842" indent="0">
              <a:buNone/>
              <a:defRPr sz="1240"/>
            </a:lvl7pPr>
            <a:lvl8pPr marL="3968816" indent="0">
              <a:buNone/>
              <a:defRPr sz="1240"/>
            </a:lvl8pPr>
            <a:lvl9pPr marL="4535790" indent="0">
              <a:buNone/>
              <a:defRPr sz="124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104860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97164-40F8-4C9E-9DC8-BF1DE7369681}" type="datetimeFigureOut">
              <a:rPr lang="en-US" smtClean="0"/>
              <a:t>10/24/2022</a:t>
            </a:fld>
            <a:endParaRPr lang="en-US"/>
          </a:p>
        </p:txBody>
      </p:sp>
      <p:sp>
        <p:nvSpPr>
          <p:cNvPr id="104860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0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A335E-26D7-4036-9ED6-4653CB429F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عنصر نائب للعنوان 1"/>
          <p:cNvSpPr>
            <a:spLocks noGrp="1"/>
          </p:cNvSpPr>
          <p:nvPr>
            <p:ph type="title"/>
          </p:nvPr>
        </p:nvSpPr>
        <p:spPr>
          <a:xfrm>
            <a:off x="1039456" y="569241"/>
            <a:ext cx="13040439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1048577" name="عنصر نائب للنص 2"/>
          <p:cNvSpPr>
            <a:spLocks noGrp="1"/>
          </p:cNvSpPr>
          <p:nvPr>
            <p:ph type="body" idx="1"/>
          </p:nvPr>
        </p:nvSpPr>
        <p:spPr>
          <a:xfrm>
            <a:off x="1039456" y="2846200"/>
            <a:ext cx="13040439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1048578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1039455" y="9909727"/>
            <a:ext cx="3401854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8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197164-40F8-4C9E-9DC8-BF1DE7369681}" type="datetimeFigureOut">
              <a:rPr lang="en-US" smtClean="0"/>
              <a:t>10/24/2022</a:t>
            </a:fld>
            <a:endParaRPr lang="en-US"/>
          </a:p>
        </p:txBody>
      </p:sp>
      <p:sp>
        <p:nvSpPr>
          <p:cNvPr id="1048579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5008285" y="9909727"/>
            <a:ext cx="5102781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8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048580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10678041" y="9909727"/>
            <a:ext cx="3401854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8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3A335E-26D7-4036-9ED6-4653CB429FB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1133947" rtl="0" eaLnBrk="1" latinLnBrk="0" hangingPunct="1">
        <a:lnSpc>
          <a:spcPct val="90000"/>
        </a:lnSpc>
        <a:spcBef>
          <a:spcPct val="0"/>
        </a:spcBef>
        <a:buNone/>
        <a:defRPr sz="545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3487" indent="-283487" algn="l" defTabSz="1133947" rtl="0" eaLnBrk="1" latinLnBrk="0" hangingPunct="1">
        <a:lnSpc>
          <a:spcPct val="90000"/>
        </a:lnSpc>
        <a:spcBef>
          <a:spcPts val="1240"/>
        </a:spcBef>
        <a:buFont typeface="Arial" panose="020B0604020202020204" pitchFamily="34" charset="0"/>
        <a:buChar char="•"/>
        <a:defRPr sz="3472" kern="1200">
          <a:solidFill>
            <a:schemeClr val="tx1"/>
          </a:solidFill>
          <a:latin typeface="+mn-lt"/>
          <a:ea typeface="+mn-ea"/>
          <a:cs typeface="+mn-cs"/>
        </a:defRPr>
      </a:lvl1pPr>
      <a:lvl2pPr marL="850461" indent="-283487" algn="l" defTabSz="1133947" rtl="0" eaLnBrk="1" latinLnBrk="0" hangingPunct="1">
        <a:lnSpc>
          <a:spcPct val="90000"/>
        </a:lnSpc>
        <a:spcBef>
          <a:spcPts val="620"/>
        </a:spcBef>
        <a:buFont typeface="Arial" panose="020B0604020202020204" pitchFamily="34" charset="0"/>
        <a:buChar char="•"/>
        <a:defRPr sz="2976" kern="1200">
          <a:solidFill>
            <a:schemeClr val="tx1"/>
          </a:solidFill>
          <a:latin typeface="+mn-lt"/>
          <a:ea typeface="+mn-ea"/>
          <a:cs typeface="+mn-cs"/>
        </a:defRPr>
      </a:lvl2pPr>
      <a:lvl3pPr marL="1417434" indent="-283487" algn="l" defTabSz="1133947" rtl="0" eaLnBrk="1" latinLnBrk="0" hangingPunct="1">
        <a:lnSpc>
          <a:spcPct val="90000"/>
        </a:lnSpc>
        <a:spcBef>
          <a:spcPts val="620"/>
        </a:spcBef>
        <a:buFont typeface="Arial" panose="020B0604020202020204" pitchFamily="34" charset="0"/>
        <a:buChar char="•"/>
        <a:defRPr sz="2480" kern="1200">
          <a:solidFill>
            <a:schemeClr val="tx1"/>
          </a:solidFill>
          <a:latin typeface="+mn-lt"/>
          <a:ea typeface="+mn-ea"/>
          <a:cs typeface="+mn-cs"/>
        </a:defRPr>
      </a:lvl3pPr>
      <a:lvl4pPr marL="1984408" indent="-283487" algn="l" defTabSz="1133947" rtl="0" eaLnBrk="1" latinLnBrk="0" hangingPunct="1">
        <a:lnSpc>
          <a:spcPct val="90000"/>
        </a:lnSpc>
        <a:spcBef>
          <a:spcPts val="620"/>
        </a:spcBef>
        <a:buFont typeface="Arial" panose="020B0604020202020204" pitchFamily="34" charset="0"/>
        <a:buChar char="•"/>
        <a:defRPr sz="2232" kern="1200">
          <a:solidFill>
            <a:schemeClr val="tx1"/>
          </a:solidFill>
          <a:latin typeface="+mn-lt"/>
          <a:ea typeface="+mn-ea"/>
          <a:cs typeface="+mn-cs"/>
        </a:defRPr>
      </a:lvl4pPr>
      <a:lvl5pPr marL="2551382" indent="-283487" algn="l" defTabSz="1133947" rtl="0" eaLnBrk="1" latinLnBrk="0" hangingPunct="1">
        <a:lnSpc>
          <a:spcPct val="90000"/>
        </a:lnSpc>
        <a:spcBef>
          <a:spcPts val="620"/>
        </a:spcBef>
        <a:buFont typeface="Arial" panose="020B0604020202020204" pitchFamily="34" charset="0"/>
        <a:buChar char="•"/>
        <a:defRPr sz="2232" kern="1200">
          <a:solidFill>
            <a:schemeClr val="tx1"/>
          </a:solidFill>
          <a:latin typeface="+mn-lt"/>
          <a:ea typeface="+mn-ea"/>
          <a:cs typeface="+mn-cs"/>
        </a:defRPr>
      </a:lvl5pPr>
      <a:lvl6pPr marL="3118355" indent="-283487" algn="l" defTabSz="1133947" rtl="0" eaLnBrk="1" latinLnBrk="0" hangingPunct="1">
        <a:lnSpc>
          <a:spcPct val="90000"/>
        </a:lnSpc>
        <a:spcBef>
          <a:spcPts val="620"/>
        </a:spcBef>
        <a:buFont typeface="Arial" panose="020B0604020202020204" pitchFamily="34" charset="0"/>
        <a:buChar char="•"/>
        <a:defRPr sz="2232" kern="1200">
          <a:solidFill>
            <a:schemeClr val="tx1"/>
          </a:solidFill>
          <a:latin typeface="+mn-lt"/>
          <a:ea typeface="+mn-ea"/>
          <a:cs typeface="+mn-cs"/>
        </a:defRPr>
      </a:lvl6pPr>
      <a:lvl7pPr marL="3685329" indent="-283487" algn="l" defTabSz="1133947" rtl="0" eaLnBrk="1" latinLnBrk="0" hangingPunct="1">
        <a:lnSpc>
          <a:spcPct val="90000"/>
        </a:lnSpc>
        <a:spcBef>
          <a:spcPts val="620"/>
        </a:spcBef>
        <a:buFont typeface="Arial" panose="020B0604020202020204" pitchFamily="34" charset="0"/>
        <a:buChar char="•"/>
        <a:defRPr sz="2232" kern="1200">
          <a:solidFill>
            <a:schemeClr val="tx1"/>
          </a:solidFill>
          <a:latin typeface="+mn-lt"/>
          <a:ea typeface="+mn-ea"/>
          <a:cs typeface="+mn-cs"/>
        </a:defRPr>
      </a:lvl7pPr>
      <a:lvl8pPr marL="4252303" indent="-283487" algn="l" defTabSz="1133947" rtl="0" eaLnBrk="1" latinLnBrk="0" hangingPunct="1">
        <a:lnSpc>
          <a:spcPct val="90000"/>
        </a:lnSpc>
        <a:spcBef>
          <a:spcPts val="620"/>
        </a:spcBef>
        <a:buFont typeface="Arial" panose="020B0604020202020204" pitchFamily="34" charset="0"/>
        <a:buChar char="•"/>
        <a:defRPr sz="2232" kern="1200">
          <a:solidFill>
            <a:schemeClr val="tx1"/>
          </a:solidFill>
          <a:latin typeface="+mn-lt"/>
          <a:ea typeface="+mn-ea"/>
          <a:cs typeface="+mn-cs"/>
        </a:defRPr>
      </a:lvl8pPr>
      <a:lvl9pPr marL="4819277" indent="-283487" algn="l" defTabSz="1133947" rtl="0" eaLnBrk="1" latinLnBrk="0" hangingPunct="1">
        <a:lnSpc>
          <a:spcPct val="90000"/>
        </a:lnSpc>
        <a:spcBef>
          <a:spcPts val="620"/>
        </a:spcBef>
        <a:buFont typeface="Arial" panose="020B0604020202020204" pitchFamily="34" charset="0"/>
        <a:buChar char="•"/>
        <a:defRPr sz="223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33947" rtl="0" eaLnBrk="1" latinLnBrk="0" hangingPunct="1">
        <a:defRPr sz="2232" kern="1200">
          <a:solidFill>
            <a:schemeClr val="tx1"/>
          </a:solidFill>
          <a:latin typeface="+mn-lt"/>
          <a:ea typeface="+mn-ea"/>
          <a:cs typeface="+mn-cs"/>
        </a:defRPr>
      </a:lvl1pPr>
      <a:lvl2pPr marL="566974" algn="l" defTabSz="1133947" rtl="0" eaLnBrk="1" latinLnBrk="0" hangingPunct="1">
        <a:defRPr sz="2232" kern="1200">
          <a:solidFill>
            <a:schemeClr val="tx1"/>
          </a:solidFill>
          <a:latin typeface="+mn-lt"/>
          <a:ea typeface="+mn-ea"/>
          <a:cs typeface="+mn-cs"/>
        </a:defRPr>
      </a:lvl2pPr>
      <a:lvl3pPr marL="1133947" algn="l" defTabSz="1133947" rtl="0" eaLnBrk="1" latinLnBrk="0" hangingPunct="1">
        <a:defRPr sz="2232" kern="1200">
          <a:solidFill>
            <a:schemeClr val="tx1"/>
          </a:solidFill>
          <a:latin typeface="+mn-lt"/>
          <a:ea typeface="+mn-ea"/>
          <a:cs typeface="+mn-cs"/>
        </a:defRPr>
      </a:lvl3pPr>
      <a:lvl4pPr marL="1700921" algn="l" defTabSz="1133947" rtl="0" eaLnBrk="1" latinLnBrk="0" hangingPunct="1">
        <a:defRPr sz="2232" kern="1200">
          <a:solidFill>
            <a:schemeClr val="tx1"/>
          </a:solidFill>
          <a:latin typeface="+mn-lt"/>
          <a:ea typeface="+mn-ea"/>
          <a:cs typeface="+mn-cs"/>
        </a:defRPr>
      </a:lvl4pPr>
      <a:lvl5pPr marL="2267895" algn="l" defTabSz="1133947" rtl="0" eaLnBrk="1" latinLnBrk="0" hangingPunct="1">
        <a:defRPr sz="2232" kern="1200">
          <a:solidFill>
            <a:schemeClr val="tx1"/>
          </a:solidFill>
          <a:latin typeface="+mn-lt"/>
          <a:ea typeface="+mn-ea"/>
          <a:cs typeface="+mn-cs"/>
        </a:defRPr>
      </a:lvl5pPr>
      <a:lvl6pPr marL="2834869" algn="l" defTabSz="1133947" rtl="0" eaLnBrk="1" latinLnBrk="0" hangingPunct="1">
        <a:defRPr sz="2232" kern="1200">
          <a:solidFill>
            <a:schemeClr val="tx1"/>
          </a:solidFill>
          <a:latin typeface="+mn-lt"/>
          <a:ea typeface="+mn-ea"/>
          <a:cs typeface="+mn-cs"/>
        </a:defRPr>
      </a:lvl6pPr>
      <a:lvl7pPr marL="3401842" algn="l" defTabSz="1133947" rtl="0" eaLnBrk="1" latinLnBrk="0" hangingPunct="1">
        <a:defRPr sz="2232" kern="1200">
          <a:solidFill>
            <a:schemeClr val="tx1"/>
          </a:solidFill>
          <a:latin typeface="+mn-lt"/>
          <a:ea typeface="+mn-ea"/>
          <a:cs typeface="+mn-cs"/>
        </a:defRPr>
      </a:lvl7pPr>
      <a:lvl8pPr marL="3968816" algn="l" defTabSz="1133947" rtl="0" eaLnBrk="1" latinLnBrk="0" hangingPunct="1">
        <a:defRPr sz="2232" kern="1200">
          <a:solidFill>
            <a:schemeClr val="tx1"/>
          </a:solidFill>
          <a:latin typeface="+mn-lt"/>
          <a:ea typeface="+mn-ea"/>
          <a:cs typeface="+mn-cs"/>
        </a:defRPr>
      </a:lvl8pPr>
      <a:lvl9pPr marL="4535790" algn="l" defTabSz="1133947" rtl="0" eaLnBrk="1" latinLnBrk="0" hangingPunct="1">
        <a:defRPr sz="223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7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97152" name="صورة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312" y="2039325"/>
            <a:ext cx="13560725" cy="762791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3" name="صورة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97438"/>
            <a:ext cx="15119350" cy="850463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4" name="صورة 3"/>
          <p:cNvPicPr>
            <a:picLocks noChangeAspect="1"/>
          </p:cNvPicPr>
          <p:nvPr/>
        </p:nvPicPr>
        <p:blipFill>
          <a:blip r:embed="rId2">
            <a:lum contrast="20000"/>
          </a:blip>
          <a:stretch>
            <a:fillRect/>
          </a:stretch>
        </p:blipFill>
        <p:spPr>
          <a:xfrm>
            <a:off x="8088425" y="1800956"/>
            <a:ext cx="6899775" cy="4756296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</p:pic>
      <p:pic>
        <p:nvPicPr>
          <p:cNvPr id="2097155" name="صورة 4"/>
          <p:cNvPicPr>
            <a:picLocks noChangeAspect="1"/>
          </p:cNvPicPr>
          <p:nvPr/>
        </p:nvPicPr>
        <p:blipFill>
          <a:blip r:embed="rId3">
            <a:lum contrast="20000"/>
          </a:blip>
          <a:stretch>
            <a:fillRect/>
          </a:stretch>
        </p:blipFill>
        <p:spPr>
          <a:xfrm>
            <a:off x="8088425" y="6557251"/>
            <a:ext cx="6899775" cy="3622344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</p:pic>
      <p:pic>
        <p:nvPicPr>
          <p:cNvPr id="2097156" name="صورة 5"/>
          <p:cNvPicPr>
            <a:picLocks noChangeAspect="1"/>
          </p:cNvPicPr>
          <p:nvPr/>
        </p:nvPicPr>
        <p:blipFill>
          <a:blip r:embed="rId4">
            <a:lum contrast="20000"/>
          </a:blip>
          <a:stretch>
            <a:fillRect/>
          </a:stretch>
        </p:blipFill>
        <p:spPr>
          <a:xfrm>
            <a:off x="103518" y="1800956"/>
            <a:ext cx="7984907" cy="8378640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7" name="صورة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67033" y="1093589"/>
            <a:ext cx="4252317" cy="2866377"/>
          </a:xfrm>
          <a:prstGeom prst="rect">
            <a:avLst/>
          </a:prstGeom>
        </p:spPr>
      </p:pic>
      <p:pic>
        <p:nvPicPr>
          <p:cNvPr id="2097158" name="صورة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2667" y="1062238"/>
            <a:ext cx="3724366" cy="2866377"/>
          </a:xfrm>
          <a:prstGeom prst="rect">
            <a:avLst/>
          </a:prstGeom>
        </p:spPr>
      </p:pic>
      <p:pic>
        <p:nvPicPr>
          <p:cNvPr id="2097159" name="صورة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10530" y="1062236"/>
            <a:ext cx="3505362" cy="2866377"/>
          </a:xfrm>
          <a:prstGeom prst="rect">
            <a:avLst/>
          </a:prstGeom>
        </p:spPr>
      </p:pic>
      <p:pic>
        <p:nvPicPr>
          <p:cNvPr id="2097160" name="صورة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07087" y="3959965"/>
            <a:ext cx="5512263" cy="2803676"/>
          </a:xfrm>
          <a:prstGeom prst="rect">
            <a:avLst/>
          </a:prstGeom>
        </p:spPr>
      </p:pic>
      <p:pic>
        <p:nvPicPr>
          <p:cNvPr id="2097161" name="صورة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50775" y="3959966"/>
            <a:ext cx="4984312" cy="2803676"/>
          </a:xfrm>
          <a:prstGeom prst="rect">
            <a:avLst/>
          </a:prstGeom>
        </p:spPr>
      </p:pic>
      <p:pic>
        <p:nvPicPr>
          <p:cNvPr id="2097162" name="صورة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" y="3959965"/>
            <a:ext cx="4650774" cy="2803676"/>
          </a:xfrm>
          <a:prstGeom prst="rect">
            <a:avLst/>
          </a:prstGeom>
        </p:spPr>
      </p:pic>
      <p:pic>
        <p:nvPicPr>
          <p:cNvPr id="2097163" name="صورة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662292" y="6763640"/>
            <a:ext cx="4457058" cy="2834583"/>
          </a:xfrm>
          <a:prstGeom prst="rect">
            <a:avLst/>
          </a:prstGeom>
        </p:spPr>
      </p:pic>
      <p:pic>
        <p:nvPicPr>
          <p:cNvPr id="2097164" name="صورة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23194" y="6763640"/>
            <a:ext cx="4171821" cy="2834583"/>
          </a:xfrm>
          <a:prstGeom prst="rect">
            <a:avLst/>
          </a:prstGeom>
        </p:spPr>
      </p:pic>
      <p:pic>
        <p:nvPicPr>
          <p:cNvPr id="2097165" name="صورة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74807" y="6763640"/>
            <a:ext cx="3248387" cy="2803676"/>
          </a:xfrm>
          <a:prstGeom prst="rect">
            <a:avLst/>
          </a:prstGeom>
        </p:spPr>
      </p:pic>
      <p:pic>
        <p:nvPicPr>
          <p:cNvPr id="2097166" name="صورة 1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789" y="6763640"/>
            <a:ext cx="3276386" cy="2834584"/>
          </a:xfrm>
          <a:prstGeom prst="rect">
            <a:avLst/>
          </a:prstGeom>
        </p:spPr>
      </p:pic>
      <p:pic>
        <p:nvPicPr>
          <p:cNvPr id="2097167" name="صورة 1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" y="1062236"/>
            <a:ext cx="3610530" cy="2897727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8" name="صورة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93921"/>
            <a:ext cx="15119349" cy="850463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7" name="Title 104864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1048648" name="Subtitle 104864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EG"/>
          </a:p>
        </p:txBody>
      </p:sp>
      <p:pic>
        <p:nvPicPr>
          <p:cNvPr id="2097169" name="Picture 2097168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9861"/>
            <a:ext cx="15119350" cy="877007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TH Sarabun PSK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TH Sarabun PSK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Custom</PresentationFormat>
  <Paragraphs>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نسق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future</dc:creator>
  <cp:lastModifiedBy>Mohamed Elmelegy</cp:lastModifiedBy>
  <cp:revision>1</cp:revision>
  <dcterms:created xsi:type="dcterms:W3CDTF">2022-10-13T07:44:28Z</dcterms:created>
  <dcterms:modified xsi:type="dcterms:W3CDTF">2022-10-24T13:03:44Z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b912a868fe0c43febb4907da09dd7dd1</vt:lpwstr>
  </property>
</Properties>
</file>