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07555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4218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0821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5797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3215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84135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66437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366485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106035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064872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745214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466255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8" y="2710291"/>
            <a:ext cx="11339513" cy="2960873"/>
          </a:xfrm>
        </p:spPr>
        <p:txBody>
          <a:bodyPr>
            <a:noAutofit/>
          </a:bodyPr>
          <a:lstStyle/>
          <a:p>
            <a:r>
              <a:rPr lang="ar-EG" sz="7200" dirty="0"/>
              <a:t>نموذج لعرض المشروعات المتأهلة على مستوى محافظة القاهرة</a:t>
            </a:r>
            <a:br>
              <a:rPr lang="ar-EG" sz="7200" dirty="0"/>
            </a:br>
            <a:r>
              <a:rPr lang="ar-EG" sz="7200" dirty="0"/>
              <a:t>مشروعات المرأة</a:t>
            </a:r>
            <a:endParaRPr lang="en-US" sz="7200" dirty="0"/>
          </a:p>
        </p:txBody>
      </p:sp>
      <p:sp>
        <p:nvSpPr>
          <p:cNvPr id="4" name="Subtitle 2"/>
          <p:cNvSpPr>
            <a:spLocks noGrp="1"/>
          </p:cNvSpPr>
          <p:nvPr>
            <p:ph type="subTitle" idx="1"/>
          </p:nvPr>
        </p:nvSpPr>
        <p:spPr>
          <a:xfrm>
            <a:off x="1889919" y="6251174"/>
            <a:ext cx="11339513" cy="2053317"/>
          </a:xfrm>
        </p:spPr>
        <p:txBody>
          <a:bodyPr/>
          <a:lstStyle/>
          <a:p>
            <a:r>
              <a:rPr lang="ar-EG" b="1" dirty="0"/>
              <a:t>المبادرة الوطنية للمشروعات الخضراء الذكية</a:t>
            </a:r>
            <a:endParaRPr lang="en-US" b="1"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3070034"/>
            <a:ext cx="13040439" cy="1275374"/>
          </a:xfrm>
          <a:prstGeom prst="rect">
            <a:avLst/>
          </a:prstGeom>
        </p:spPr>
        <p:txBody>
          <a:bodyPr vert="horz" lIns="113395" tIns="56698" rIns="113395" bIns="56698"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المشروع الحاصل على المركز الأول</a:t>
            </a:r>
          </a:p>
          <a:p>
            <a:pPr algn="ctr" rtl="1">
              <a:defRPr/>
            </a:pPr>
            <a:r>
              <a:rPr lang="ar-EG" sz="5456" dirty="0">
                <a:solidFill>
                  <a:sysClr val="windowText" lastClr="000000"/>
                </a:solidFill>
                <a:latin typeface="Calibri Light" panose="020F0302020204030204"/>
                <a:cs typeface="Times New Roman" panose="02020603050405020304" pitchFamily="18" charset="0"/>
              </a:rPr>
              <a:t>لمشروعات المرأة</a:t>
            </a:r>
            <a:endParaRPr lang="en-US" sz="5456" dirty="0">
              <a:solidFill>
                <a:sysClr val="windowText" lastClr="000000"/>
              </a:solidFill>
              <a:latin typeface="Calibri Light" panose="020F0302020204030204"/>
            </a:endParaRPr>
          </a:p>
          <a:p>
            <a:pPr algn="ctr" defTabSz="1133947" rtl="1">
              <a:defRPr/>
            </a:pPr>
            <a:endParaRPr lang="ar-EG" sz="5456" dirty="0">
              <a:solidFill>
                <a:sysClr val="windowText" lastClr="000000"/>
              </a:solidFill>
              <a:latin typeface="Calibri Light" panose="020F0302020204030204"/>
              <a:cs typeface="Times New Roman" panose="02020603050405020304" pitchFamily="18" charset="0"/>
            </a:endParaRPr>
          </a:p>
        </p:txBody>
      </p:sp>
      <p:sp>
        <p:nvSpPr>
          <p:cNvPr id="9" name="Content Placeholder 2"/>
          <p:cNvSpPr txBox="1">
            <a:spLocks/>
          </p:cNvSpPr>
          <p:nvPr/>
        </p:nvSpPr>
        <p:spPr>
          <a:xfrm>
            <a:off x="1039456" y="4567391"/>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إسم مقدم المشروع </a:t>
            </a:r>
            <a:r>
              <a:rPr lang="ar-EG" sz="3472" dirty="0">
                <a:solidFill>
                  <a:sysClr val="windowText" lastClr="000000"/>
                </a:solidFill>
                <a:latin typeface="Calibri" panose="020F0502020204030204"/>
                <a:cs typeface="Arial" panose="020B0604020202020204" pitchFamily="34" charset="0"/>
              </a:rPr>
              <a:t>:نهى سمير محمد ابراهيم</a:t>
            </a:r>
          </a:p>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الجهه:</a:t>
            </a:r>
            <a:r>
              <a:rPr lang="ar-EG" sz="3472" b="1" dirty="0">
                <a:latin typeface="Calibri" panose="020F0502020204030204"/>
                <a:cs typeface="Arial" panose="020B0604020202020204" pitchFamily="34" charset="0"/>
              </a:rPr>
              <a:t>كلية الدراسات العليا والبحوث البيئية جامعة عين شمس </a:t>
            </a:r>
          </a:p>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اسم المشروع:</a:t>
            </a:r>
            <a:r>
              <a:rPr lang="ar-EG" sz="3472" dirty="0">
                <a:solidFill>
                  <a:sysClr val="windowText" lastClr="000000"/>
                </a:solidFill>
                <a:latin typeface="Calibri" panose="020F0502020204030204"/>
                <a:cs typeface="Arial" panose="020B0604020202020204" pitchFamily="34" charset="0"/>
              </a:rPr>
              <a:t>مشروع شمس بى جرين         </a:t>
            </a:r>
            <a:r>
              <a:rPr lang="en-US" sz="3472" dirty="0">
                <a:solidFill>
                  <a:sysClr val="windowText" lastClr="000000"/>
                </a:solidFill>
                <a:latin typeface="Calibri" panose="020F0502020204030204"/>
                <a:cs typeface="Arial" panose="020B0604020202020204" pitchFamily="34" charset="0"/>
              </a:rPr>
              <a:t>Shams be Green project</a:t>
            </a:r>
            <a:endParaRPr lang="ar-EG" sz="3472" dirty="0">
              <a:solidFill>
                <a:sysClr val="windowText" lastClr="000000"/>
              </a:solidFill>
              <a:latin typeface="Calibri" panose="020F0502020204030204"/>
              <a:cs typeface="Arial" panose="020B0604020202020204" pitchFamily="34" charset="0"/>
            </a:endParaRPr>
          </a:p>
          <a:p>
            <a:pPr marL="283487" indent="-283487" algn="r" defTabSz="1133947" rtl="1">
              <a:spcBef>
                <a:spcPts val="1240"/>
              </a:spcBef>
              <a:defRPr/>
            </a:pPr>
            <a:r>
              <a:rPr lang="ar-EG" sz="3472" b="1" dirty="0">
                <a:solidFill>
                  <a:schemeClr val="accent1">
                    <a:lumMod val="75000"/>
                  </a:schemeClr>
                </a:solidFill>
                <a:latin typeface="Calibri" panose="020F0502020204030204"/>
                <a:cs typeface="Arial" panose="020B0604020202020204" pitchFamily="34" charset="0"/>
              </a:rPr>
              <a:t> فكرته:</a:t>
            </a:r>
            <a:r>
              <a:rPr lang="ar-EG" sz="3472" dirty="0">
                <a:latin typeface="Calibri" panose="020F0502020204030204"/>
                <a:cs typeface="Arial" panose="020B0604020202020204" pitchFamily="34" charset="0"/>
              </a:rPr>
              <a:t>يتكون المشروع من عدة أجزاء تهتم تدوير مخلفات صلبة وعضوية وحيوية وإنتاج طاقة نظيفة متولد من التألق والإبداع في محاولة رسم حقيقية لتغيير الواقع البيئي .</a:t>
            </a:r>
          </a:p>
          <a:p>
            <a:pPr marL="283487" indent="-283487" algn="r" defTabSz="1133947" rtl="1">
              <a:spcBef>
                <a:spcPts val="1240"/>
              </a:spcBef>
              <a:defRPr/>
            </a:pPr>
            <a:endParaRPr lang="ar-EG" sz="3472" dirty="0">
              <a:latin typeface="Calibri" panose="020F0502020204030204"/>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rtl="1">
              <a:lnSpc>
                <a:spcPct val="100000"/>
              </a:lnSpc>
              <a:spcBef>
                <a:spcPts val="0"/>
              </a:spcBef>
            </a:pPr>
            <a:r>
              <a:rPr lang="ar-EG" sz="3472" b="1" dirty="0">
                <a:solidFill>
                  <a:schemeClr val="accent1">
                    <a:lumMod val="50000"/>
                  </a:schemeClr>
                </a:solidFill>
                <a:latin typeface="Calibri" panose="020F0502020204030204"/>
                <a:cs typeface="Arial" panose="020B0604020202020204" pitchFamily="34" charset="0"/>
              </a:rPr>
              <a:t>الغرض من المشروع </a:t>
            </a:r>
            <a:r>
              <a:rPr lang="ar-EG" sz="3472" dirty="0">
                <a:solidFill>
                  <a:schemeClr val="accent1">
                    <a:lumMod val="50000"/>
                  </a:schemeClr>
                </a:solidFill>
                <a:latin typeface="Calibri" panose="020F0502020204030204"/>
                <a:cs typeface="Arial" panose="020B0604020202020204" pitchFamily="34" charset="0"/>
              </a:rPr>
              <a:t>:</a:t>
            </a:r>
            <a:r>
              <a:rPr lang="ar-EG" sz="3472" dirty="0">
                <a:solidFill>
                  <a:sysClr val="windowText" lastClr="000000"/>
                </a:solidFill>
                <a:latin typeface="Calibri" panose="020F0502020204030204"/>
                <a:cs typeface="Arial" panose="020B0604020202020204" pitchFamily="34" charset="0"/>
              </a:rPr>
              <a:t>تصميم بنية تحتية ذكية لإدارة المخلفات هي ماكينة كان بنك </a:t>
            </a:r>
            <a:r>
              <a:rPr lang="en-US" sz="3472" dirty="0" err="1">
                <a:solidFill>
                  <a:sysClr val="windowText" lastClr="000000"/>
                </a:solidFill>
                <a:latin typeface="Calibri" panose="020F0502020204030204"/>
                <a:cs typeface="Arial" panose="020B0604020202020204" pitchFamily="34" charset="0"/>
              </a:rPr>
              <a:t>CanBank</a:t>
            </a:r>
            <a:r>
              <a:rPr lang="en-US" sz="3472" dirty="0">
                <a:solidFill>
                  <a:sysClr val="windowText" lastClr="000000"/>
                </a:solidFill>
                <a:latin typeface="Calibri" panose="020F0502020204030204"/>
                <a:cs typeface="Arial" panose="020B0604020202020204" pitchFamily="34" charset="0"/>
              </a:rPr>
              <a:t>.. </a:t>
            </a:r>
            <a:r>
              <a:rPr lang="ar-EG" sz="3472" dirty="0">
                <a:solidFill>
                  <a:sysClr val="windowText" lastClr="000000"/>
                </a:solidFill>
                <a:latin typeface="Calibri" panose="020F0502020204030204"/>
                <a:cs typeface="Arial" panose="020B0604020202020204" pitchFamily="34" charset="0"/>
              </a:rPr>
              <a:t>ماكينة كان بانك هي ماكينة تعطي المستخدمين جوائز فورية مثل رصيد موبايل أو خصومات على بعض المنتجات في مقابل زجاجات المياه وعلب المشروبات المستعملة و يتكون من ثمانية وحدات متكاملة كوحدة كبس المخلفات الصلبة بلاستيك وكانز ووحدة فرز المخلفات ووحدة إنتاج السماد العضوي من المخلفات العضوية  ووحدة إنتاج البيوجاز </a:t>
            </a:r>
            <a:r>
              <a:rPr lang="en-US" sz="3472" dirty="0">
                <a:solidFill>
                  <a:sysClr val="windowText" lastClr="000000"/>
                </a:solidFill>
                <a:latin typeface="Calibri" panose="020F0502020204030204"/>
                <a:cs typeface="Arial" panose="020B0604020202020204" pitchFamily="34" charset="0"/>
              </a:rPr>
              <a:t>biogas </a:t>
            </a:r>
            <a:r>
              <a:rPr lang="ar-EG" sz="3472" dirty="0">
                <a:solidFill>
                  <a:sysClr val="windowText" lastClr="000000"/>
                </a:solidFill>
                <a:latin typeface="Calibri" panose="020F0502020204030204"/>
                <a:cs typeface="Arial" panose="020B0604020202020204" pitchFamily="34" charset="0"/>
              </a:rPr>
              <a:t>  من المخلفات العضوية .</a:t>
            </a: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الفئة المستفيدة من المشروع:</a:t>
            </a:r>
            <a:r>
              <a:rPr lang="ar-EG" sz="3472" dirty="0">
                <a:solidFill>
                  <a:sysClr val="windowText" lastClr="000000"/>
                </a:solidFill>
                <a:latin typeface="Calibri" panose="020F0502020204030204"/>
                <a:cs typeface="Arial" panose="020B0604020202020204" pitchFamily="34" charset="0"/>
              </a:rPr>
              <a:t>يتم إشراك ألاف المتطوعين في هذا المشروع من الباحثين والطلبة والموظفين بالإضافة إلى المجتمع المحيط (الدويقة,الوايلي ,ومنشية ناصر)</a:t>
            </a: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الميزة التنافسية للمشروع: </a:t>
            </a:r>
            <a:r>
              <a:rPr lang="ar-EG" sz="3472" dirty="0">
                <a:solidFill>
                  <a:sysClr val="windowText" lastClr="000000"/>
                </a:solidFill>
                <a:latin typeface="Calibri" panose="020F0502020204030204"/>
                <a:cs typeface="Arial" panose="020B0604020202020204" pitchFamily="34" charset="0"/>
              </a:rPr>
              <a:t>يعتبر المشروع الأول من نوعة في الجامعات المصرية مما يدل على التميز الإبداعي البيئي  حيث يوفرالمشروع المواد الأولية وبالتالي العملة الصعبة وأيضا المحافظة على الموارد الطبيعية.</a:t>
            </a:r>
            <a:endParaRPr lang="en-US" sz="3472" dirty="0">
              <a:solidFill>
                <a:sysClr val="windowText" lastClr="000000"/>
              </a:solidFill>
              <a:latin typeface="Calibri" panose="020F0502020204030204"/>
            </a:endParaRPr>
          </a:p>
        </p:txBody>
      </p:sp>
    </p:spTree>
    <p:extLst>
      <p:ext uri="{BB962C8B-B14F-4D97-AF65-F5344CB8AC3E}">
        <p14:creationId xmlns:p14="http://schemas.microsoft.com/office/powerpoint/2010/main" val="173715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1039455" y="3558700"/>
            <a:ext cx="13504702" cy="5784795"/>
          </a:xfrm>
          <a:prstGeom prst="rect">
            <a:avLst/>
          </a:prstGeom>
        </p:spPr>
        <p:txBody>
          <a:bodyPr vert="horz" lIns="113395" tIns="56698" rIns="113395" bIns="56698"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rtl="1">
              <a:lnSpc>
                <a:spcPct val="107000"/>
              </a:lnSpc>
              <a:spcBef>
                <a:spcPts val="0"/>
              </a:spcBef>
            </a:pPr>
            <a:r>
              <a:rPr lang="ar-EG" sz="4588" b="1" dirty="0">
                <a:solidFill>
                  <a:schemeClr val="accent1">
                    <a:lumMod val="50000"/>
                  </a:schemeClr>
                </a:solidFill>
                <a:latin typeface="Calibri" panose="020F0502020204030204"/>
                <a:cs typeface="Arial" panose="020B0604020202020204" pitchFamily="34" charset="0"/>
              </a:rPr>
              <a:t>تمكين المرأة:</a:t>
            </a:r>
            <a:r>
              <a:rPr lang="ar-SA" sz="4588" b="1" dirty="0">
                <a:solidFill>
                  <a:schemeClr val="accent1">
                    <a:lumMod val="50000"/>
                  </a:schemeClr>
                </a:solidFill>
                <a:latin typeface="Calibri" panose="020F0502020204030204"/>
                <a:cs typeface="Arial" panose="020B0604020202020204" pitchFamily="34" charset="0"/>
              </a:rPr>
              <a:t> </a:t>
            </a:r>
            <a:endParaRPr lang="ar-EG" sz="4588" b="1" dirty="0">
              <a:solidFill>
                <a:schemeClr val="accent1">
                  <a:lumMod val="50000"/>
                </a:schemeClr>
              </a:solidFill>
              <a:latin typeface="Calibri" panose="020F0502020204030204"/>
              <a:cs typeface="Arial" panose="020B0604020202020204" pitchFamily="34" charset="0"/>
            </a:endParaRPr>
          </a:p>
          <a:p>
            <a:pPr marL="0" indent="0" algn="just" rtl="1">
              <a:lnSpc>
                <a:spcPct val="120000"/>
              </a:lnSpc>
              <a:spcBef>
                <a:spcPts val="0"/>
              </a:spcBef>
              <a:buNone/>
            </a:pPr>
            <a:r>
              <a:rPr lang="ar-SA" sz="3472" dirty="0">
                <a:solidFill>
                  <a:sysClr val="windowText" lastClr="000000"/>
                </a:solidFill>
                <a:latin typeface="Calibri" panose="020F0502020204030204"/>
                <a:cs typeface="Arial" panose="020B0604020202020204" pitchFamily="34" charset="0"/>
              </a:rPr>
              <a:t>يعتبر المشروع وسيلة لتدريب المرأه المعيلة على كيفية تدوير المخلفات بجميع أشكالها و الحصول على منتجات يمكن بيعها و توفير فرصة عمل و دخل للمرأة داخل منزلها</a:t>
            </a:r>
            <a:r>
              <a:rPr lang="ar-EG" sz="3472" dirty="0">
                <a:solidFill>
                  <a:sysClr val="windowText" lastClr="000000"/>
                </a:solidFill>
                <a:latin typeface="Calibri" panose="020F0502020204030204"/>
                <a:cs typeface="Arial" panose="020B0604020202020204" pitchFamily="34" charset="0"/>
              </a:rPr>
              <a:t> حيث </a:t>
            </a:r>
            <a:r>
              <a:rPr lang="ar-SA" sz="3472" dirty="0">
                <a:solidFill>
                  <a:sysClr val="windowText" lastClr="000000"/>
                </a:solidFill>
                <a:latin typeface="Calibri" panose="020F0502020204030204"/>
                <a:cs typeface="Arial" panose="020B0604020202020204" pitchFamily="34" charset="0"/>
              </a:rPr>
              <a:t>نظمت الكلية داخل المشروع ورشة عمل للتدريب على كيفية تدوير المخلفات وكيفية زراعة الأسطح تحت وذلك للطالبات ذوى الإعاقة السمعية بكلية التربية النوعية لرفع الوعى للفتيات في الحفاظ على الموارد الطبيعية وتوفير الطاقة والحد من التلوث البيئي وتعزيز الاقتصاد.</a:t>
            </a:r>
            <a:endParaRPr lang="ar-EG" sz="3472" dirty="0">
              <a:solidFill>
                <a:sysClr val="windowText" lastClr="000000"/>
              </a:solidFill>
              <a:latin typeface="Calibri" panose="020F0502020204030204"/>
              <a:cs typeface="Arial" panose="020B0604020202020204" pitchFamily="34" charset="0"/>
            </a:endParaRPr>
          </a:p>
          <a:p>
            <a:pPr marL="0" indent="0" algn="just" rtl="1">
              <a:lnSpc>
                <a:spcPct val="120000"/>
              </a:lnSpc>
              <a:spcBef>
                <a:spcPts val="0"/>
              </a:spcBef>
              <a:buNone/>
            </a:pPr>
            <a:endParaRPr lang="ar-EG" sz="3472" b="1" dirty="0">
              <a:solidFill>
                <a:schemeClr val="accent1">
                  <a:lumMod val="50000"/>
                </a:schemeClr>
              </a:solidFill>
              <a:latin typeface="Calibri" panose="020F0502020204030204"/>
              <a:cs typeface="Arial" panose="020B0604020202020204" pitchFamily="34" charset="0"/>
            </a:endParaRPr>
          </a:p>
          <a:p>
            <a:pPr marL="0" algn="just" rtl="1">
              <a:lnSpc>
                <a:spcPct val="107000"/>
              </a:lnSpc>
              <a:spcBef>
                <a:spcPts val="0"/>
              </a:spcBef>
              <a:defRPr/>
            </a:pPr>
            <a:r>
              <a:rPr lang="ar-EG" sz="4588" b="1" dirty="0">
                <a:solidFill>
                  <a:schemeClr val="accent1">
                    <a:lumMod val="50000"/>
                  </a:schemeClr>
                </a:solidFill>
                <a:latin typeface="Calibri" panose="020F0502020204030204"/>
                <a:cs typeface="Arial" panose="020B0604020202020204" pitchFamily="34" charset="0"/>
              </a:rPr>
              <a:t>أثر المشروع الاقتصادي والاجتماعي والبيئي :</a:t>
            </a:r>
          </a:p>
          <a:p>
            <a:pPr marL="0" indent="0" algn="r" defTabSz="1133947" rtl="1">
              <a:lnSpc>
                <a:spcPct val="120000"/>
              </a:lnSpc>
              <a:spcBef>
                <a:spcPts val="1240"/>
              </a:spcBef>
              <a:buNone/>
              <a:defRPr/>
            </a:pPr>
            <a:r>
              <a:rPr lang="ar-EG" sz="3472" dirty="0">
                <a:solidFill>
                  <a:sysClr val="windowText" lastClr="000000"/>
                </a:solidFill>
                <a:latin typeface="Calibri" panose="020F0502020204030204"/>
                <a:cs typeface="Arial" panose="020B0604020202020204" pitchFamily="34" charset="0"/>
              </a:rPr>
              <a:t>تكمن</a:t>
            </a:r>
            <a:r>
              <a:rPr lang="ar-EG" sz="3472" b="1" dirty="0">
                <a:solidFill>
                  <a:schemeClr val="accent1">
                    <a:lumMod val="50000"/>
                  </a:schemeClr>
                </a:solidFill>
                <a:latin typeface="Calibri" panose="020F0502020204030204"/>
                <a:cs typeface="Arial" panose="020B0604020202020204" pitchFamily="34" charset="0"/>
              </a:rPr>
              <a:t> </a:t>
            </a:r>
            <a:r>
              <a:rPr lang="ar-EG" sz="3472" dirty="0">
                <a:solidFill>
                  <a:sysClr val="windowText" lastClr="000000"/>
                </a:solidFill>
                <a:latin typeface="Calibri" panose="020F0502020204030204"/>
                <a:cs typeface="Arial" panose="020B0604020202020204" pitchFamily="34" charset="0"/>
              </a:rPr>
              <a:t>الأهداف الاقتصادية للمشروع في توفيرالمواد الأولية وبالتالي العملة الصعبة حيث يقوم البعض باستيراد المواد الأولية من الخارج، والأهداف البيئة الواضحة للمشروع تتمحور في المحافظة على الموارد الطبيعية ويعتبر من اهداف التنمية المستدامة للمشروع.</a:t>
            </a: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a:p>
            <a:pPr marL="0" algn="just" rtl="1">
              <a:lnSpc>
                <a:spcPct val="107000"/>
              </a:lnSpc>
              <a:spcBef>
                <a:spcPts val="0"/>
              </a:spcBef>
              <a:defRPr/>
            </a:pPr>
            <a:r>
              <a:rPr lang="ar-EG" sz="4588" b="1" dirty="0">
                <a:solidFill>
                  <a:schemeClr val="accent1">
                    <a:lumMod val="50000"/>
                  </a:schemeClr>
                </a:solidFill>
                <a:latin typeface="Calibri" panose="020F0502020204030204"/>
                <a:cs typeface="Arial" panose="020B0604020202020204" pitchFamily="34" charset="0"/>
              </a:rPr>
              <a:t>ما تم تنفيذه والخطط المستقبلية للمشروع:</a:t>
            </a:r>
          </a:p>
          <a:p>
            <a:pPr marL="0" indent="0" algn="r" defTabSz="1133947" rtl="1">
              <a:spcBef>
                <a:spcPts val="1240"/>
              </a:spcBef>
              <a:buNone/>
              <a:defRPr/>
            </a:pPr>
            <a:r>
              <a:rPr lang="ar-EG" sz="3472" dirty="0">
                <a:latin typeface="Calibri" panose="020F0502020204030204"/>
                <a:cs typeface="Arial" panose="020B0604020202020204" pitchFamily="34" charset="0"/>
              </a:rPr>
              <a:t>تم تنفيذ المشروع في الحرم الجامعي ويمكن تطبيقه في جميع جامعات المصرية والمدن والمحافظات .</a:t>
            </a:r>
          </a:p>
          <a:p>
            <a:pPr marL="0" indent="0" algn="r" defTabSz="1133947" rtl="1">
              <a:spcBef>
                <a:spcPts val="1240"/>
              </a:spcBef>
              <a:buNone/>
              <a:defRPr/>
            </a:pPr>
            <a:r>
              <a:rPr lang="ar-EG" sz="3472" dirty="0">
                <a:solidFill>
                  <a:schemeClr val="accent1">
                    <a:lumMod val="75000"/>
                  </a:schemeClr>
                </a:solidFill>
                <a:latin typeface="Calibri" panose="020F0502020204030204"/>
                <a:cs typeface="Arial" panose="020B0604020202020204" pitchFamily="34" charset="0"/>
              </a:rPr>
              <a:t> </a:t>
            </a: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352</Words>
  <Application>Microsoft Office PowerPoint</Application>
  <PresentationFormat>Custom</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نموذج لعرض المشروعات المتأهلة على مستوى محافظة القاهرة مشروعات المرأة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8</cp:revision>
  <dcterms:created xsi:type="dcterms:W3CDTF">2022-09-29T13:35:57Z</dcterms:created>
  <dcterms:modified xsi:type="dcterms:W3CDTF">2022-10-20T22:30:31Z</dcterms:modified>
</cp:coreProperties>
</file>