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785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2645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6551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8612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096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6838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639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5306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350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9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6292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459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1667719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555882"/>
            <a:ext cx="13040439" cy="588846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نوال محمد علم الدين محمود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مدير تنفيذى جمعية تنمية المجتمع بالمحامدة البحرية ومعلم اول أ بمعهد المحامدة البحرية الازهرى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معهد فنى تجارى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العمل بالمجال البيئى منذ عام 2014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(اسم المشروع، فكرته، الفئة المستفيدة من المشروع، الميزة التنافسية للمشروع)</a:t>
            </a:r>
          </a:p>
          <a:p>
            <a:pPr algn="r" rtl="1"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اسم المشروع : انتاج الكرتون من مخلفات الورق – زراعة اسطح المنازل </a:t>
            </a:r>
          </a:p>
          <a:p>
            <a:pPr algn="r" rtl="1">
              <a:defRPr/>
            </a:pPr>
            <a:r>
              <a:rPr lang="ar-EG" sz="3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الفئة المستفيدة من المشروع : جميع 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مواطنى ( قرى مركز سوهاج) </a:t>
            </a:r>
          </a:p>
          <a:p>
            <a:pPr algn="r" rtl="1">
              <a:defRPr/>
            </a:pPr>
            <a:r>
              <a:rPr lang="ar-EG" sz="3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الميزة التنافسية للمشروع :  ( تحويل مخلفات الورق الى انتاج كرتون – وزراعة اسطح المنازل بالخضراوات </a:t>
            </a:r>
            <a:endParaRPr lang="en-US" sz="32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 (مثال: سيوفر المشروع العمل لعدد 200سيده داخل القرى من خلال زراعة اسطح المنازل ، وتوفير عدد 50فرصة عمل للشباب بمشروع إعادة تدوير ورق القمامة الى كرتون)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المشروع عبارة عن الانحلال عمل مصنع صغير لإنتاج الكرتون من مخلفات الورق وتوفير عدد 50 فرصة عمل للشباب من خلال المشروع - وكذلك زراعة عدد 200 من اسطح المنازل بالخضروات وتوفير فرص عمل للسيدات وربات المنازل من خلال انتاج الخضروات ووجود غذاء أمن خالى من المبيدات والكيماويات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لم يبدأ التنفيذ وفى حالة وجود تمويل للمشروع سيتم البدأ خلال عام ويتم الانتهاء منه وتشغيله خلال عام اخر .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210</Words>
  <Application>Microsoft Office PowerPoint</Application>
  <PresentationFormat>Custom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12</cp:revision>
  <dcterms:created xsi:type="dcterms:W3CDTF">2022-09-29T13:35:57Z</dcterms:created>
  <dcterms:modified xsi:type="dcterms:W3CDTF">2022-10-22T02:28:25Z</dcterms:modified>
</cp:coreProperties>
</file>