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224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2424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1653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6663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8581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9224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0000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8095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784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9385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2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14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066820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6" y="2026741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3670576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464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مقدم المشروع </a:t>
            </a:r>
          </a:p>
          <a:p>
            <a:pPr lvl="0" algn="r" rtl="1">
              <a:defRPr/>
            </a:pPr>
            <a:r>
              <a:rPr lang="ar-SA" sz="3472" dirty="0">
                <a:solidFill>
                  <a:sysClr val="windowText" lastClr="000000"/>
                </a:solidFill>
              </a:rPr>
              <a:t>مروة ابراهيم سعد</a:t>
            </a:r>
            <a:r>
              <a:rPr lang="ar-EG" sz="3472" dirty="0">
                <a:solidFill>
                  <a:sysClr val="windowText" lastClr="000000"/>
                </a:solidFill>
              </a:rPr>
              <a:t> </a:t>
            </a:r>
            <a:r>
              <a:rPr lang="ar-SA" sz="3472" dirty="0">
                <a:solidFill>
                  <a:sysClr val="windowText" lastClr="000000"/>
                </a:solidFill>
              </a:rPr>
              <a:t>الدين حسن مصطفي</a:t>
            </a:r>
            <a:endParaRPr lang="ar-EG" sz="3472" dirty="0">
              <a:solidFill>
                <a:sysClr val="windowText" lastClr="000000"/>
              </a:solidFill>
            </a:endParaRPr>
          </a:p>
          <a:p>
            <a:pPr lvl="0" algn="r" rtl="1"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lvl="0" algn="r" rtl="1">
              <a:defRPr/>
            </a:pPr>
            <a:r>
              <a:rPr lang="ar-EG" sz="4464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المشروع :</a:t>
            </a:r>
          </a:p>
          <a:p>
            <a:pPr marL="0" indent="0" algn="r" rtl="1">
              <a:buNone/>
              <a:defRPr/>
            </a:pPr>
            <a:r>
              <a:rPr lang="ar-EG" sz="3472" dirty="0"/>
              <a:t>اسم المشروع :</a:t>
            </a:r>
            <a:r>
              <a:rPr lang="en-GB" sz="3472" dirty="0"/>
              <a:t>  </a:t>
            </a:r>
            <a:r>
              <a:rPr lang="ar-SA" sz="3472" dirty="0"/>
              <a:t>تقييم المياه في البحيرات المرة ، باستخدام اللافقاريات المائية وتقنيات الاستشعار عن بعد</a:t>
            </a:r>
          </a:p>
          <a:p>
            <a:pPr marL="0" indent="0" algn="r" rtl="1"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</a:rPr>
              <a:t>استخدم الكائنات الحية الدقيقة للمعالجة الحيوية للمياه ا لملوثة من البحيرة المرة.</a:t>
            </a:r>
          </a:p>
          <a:p>
            <a:pPr marL="0" indent="0" algn="r" rtl="1"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</a:rPr>
              <a:t>استخدم المياه المعالجة بالمعالجةا لحيوية في تربية الأسماك.</a:t>
            </a: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4960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496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968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</a:t>
            </a:r>
            <a:endParaRPr lang="ar-EG" sz="3472" dirty="0">
              <a:solidFill>
                <a:sysClr val="windowText" lastClr="000000"/>
              </a:solidFill>
            </a:endParaRPr>
          </a:p>
          <a:p>
            <a:pPr marL="0" indent="0" algn="r" rtl="1"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</a:rPr>
              <a:t>الحفاظ علي التنوع البيولوجي في البحيرات المرة و تحسين جودة المياه </a:t>
            </a:r>
          </a:p>
          <a:p>
            <a:pPr marL="0" indent="0" algn="r" rtl="1">
              <a:buNone/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968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 والخطط المستقبلية للمشروع </a:t>
            </a:r>
          </a:p>
          <a:p>
            <a:pPr marL="0" indent="0" algn="r" rtl="1"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</a:rPr>
              <a:t>فكرة و لم ينفذ</a:t>
            </a: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1048</TotalTime>
  <Words>94</Words>
  <Application>Microsoft Office PowerPoint</Application>
  <PresentationFormat>Custom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نموذج لعرض المشروعات المتأهلة على مستوى المحافظات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27</cp:revision>
  <dcterms:created xsi:type="dcterms:W3CDTF">2022-09-29T13:35:57Z</dcterms:created>
  <dcterms:modified xsi:type="dcterms:W3CDTF">2022-10-19T21:13:24Z</dcterms:modified>
</cp:coreProperties>
</file>