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81" r:id="rId5"/>
    <p:sldId id="266" r:id="rId6"/>
  </p:sldIdLst>
  <p:sldSz cx="15119350" cy="10691813"/>
  <p:notesSz cx="6858000" cy="9144000"/>
  <p:defaultTextStyle>
    <a:defPPr>
      <a:defRPr lang="en-US"/>
    </a:defPPr>
    <a:lvl1pPr marL="0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18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36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254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672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089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507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1925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343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66" d="100"/>
          <a:sy n="66" d="100"/>
        </p:scale>
        <p:origin x="78" y="-420"/>
      </p:cViewPr>
      <p:guideLst>
        <p:guide orient="horz" pos="3368"/>
        <p:guide pos="47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321393"/>
            <a:ext cx="12851448" cy="22918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3" y="6058694"/>
            <a:ext cx="10583545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1529" y="428169"/>
            <a:ext cx="3401854" cy="91226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968" y="428169"/>
            <a:ext cx="9953572" cy="91226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4" y="6870481"/>
            <a:ext cx="12851448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4" y="4531647"/>
            <a:ext cx="12851448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67" y="2494757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5670" y="2494757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7" y="2393284"/>
            <a:ext cx="668033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7" y="3390691"/>
            <a:ext cx="668033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0" y="2393284"/>
            <a:ext cx="6682963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0" y="3390691"/>
            <a:ext cx="6682963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425693"/>
            <a:ext cx="4974162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6" y="425693"/>
            <a:ext cx="8452137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8" y="2237362"/>
            <a:ext cx="4974162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498" y="7484269"/>
            <a:ext cx="9071610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498" y="955333"/>
            <a:ext cx="9071610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498" y="8367830"/>
            <a:ext cx="9071610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968" y="428168"/>
            <a:ext cx="13607415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2494757"/>
            <a:ext cx="13607415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968" y="9909727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5778" y="9909727"/>
            <a:ext cx="478779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534" y="9909727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825" y="1705891"/>
            <a:ext cx="10553700" cy="378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2825" y="5726906"/>
            <a:ext cx="10553700" cy="42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205" b="13389"/>
          <a:stretch>
            <a:fillRect/>
          </a:stretch>
        </p:blipFill>
        <p:spPr bwMode="auto">
          <a:xfrm>
            <a:off x="1948584" y="1459706"/>
            <a:ext cx="1122218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59275" y="5577268"/>
            <a:ext cx="91821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endParaRPr lang="ar-EG" sz="16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r"/>
            <a:r>
              <a:rPr lang="ar-EG" sz="2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انجازات المشروع الحالية</a:t>
            </a:r>
          </a:p>
          <a:p>
            <a:pPr lvl="1" algn="r"/>
            <a:endParaRPr lang="ar-EG" sz="16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1/ التشغيل الغعلي لعدد 300 عامل واداري وفني</a:t>
            </a: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2/ اضاءة المحطة الوسيطة بالخلايا الشمسية</a:t>
            </a: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3/ يوجد موقع الكتروني / تطبيق الموبيل/ تواصل اجتماعي </a:t>
            </a: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4/ استعمال البار كود المشفر لحماية العملاء ومتابعة القيام بالاعمال </a:t>
            </a: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5/اطلاق المبادارت وحملات التوعية اسبوعيا (برامج الاطفال لتعليم و </a:t>
            </a: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التوعية و والتشجير والمشاركة المجتمعية ...)</a:t>
            </a: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6/ اطلاق حملة لتنظيف النيل يوميا بالمراكب لنشر الوعي البئيي </a:t>
            </a:r>
          </a:p>
          <a:p>
            <a:pPr lvl="1" algn="r"/>
            <a:r>
              <a:rPr lang="ar-EG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وتستمر مسيرة العطاء في المرحلة الثانية بتشغيل مصنع التدوير و مصنع الاسمدة العضوية ...</a:t>
            </a:r>
          </a:p>
          <a:p>
            <a:endParaRPr lang="ar-EG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8770" t="8955" r="36415" b="59702"/>
          <a:stretch>
            <a:fillRect/>
          </a:stretch>
        </p:blipFill>
        <p:spPr bwMode="auto">
          <a:xfrm>
            <a:off x="1082675" y="6336506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6905" b="19830"/>
          <a:stretch>
            <a:fillRect/>
          </a:stretch>
        </p:blipFill>
        <p:spPr bwMode="auto">
          <a:xfrm>
            <a:off x="2454275" y="2602706"/>
            <a:ext cx="10896600" cy="345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769475" y="19169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معاير المبادرة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32143" b="8143"/>
          <a:stretch>
            <a:fillRect/>
          </a:stretch>
        </p:blipFill>
        <p:spPr bwMode="auto">
          <a:xfrm>
            <a:off x="2454275" y="5955506"/>
            <a:ext cx="10896600" cy="3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0476" t="47024" r="29524" b="12500"/>
          <a:stretch>
            <a:fillRect/>
          </a:stretch>
        </p:blipFill>
        <p:spPr bwMode="auto">
          <a:xfrm>
            <a:off x="3368675" y="1916906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6905" b="21032"/>
          <a:stretch>
            <a:fillRect/>
          </a:stretch>
        </p:blipFill>
        <p:spPr bwMode="auto">
          <a:xfrm>
            <a:off x="1997075" y="2617660"/>
            <a:ext cx="11125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0476" t="47024" r="29524" b="12500"/>
          <a:stretch>
            <a:fillRect/>
          </a:stretch>
        </p:blipFill>
        <p:spPr bwMode="auto">
          <a:xfrm>
            <a:off x="2987675" y="1916906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37805" b="29321"/>
          <a:stretch>
            <a:fillRect/>
          </a:stretch>
        </p:blipFill>
        <p:spPr bwMode="auto">
          <a:xfrm>
            <a:off x="1997075" y="6127243"/>
            <a:ext cx="11125200" cy="38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617075" y="191690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معاير المبادرة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2143" b="15476"/>
          <a:stretch>
            <a:fillRect/>
          </a:stretch>
        </p:blipFill>
        <p:spPr bwMode="auto">
          <a:xfrm>
            <a:off x="2046381" y="2755106"/>
            <a:ext cx="11026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0476" t="47024" r="29524" b="12500"/>
          <a:stretch>
            <a:fillRect/>
          </a:stretch>
        </p:blipFill>
        <p:spPr bwMode="auto">
          <a:xfrm>
            <a:off x="2987675" y="1916906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617075" y="191690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معاير المبادرة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b="15909"/>
          <a:stretch>
            <a:fillRect/>
          </a:stretch>
        </p:blipFill>
        <p:spPr bwMode="auto">
          <a:xfrm>
            <a:off x="2682875" y="6010084"/>
            <a:ext cx="9982200" cy="36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209</TotalTime>
  <Words>91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Mohamed Elmelegy</cp:lastModifiedBy>
  <cp:revision>27</cp:revision>
  <dcterms:created xsi:type="dcterms:W3CDTF">2006-08-16T00:00:00Z</dcterms:created>
  <dcterms:modified xsi:type="dcterms:W3CDTF">2022-10-18T17:50:44Z</dcterms:modified>
</cp:coreProperties>
</file>