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5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69090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72710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065303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2012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72665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03410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2161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83695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08203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57176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625252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60833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5550" rtl="1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r" defTabSz="1425550" rtl="1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1889919" y="2831061"/>
            <a:ext cx="11339513" cy="2960873"/>
          </a:xfrm>
        </p:spPr>
        <p:txBody>
          <a:bodyPr>
            <a:normAutofit fontScale="90000"/>
          </a:bodyPr>
          <a:lstStyle/>
          <a:p>
            <a:r>
              <a:rPr lang="ar-EG" dirty="0"/>
              <a:t>نموذج لعرض المشروعات المتأهلة على مستوى المحافظات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1889919" y="6216668"/>
            <a:ext cx="11339513" cy="2053317"/>
          </a:xfrm>
        </p:spPr>
        <p:txBody>
          <a:bodyPr/>
          <a:lstStyle/>
          <a:p>
            <a:r>
              <a:rPr lang="ar-EG" dirty="0"/>
              <a:t>المبادرة الوطنية للمشروعات الخضراء الذكية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083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39455" y="1615961"/>
            <a:ext cx="13040439" cy="1643836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5456" dirty="0">
                <a:solidFill>
                  <a:sysClr val="windowText" lastClr="000000"/>
                </a:solidFill>
                <a:latin typeface="Calibri Light" panose="020F0302020204030204"/>
                <a:cs typeface="Times New Roman" panose="02020603050405020304" pitchFamily="18" charset="0"/>
              </a:rPr>
              <a:t>عن المشروع وفكرته</a:t>
            </a:r>
            <a:endParaRPr lang="en-US" sz="5456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039454" y="3084233"/>
            <a:ext cx="13040439" cy="6284054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40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عن مقدم المشروع 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200" dirty="0">
                <a:solidFill>
                  <a:sysClr val="windowText" lastClr="000000"/>
                </a:solidFill>
              </a:rPr>
              <a:t>سعيد موسى ابراهيم موسى عياده</a:t>
            </a:r>
            <a:endParaRPr lang="ar-EG" sz="3200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lvl="0" algn="r" rtl="1">
              <a:defRPr/>
            </a:pPr>
            <a:r>
              <a:rPr lang="ar-SA" sz="3200" dirty="0"/>
              <a:t>الاداره</a:t>
            </a:r>
            <a:r>
              <a:rPr lang="en-GB" sz="3200" dirty="0"/>
              <a:t> </a:t>
            </a:r>
            <a:r>
              <a:rPr lang="ar-SA" sz="3200" dirty="0"/>
              <a:t>العامه</a:t>
            </a:r>
            <a:r>
              <a:rPr lang="en-GB" sz="3200" dirty="0"/>
              <a:t> </a:t>
            </a:r>
            <a:r>
              <a:rPr lang="ar-SA" sz="3200" dirty="0"/>
              <a:t>لصرف الاسماعيليه</a:t>
            </a:r>
            <a:endParaRPr lang="ar-EG" sz="3200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4000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40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عن المشروع :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200" dirty="0"/>
              <a:t>اسم المشروع :</a:t>
            </a:r>
            <a:r>
              <a:rPr lang="ar-SA" sz="3200" dirty="0"/>
              <a:t>تحويل مياه مصرف المحسمه الى شرق قناة السويس </a:t>
            </a:r>
            <a:endParaRPr lang="ar-EG" sz="3200" dirty="0"/>
          </a:p>
          <a:p>
            <a:pPr marL="0" indent="0" algn="r" rtl="1">
              <a:buNone/>
              <a:defRPr/>
            </a:pPr>
            <a:r>
              <a:rPr lang="ar-EG" sz="3200" dirty="0">
                <a:solidFill>
                  <a:sysClr val="windowText" lastClr="000000"/>
                </a:solidFill>
              </a:rPr>
              <a:t>الفكرة:شق مصرف جديد يأخذ مياه مصرف المحسمة الى شرق القناه عن طريق سحارة</a:t>
            </a:r>
          </a:p>
          <a:p>
            <a:pPr marL="0" indent="0" algn="r" rtl="1">
              <a:buNone/>
              <a:defRPr/>
            </a:pPr>
            <a:r>
              <a:rPr lang="ar-EG" sz="3200" dirty="0">
                <a:solidFill>
                  <a:sysClr val="windowText" lastClr="000000"/>
                </a:solidFill>
                <a:latin typeface="Calibri" panose="020F0502020204030204"/>
              </a:rPr>
              <a:t> تحويل جزء من مياه مصرف المحسمة إلي شرق القناة و تم الاستفادة منها في ري 6 الاف فدان  </a:t>
            </a:r>
            <a:r>
              <a:rPr lang="ar-EG" sz="3200" dirty="0">
                <a:solidFill>
                  <a:sysClr val="windowText" lastClr="000000"/>
                </a:solidFill>
              </a:rPr>
              <a:t>بإستخدام نظام التحكم الالى للمحطة من خلال نظام (اسكادا)</a:t>
            </a:r>
          </a:p>
          <a:p>
            <a:pPr marL="0" indent="0" algn="r" rtl="1">
              <a:buNone/>
              <a:defRPr/>
            </a:pPr>
            <a:endParaRPr lang="en-US" sz="4000" dirty="0">
              <a:solidFill>
                <a:sysClr val="windowText" lastClr="000000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43703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039455" y="1512443"/>
            <a:ext cx="13040439" cy="1643836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4960" dirty="0">
                <a:solidFill>
                  <a:sysClr val="windowText" lastClr="000000"/>
                </a:solidFill>
                <a:latin typeface="Calibri Light" panose="020F0302020204030204"/>
                <a:cs typeface="Times New Roman" panose="02020603050405020304" pitchFamily="18" charset="0"/>
              </a:rPr>
              <a:t>أثر المشروع وتطبيقاته</a:t>
            </a:r>
            <a:endParaRPr lang="en-US" sz="4960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39455" y="3323614"/>
            <a:ext cx="13040439" cy="6527751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4000" b="1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أثر المشروع الاقتصادي والاجتماعي والبيئي</a:t>
            </a:r>
          </a:p>
          <a:p>
            <a:pPr marL="0" indent="0" algn="r" rtl="1">
              <a:buNone/>
              <a:defRPr/>
            </a:pPr>
            <a:r>
              <a:rPr lang="ar-EG" sz="3200" dirty="0">
                <a:solidFill>
                  <a:sysClr val="windowText" lastClr="000000"/>
                </a:solidFill>
              </a:rPr>
              <a:t>تقليل التلوث في بحيرة التمساح </a:t>
            </a:r>
            <a:endParaRPr lang="en-GB" sz="3200" dirty="0">
              <a:solidFill>
                <a:sysClr val="windowText" lastClr="000000"/>
              </a:solidFill>
            </a:endParaRPr>
          </a:p>
          <a:p>
            <a:pPr marL="0" indent="0" algn="r" rtl="1">
              <a:buNone/>
              <a:defRPr/>
            </a:pPr>
            <a:r>
              <a:rPr lang="ar-EG" sz="3200" dirty="0">
                <a:solidFill>
                  <a:sysClr val="windowText" lastClr="000000"/>
                </a:solidFill>
              </a:rPr>
              <a:t>زيادة الانتاج الزراعي ( إجمالي 60 ألف فدان )</a:t>
            </a:r>
          </a:p>
          <a:p>
            <a:pPr marL="0" indent="0" algn="r" rtl="1">
              <a:buNone/>
              <a:defRPr/>
            </a:pPr>
            <a:r>
              <a:rPr lang="ar-EG" sz="3200" dirty="0">
                <a:solidFill>
                  <a:sysClr val="windowText" lastClr="000000"/>
                </a:solidFill>
              </a:rPr>
              <a:t>المحافظةعلى بحيرة التمساح من التلوث للمحافظةعلى الثروةالسمكية بالبحيرة ونظافة شواطىء مدينة الاسماعيلية </a:t>
            </a:r>
          </a:p>
          <a:p>
            <a:pPr marL="0" indent="0" algn="r" rtl="1">
              <a:buNone/>
              <a:defRPr/>
            </a:pPr>
            <a:r>
              <a:rPr lang="ar-EG" sz="3200" dirty="0">
                <a:solidFill>
                  <a:sysClr val="windowText" lastClr="000000"/>
                </a:solidFill>
              </a:rPr>
              <a:t> -عدم اهدارمياه مصرف المحسمة ببحيرة التمساح -المحافظةعلى الاراضى الزراعية القديمة بمراكز الاسماعيلية ( ابوصوير- القصاصين- التل الكبير )</a:t>
            </a:r>
          </a:p>
          <a:p>
            <a:pPr marL="0" indent="0" algn="r" rtl="1">
              <a:buNone/>
              <a:defRPr/>
            </a:pPr>
            <a:r>
              <a:rPr lang="ar-EG" sz="3200" dirty="0">
                <a:solidFill>
                  <a:sysClr val="windowText" lastClr="000000"/>
                </a:solidFill>
              </a:rPr>
              <a:t>تم تخفيض مياه الرى المطلوبة لمدن القناة بقيمة١مليون م٣فى اليوم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4000" b="1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ما تم تنفيذه والخطط المستقبلية للمشروع </a:t>
            </a:r>
          </a:p>
          <a:p>
            <a:pPr marL="0" indent="0" algn="r" rtl="1">
              <a:buNone/>
              <a:defRPr/>
            </a:pPr>
            <a:r>
              <a:rPr lang="ar-EG" sz="4000" dirty="0">
                <a:solidFill>
                  <a:sysClr val="windowText" lastClr="000000"/>
                </a:solidFill>
              </a:rPr>
              <a:t>-</a:t>
            </a:r>
            <a:r>
              <a:rPr lang="ar-EG" sz="3200" dirty="0">
                <a:solidFill>
                  <a:sysClr val="windowText" lastClr="000000"/>
                </a:solidFill>
              </a:rPr>
              <a:t>قيمةالاعمال: 46مليون دولار-تاريخ البدء31/5/2019</a:t>
            </a:r>
          </a:p>
          <a:p>
            <a:pPr marL="0" indent="0" algn="r" rtl="1">
              <a:buNone/>
              <a:defRPr/>
            </a:pPr>
            <a:r>
              <a:rPr lang="ar-EG" sz="3200" dirty="0">
                <a:solidFill>
                  <a:sysClr val="windowText" lastClr="000000"/>
                </a:solidFill>
              </a:rPr>
              <a:t>وقدتم تنفيذها في تاريخ 1/6/20</a:t>
            </a:r>
            <a:endParaRPr lang="ar-EG" sz="3200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384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903</TotalTime>
  <Words>168</Words>
  <Application>Microsoft Office PowerPoint</Application>
  <PresentationFormat>Custom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نموذج لعرض المشروعات المتأهلة على مستوى المحافظات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mohamed adel</dc:creator>
  <cp:lastModifiedBy>Mohamed Elmelegy</cp:lastModifiedBy>
  <cp:revision>10</cp:revision>
  <dcterms:created xsi:type="dcterms:W3CDTF">2022-09-29T13:35:57Z</dcterms:created>
  <dcterms:modified xsi:type="dcterms:W3CDTF">2022-10-19T21:04:04Z</dcterms:modified>
</cp:coreProperties>
</file>