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1" r:id="rId3"/>
    <p:sldId id="257" r:id="rId4"/>
    <p:sldId id="258" r:id="rId5"/>
    <p:sldId id="259" r:id="rId6"/>
    <p:sldId id="260" r:id="rId7"/>
  </p:sldIdLst>
  <p:sldSz cx="15119350"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6" d="100"/>
          <a:sy n="56" d="100"/>
        </p:scale>
        <p:origin x="58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33951" y="1749795"/>
            <a:ext cx="12851448" cy="3722335"/>
          </a:xfrm>
        </p:spPr>
        <p:txBody>
          <a:bodyPr anchor="b"/>
          <a:lstStyle>
            <a:lvl1pPr algn="ctr">
              <a:defRPr sz="9354"/>
            </a:lvl1pPr>
          </a:lstStyle>
          <a:p>
            <a:r>
              <a:rPr lang="en-US"/>
              <a:t>Click to edit Master title style</a:t>
            </a:r>
            <a:endParaRPr lang="en-US" dirty="0"/>
          </a:p>
        </p:txBody>
      </p:sp>
      <p:sp>
        <p:nvSpPr>
          <p:cNvPr id="3" name="Subtitle 2"/>
          <p:cNvSpPr>
            <a:spLocks noGrp="1"/>
          </p:cNvSpPr>
          <p:nvPr>
            <p:ph type="subTitle" idx="1"/>
          </p:nvPr>
        </p:nvSpPr>
        <p:spPr>
          <a:xfrm>
            <a:off x="1889919" y="5615678"/>
            <a:ext cx="11339513" cy="2581379"/>
          </a:xfrm>
        </p:spPr>
        <p:txBody>
          <a:bodyPr/>
          <a:lstStyle>
            <a:lvl1pPr marL="0" indent="0" algn="ctr">
              <a:buNone/>
              <a:defRPr sz="3742"/>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50197F-619E-4F47-8D6A-735A06F13594}" type="datetimeFigureOut">
              <a:rPr lang="en-AE" smtClean="0"/>
              <a:t>20/10/2022</a:t>
            </a:fld>
            <a:endParaRPr lang="en-AE"/>
          </a:p>
        </p:txBody>
      </p:sp>
      <p:sp>
        <p:nvSpPr>
          <p:cNvPr id="5" name="Footer Placeholder 4"/>
          <p:cNvSpPr>
            <a:spLocks noGrp="1"/>
          </p:cNvSpPr>
          <p:nvPr>
            <p:ph type="ftr" sz="quarter" idx="11"/>
          </p:nvPr>
        </p:nvSpPr>
        <p:spPr/>
        <p:txBody>
          <a:bodyPr/>
          <a:lstStyle/>
          <a:p>
            <a:endParaRPr lang="en-AE"/>
          </a:p>
        </p:txBody>
      </p:sp>
      <p:sp>
        <p:nvSpPr>
          <p:cNvPr id="6" name="Slide Number Placeholder 5"/>
          <p:cNvSpPr>
            <a:spLocks noGrp="1"/>
          </p:cNvSpPr>
          <p:nvPr>
            <p:ph type="sldNum" sz="quarter" idx="12"/>
          </p:nvPr>
        </p:nvSpPr>
        <p:spPr/>
        <p:txBody>
          <a:bodyPr/>
          <a:lstStyle/>
          <a:p>
            <a:fld id="{C7FD90EB-C657-4C7E-A861-B3A531F845DE}" type="slidenum">
              <a:rPr lang="en-AE" smtClean="0"/>
              <a:t>‹#›</a:t>
            </a:fld>
            <a:endParaRPr lang="en-AE"/>
          </a:p>
        </p:txBody>
      </p:sp>
    </p:spTree>
    <p:extLst>
      <p:ext uri="{BB962C8B-B14F-4D97-AF65-F5344CB8AC3E}">
        <p14:creationId xmlns:p14="http://schemas.microsoft.com/office/powerpoint/2010/main" val="2458700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50197F-619E-4F47-8D6A-735A06F13594}" type="datetimeFigureOut">
              <a:rPr lang="en-AE" smtClean="0"/>
              <a:t>20/10/2022</a:t>
            </a:fld>
            <a:endParaRPr lang="en-AE"/>
          </a:p>
        </p:txBody>
      </p:sp>
      <p:sp>
        <p:nvSpPr>
          <p:cNvPr id="5" name="Footer Placeholder 4"/>
          <p:cNvSpPr>
            <a:spLocks noGrp="1"/>
          </p:cNvSpPr>
          <p:nvPr>
            <p:ph type="ftr" sz="quarter" idx="11"/>
          </p:nvPr>
        </p:nvSpPr>
        <p:spPr/>
        <p:txBody>
          <a:bodyPr/>
          <a:lstStyle/>
          <a:p>
            <a:endParaRPr lang="en-AE"/>
          </a:p>
        </p:txBody>
      </p:sp>
      <p:sp>
        <p:nvSpPr>
          <p:cNvPr id="6" name="Slide Number Placeholder 5"/>
          <p:cNvSpPr>
            <a:spLocks noGrp="1"/>
          </p:cNvSpPr>
          <p:nvPr>
            <p:ph type="sldNum" sz="quarter" idx="12"/>
          </p:nvPr>
        </p:nvSpPr>
        <p:spPr/>
        <p:txBody>
          <a:bodyPr/>
          <a:lstStyle/>
          <a:p>
            <a:fld id="{C7FD90EB-C657-4C7E-A861-B3A531F845DE}" type="slidenum">
              <a:rPr lang="en-AE" smtClean="0"/>
              <a:t>‹#›</a:t>
            </a:fld>
            <a:endParaRPr lang="en-AE"/>
          </a:p>
        </p:txBody>
      </p:sp>
    </p:spTree>
    <p:extLst>
      <p:ext uri="{BB962C8B-B14F-4D97-AF65-F5344CB8AC3E}">
        <p14:creationId xmlns:p14="http://schemas.microsoft.com/office/powerpoint/2010/main" val="1115559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19786" y="569240"/>
            <a:ext cx="3260110" cy="90608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39456" y="569240"/>
            <a:ext cx="9591338" cy="9060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50197F-619E-4F47-8D6A-735A06F13594}" type="datetimeFigureOut">
              <a:rPr lang="en-AE" smtClean="0"/>
              <a:t>20/10/2022</a:t>
            </a:fld>
            <a:endParaRPr lang="en-AE"/>
          </a:p>
        </p:txBody>
      </p:sp>
      <p:sp>
        <p:nvSpPr>
          <p:cNvPr id="5" name="Footer Placeholder 4"/>
          <p:cNvSpPr>
            <a:spLocks noGrp="1"/>
          </p:cNvSpPr>
          <p:nvPr>
            <p:ph type="ftr" sz="quarter" idx="11"/>
          </p:nvPr>
        </p:nvSpPr>
        <p:spPr/>
        <p:txBody>
          <a:bodyPr/>
          <a:lstStyle/>
          <a:p>
            <a:endParaRPr lang="en-AE"/>
          </a:p>
        </p:txBody>
      </p:sp>
      <p:sp>
        <p:nvSpPr>
          <p:cNvPr id="6" name="Slide Number Placeholder 5"/>
          <p:cNvSpPr>
            <a:spLocks noGrp="1"/>
          </p:cNvSpPr>
          <p:nvPr>
            <p:ph type="sldNum" sz="quarter" idx="12"/>
          </p:nvPr>
        </p:nvSpPr>
        <p:spPr/>
        <p:txBody>
          <a:bodyPr/>
          <a:lstStyle/>
          <a:p>
            <a:fld id="{C7FD90EB-C657-4C7E-A861-B3A531F845DE}" type="slidenum">
              <a:rPr lang="en-AE" smtClean="0"/>
              <a:t>‹#›</a:t>
            </a:fld>
            <a:endParaRPr lang="en-AE"/>
          </a:p>
        </p:txBody>
      </p:sp>
    </p:spTree>
    <p:extLst>
      <p:ext uri="{BB962C8B-B14F-4D97-AF65-F5344CB8AC3E}">
        <p14:creationId xmlns:p14="http://schemas.microsoft.com/office/powerpoint/2010/main" val="1519622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50197F-619E-4F47-8D6A-735A06F13594}" type="datetimeFigureOut">
              <a:rPr lang="en-AE" smtClean="0"/>
              <a:t>20/10/2022</a:t>
            </a:fld>
            <a:endParaRPr lang="en-AE"/>
          </a:p>
        </p:txBody>
      </p:sp>
      <p:sp>
        <p:nvSpPr>
          <p:cNvPr id="5" name="Footer Placeholder 4"/>
          <p:cNvSpPr>
            <a:spLocks noGrp="1"/>
          </p:cNvSpPr>
          <p:nvPr>
            <p:ph type="ftr" sz="quarter" idx="11"/>
          </p:nvPr>
        </p:nvSpPr>
        <p:spPr/>
        <p:txBody>
          <a:bodyPr/>
          <a:lstStyle/>
          <a:p>
            <a:endParaRPr lang="en-AE"/>
          </a:p>
        </p:txBody>
      </p:sp>
      <p:sp>
        <p:nvSpPr>
          <p:cNvPr id="6" name="Slide Number Placeholder 5"/>
          <p:cNvSpPr>
            <a:spLocks noGrp="1"/>
          </p:cNvSpPr>
          <p:nvPr>
            <p:ph type="sldNum" sz="quarter" idx="12"/>
          </p:nvPr>
        </p:nvSpPr>
        <p:spPr/>
        <p:txBody>
          <a:bodyPr/>
          <a:lstStyle/>
          <a:p>
            <a:fld id="{C7FD90EB-C657-4C7E-A861-B3A531F845DE}" type="slidenum">
              <a:rPr lang="en-AE" smtClean="0"/>
              <a:t>‹#›</a:t>
            </a:fld>
            <a:endParaRPr lang="en-AE"/>
          </a:p>
        </p:txBody>
      </p:sp>
    </p:spTree>
    <p:extLst>
      <p:ext uri="{BB962C8B-B14F-4D97-AF65-F5344CB8AC3E}">
        <p14:creationId xmlns:p14="http://schemas.microsoft.com/office/powerpoint/2010/main" val="3697704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31582" y="2665532"/>
            <a:ext cx="13040439" cy="4447496"/>
          </a:xfrm>
        </p:spPr>
        <p:txBody>
          <a:bodyPr anchor="b"/>
          <a:lstStyle>
            <a:lvl1pPr>
              <a:defRPr sz="9354"/>
            </a:lvl1pPr>
          </a:lstStyle>
          <a:p>
            <a:r>
              <a:rPr lang="en-US"/>
              <a:t>Click to edit Master title style</a:t>
            </a:r>
            <a:endParaRPr lang="en-US" dirty="0"/>
          </a:p>
        </p:txBody>
      </p:sp>
      <p:sp>
        <p:nvSpPr>
          <p:cNvPr id="3" name="Text Placeholder 2"/>
          <p:cNvSpPr>
            <a:spLocks noGrp="1"/>
          </p:cNvSpPr>
          <p:nvPr>
            <p:ph type="body" idx="1"/>
          </p:nvPr>
        </p:nvSpPr>
        <p:spPr>
          <a:xfrm>
            <a:off x="1031582" y="7155103"/>
            <a:ext cx="13040439" cy="2338833"/>
          </a:xfrm>
        </p:spPr>
        <p:txBody>
          <a:bodyPr/>
          <a:lstStyle>
            <a:lvl1pPr marL="0" indent="0">
              <a:buNone/>
              <a:defRPr sz="3742">
                <a:solidFill>
                  <a:schemeClr val="tx1"/>
                </a:solidFill>
              </a:defRPr>
            </a:lvl1pPr>
            <a:lvl2pPr marL="712775" indent="0">
              <a:buNone/>
              <a:defRPr sz="3118">
                <a:solidFill>
                  <a:schemeClr val="tx1">
                    <a:tint val="75000"/>
                  </a:schemeClr>
                </a:solidFill>
              </a:defRPr>
            </a:lvl2pPr>
            <a:lvl3pPr marL="1425550" indent="0">
              <a:buNone/>
              <a:defRPr sz="2806">
                <a:solidFill>
                  <a:schemeClr val="tx1">
                    <a:tint val="75000"/>
                  </a:schemeClr>
                </a:solidFill>
              </a:defRPr>
            </a:lvl3pPr>
            <a:lvl4pPr marL="2138324" indent="0">
              <a:buNone/>
              <a:defRPr sz="2494">
                <a:solidFill>
                  <a:schemeClr val="tx1">
                    <a:tint val="75000"/>
                  </a:schemeClr>
                </a:solidFill>
              </a:defRPr>
            </a:lvl4pPr>
            <a:lvl5pPr marL="2851099" indent="0">
              <a:buNone/>
              <a:defRPr sz="2494">
                <a:solidFill>
                  <a:schemeClr val="tx1">
                    <a:tint val="75000"/>
                  </a:schemeClr>
                </a:solidFill>
              </a:defRPr>
            </a:lvl5pPr>
            <a:lvl6pPr marL="3563874" indent="0">
              <a:buNone/>
              <a:defRPr sz="2494">
                <a:solidFill>
                  <a:schemeClr val="tx1">
                    <a:tint val="75000"/>
                  </a:schemeClr>
                </a:solidFill>
              </a:defRPr>
            </a:lvl6pPr>
            <a:lvl7pPr marL="4276649" indent="0">
              <a:buNone/>
              <a:defRPr sz="2494">
                <a:solidFill>
                  <a:schemeClr val="tx1">
                    <a:tint val="75000"/>
                  </a:schemeClr>
                </a:solidFill>
              </a:defRPr>
            </a:lvl7pPr>
            <a:lvl8pPr marL="4989424" indent="0">
              <a:buNone/>
              <a:defRPr sz="2494">
                <a:solidFill>
                  <a:schemeClr val="tx1">
                    <a:tint val="75000"/>
                  </a:schemeClr>
                </a:solidFill>
              </a:defRPr>
            </a:lvl8pPr>
            <a:lvl9pPr marL="5702198" indent="0">
              <a:buNone/>
              <a:defRPr sz="249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50197F-619E-4F47-8D6A-735A06F13594}" type="datetimeFigureOut">
              <a:rPr lang="en-AE" smtClean="0"/>
              <a:t>20/10/2022</a:t>
            </a:fld>
            <a:endParaRPr lang="en-AE"/>
          </a:p>
        </p:txBody>
      </p:sp>
      <p:sp>
        <p:nvSpPr>
          <p:cNvPr id="5" name="Footer Placeholder 4"/>
          <p:cNvSpPr>
            <a:spLocks noGrp="1"/>
          </p:cNvSpPr>
          <p:nvPr>
            <p:ph type="ftr" sz="quarter" idx="11"/>
          </p:nvPr>
        </p:nvSpPr>
        <p:spPr/>
        <p:txBody>
          <a:bodyPr/>
          <a:lstStyle/>
          <a:p>
            <a:endParaRPr lang="en-AE"/>
          </a:p>
        </p:txBody>
      </p:sp>
      <p:sp>
        <p:nvSpPr>
          <p:cNvPr id="6" name="Slide Number Placeholder 5"/>
          <p:cNvSpPr>
            <a:spLocks noGrp="1"/>
          </p:cNvSpPr>
          <p:nvPr>
            <p:ph type="sldNum" sz="quarter" idx="12"/>
          </p:nvPr>
        </p:nvSpPr>
        <p:spPr/>
        <p:txBody>
          <a:bodyPr/>
          <a:lstStyle/>
          <a:p>
            <a:fld id="{C7FD90EB-C657-4C7E-A861-B3A531F845DE}" type="slidenum">
              <a:rPr lang="en-AE" smtClean="0"/>
              <a:t>‹#›</a:t>
            </a:fld>
            <a:endParaRPr lang="en-AE"/>
          </a:p>
        </p:txBody>
      </p:sp>
    </p:spTree>
    <p:extLst>
      <p:ext uri="{BB962C8B-B14F-4D97-AF65-F5344CB8AC3E}">
        <p14:creationId xmlns:p14="http://schemas.microsoft.com/office/powerpoint/2010/main" val="4122708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39455" y="2846200"/>
            <a:ext cx="6425724" cy="6783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654171" y="2846200"/>
            <a:ext cx="6425724" cy="6783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50197F-619E-4F47-8D6A-735A06F13594}" type="datetimeFigureOut">
              <a:rPr lang="en-AE" smtClean="0"/>
              <a:t>20/10/2022</a:t>
            </a:fld>
            <a:endParaRPr lang="en-AE"/>
          </a:p>
        </p:txBody>
      </p:sp>
      <p:sp>
        <p:nvSpPr>
          <p:cNvPr id="6" name="Footer Placeholder 5"/>
          <p:cNvSpPr>
            <a:spLocks noGrp="1"/>
          </p:cNvSpPr>
          <p:nvPr>
            <p:ph type="ftr" sz="quarter" idx="11"/>
          </p:nvPr>
        </p:nvSpPr>
        <p:spPr/>
        <p:txBody>
          <a:bodyPr/>
          <a:lstStyle/>
          <a:p>
            <a:endParaRPr lang="en-AE"/>
          </a:p>
        </p:txBody>
      </p:sp>
      <p:sp>
        <p:nvSpPr>
          <p:cNvPr id="7" name="Slide Number Placeholder 6"/>
          <p:cNvSpPr>
            <a:spLocks noGrp="1"/>
          </p:cNvSpPr>
          <p:nvPr>
            <p:ph type="sldNum" sz="quarter" idx="12"/>
          </p:nvPr>
        </p:nvSpPr>
        <p:spPr/>
        <p:txBody>
          <a:bodyPr/>
          <a:lstStyle/>
          <a:p>
            <a:fld id="{C7FD90EB-C657-4C7E-A861-B3A531F845DE}" type="slidenum">
              <a:rPr lang="en-AE" smtClean="0"/>
              <a:t>‹#›</a:t>
            </a:fld>
            <a:endParaRPr lang="en-AE"/>
          </a:p>
        </p:txBody>
      </p:sp>
    </p:spTree>
    <p:extLst>
      <p:ext uri="{BB962C8B-B14F-4D97-AF65-F5344CB8AC3E}">
        <p14:creationId xmlns:p14="http://schemas.microsoft.com/office/powerpoint/2010/main" val="2668554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1425" y="569242"/>
            <a:ext cx="13040439" cy="2066590"/>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41426" y="2620980"/>
            <a:ext cx="63961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en-US"/>
              <a:t>Click to edit Master text styles</a:t>
            </a:r>
          </a:p>
        </p:txBody>
      </p:sp>
      <p:sp>
        <p:nvSpPr>
          <p:cNvPr id="4" name="Content Placeholder 3"/>
          <p:cNvSpPr>
            <a:spLocks noGrp="1"/>
          </p:cNvSpPr>
          <p:nvPr>
            <p:ph sz="half" idx="2"/>
          </p:nvPr>
        </p:nvSpPr>
        <p:spPr>
          <a:xfrm>
            <a:off x="1041426" y="3905482"/>
            <a:ext cx="6396193" cy="574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654172" y="2620980"/>
            <a:ext cx="64276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en-US"/>
              <a:t>Click to edit Master text styles</a:t>
            </a:r>
          </a:p>
        </p:txBody>
      </p:sp>
      <p:sp>
        <p:nvSpPr>
          <p:cNvPr id="6" name="Content Placeholder 5"/>
          <p:cNvSpPr>
            <a:spLocks noGrp="1"/>
          </p:cNvSpPr>
          <p:nvPr>
            <p:ph sz="quarter" idx="4"/>
          </p:nvPr>
        </p:nvSpPr>
        <p:spPr>
          <a:xfrm>
            <a:off x="7654172" y="3905482"/>
            <a:ext cx="6427693" cy="574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50197F-619E-4F47-8D6A-735A06F13594}" type="datetimeFigureOut">
              <a:rPr lang="en-AE" smtClean="0"/>
              <a:t>20/10/2022</a:t>
            </a:fld>
            <a:endParaRPr lang="en-AE"/>
          </a:p>
        </p:txBody>
      </p:sp>
      <p:sp>
        <p:nvSpPr>
          <p:cNvPr id="8" name="Footer Placeholder 7"/>
          <p:cNvSpPr>
            <a:spLocks noGrp="1"/>
          </p:cNvSpPr>
          <p:nvPr>
            <p:ph type="ftr" sz="quarter" idx="11"/>
          </p:nvPr>
        </p:nvSpPr>
        <p:spPr/>
        <p:txBody>
          <a:bodyPr/>
          <a:lstStyle/>
          <a:p>
            <a:endParaRPr lang="en-AE"/>
          </a:p>
        </p:txBody>
      </p:sp>
      <p:sp>
        <p:nvSpPr>
          <p:cNvPr id="9" name="Slide Number Placeholder 8"/>
          <p:cNvSpPr>
            <a:spLocks noGrp="1"/>
          </p:cNvSpPr>
          <p:nvPr>
            <p:ph type="sldNum" sz="quarter" idx="12"/>
          </p:nvPr>
        </p:nvSpPr>
        <p:spPr/>
        <p:txBody>
          <a:bodyPr/>
          <a:lstStyle/>
          <a:p>
            <a:fld id="{C7FD90EB-C657-4C7E-A861-B3A531F845DE}" type="slidenum">
              <a:rPr lang="en-AE" smtClean="0"/>
              <a:t>‹#›</a:t>
            </a:fld>
            <a:endParaRPr lang="en-AE"/>
          </a:p>
        </p:txBody>
      </p:sp>
    </p:spTree>
    <p:extLst>
      <p:ext uri="{BB962C8B-B14F-4D97-AF65-F5344CB8AC3E}">
        <p14:creationId xmlns:p14="http://schemas.microsoft.com/office/powerpoint/2010/main" val="3647376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50197F-619E-4F47-8D6A-735A06F13594}" type="datetimeFigureOut">
              <a:rPr lang="en-AE" smtClean="0"/>
              <a:t>20/10/2022</a:t>
            </a:fld>
            <a:endParaRPr lang="en-AE"/>
          </a:p>
        </p:txBody>
      </p:sp>
      <p:sp>
        <p:nvSpPr>
          <p:cNvPr id="4" name="Footer Placeholder 3"/>
          <p:cNvSpPr>
            <a:spLocks noGrp="1"/>
          </p:cNvSpPr>
          <p:nvPr>
            <p:ph type="ftr" sz="quarter" idx="11"/>
          </p:nvPr>
        </p:nvSpPr>
        <p:spPr/>
        <p:txBody>
          <a:bodyPr/>
          <a:lstStyle/>
          <a:p>
            <a:endParaRPr lang="en-AE"/>
          </a:p>
        </p:txBody>
      </p:sp>
      <p:sp>
        <p:nvSpPr>
          <p:cNvPr id="5" name="Slide Number Placeholder 4"/>
          <p:cNvSpPr>
            <a:spLocks noGrp="1"/>
          </p:cNvSpPr>
          <p:nvPr>
            <p:ph type="sldNum" sz="quarter" idx="12"/>
          </p:nvPr>
        </p:nvSpPr>
        <p:spPr/>
        <p:txBody>
          <a:bodyPr/>
          <a:lstStyle/>
          <a:p>
            <a:fld id="{C7FD90EB-C657-4C7E-A861-B3A531F845DE}" type="slidenum">
              <a:rPr lang="en-AE" smtClean="0"/>
              <a:t>‹#›</a:t>
            </a:fld>
            <a:endParaRPr lang="en-AE"/>
          </a:p>
        </p:txBody>
      </p:sp>
    </p:spTree>
    <p:extLst>
      <p:ext uri="{BB962C8B-B14F-4D97-AF65-F5344CB8AC3E}">
        <p14:creationId xmlns:p14="http://schemas.microsoft.com/office/powerpoint/2010/main" val="1003514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50197F-619E-4F47-8D6A-735A06F13594}" type="datetimeFigureOut">
              <a:rPr lang="en-AE" smtClean="0"/>
              <a:t>20/10/2022</a:t>
            </a:fld>
            <a:endParaRPr lang="en-AE"/>
          </a:p>
        </p:txBody>
      </p:sp>
      <p:sp>
        <p:nvSpPr>
          <p:cNvPr id="3" name="Footer Placeholder 2"/>
          <p:cNvSpPr>
            <a:spLocks noGrp="1"/>
          </p:cNvSpPr>
          <p:nvPr>
            <p:ph type="ftr" sz="quarter" idx="11"/>
          </p:nvPr>
        </p:nvSpPr>
        <p:spPr/>
        <p:txBody>
          <a:bodyPr/>
          <a:lstStyle/>
          <a:p>
            <a:endParaRPr lang="en-AE"/>
          </a:p>
        </p:txBody>
      </p:sp>
      <p:sp>
        <p:nvSpPr>
          <p:cNvPr id="4" name="Slide Number Placeholder 3"/>
          <p:cNvSpPr>
            <a:spLocks noGrp="1"/>
          </p:cNvSpPr>
          <p:nvPr>
            <p:ph type="sldNum" sz="quarter" idx="12"/>
          </p:nvPr>
        </p:nvSpPr>
        <p:spPr/>
        <p:txBody>
          <a:bodyPr/>
          <a:lstStyle/>
          <a:p>
            <a:fld id="{C7FD90EB-C657-4C7E-A861-B3A531F845DE}" type="slidenum">
              <a:rPr lang="en-AE" smtClean="0"/>
              <a:t>‹#›</a:t>
            </a:fld>
            <a:endParaRPr lang="en-AE"/>
          </a:p>
        </p:txBody>
      </p:sp>
    </p:spTree>
    <p:extLst>
      <p:ext uri="{BB962C8B-B14F-4D97-AF65-F5344CB8AC3E}">
        <p14:creationId xmlns:p14="http://schemas.microsoft.com/office/powerpoint/2010/main" val="1676866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en-US"/>
              <a:t>Click to edit Master title style</a:t>
            </a:r>
            <a:endParaRPr lang="en-US" dirty="0"/>
          </a:p>
        </p:txBody>
      </p:sp>
      <p:sp>
        <p:nvSpPr>
          <p:cNvPr id="3" name="Content Placeholder 2"/>
          <p:cNvSpPr>
            <a:spLocks noGrp="1"/>
          </p:cNvSpPr>
          <p:nvPr>
            <p:ph idx="1"/>
          </p:nvPr>
        </p:nvSpPr>
        <p:spPr>
          <a:xfrm>
            <a:off x="6427693" y="1539425"/>
            <a:ext cx="7654171" cy="7598117"/>
          </a:xfrm>
        </p:spPr>
        <p:txBody>
          <a:bodyPr/>
          <a:lstStyle>
            <a:lvl1pPr>
              <a:defRPr sz="4989"/>
            </a:lvl1pPr>
            <a:lvl2pPr>
              <a:defRPr sz="4365"/>
            </a:lvl2pPr>
            <a:lvl3pPr>
              <a:defRPr sz="3742"/>
            </a:lvl3pPr>
            <a:lvl4pPr>
              <a:defRPr sz="3118"/>
            </a:lvl4pPr>
            <a:lvl5pPr>
              <a:defRPr sz="3118"/>
            </a:lvl5pPr>
            <a:lvl6pPr>
              <a:defRPr sz="3118"/>
            </a:lvl6pPr>
            <a:lvl7pPr>
              <a:defRPr sz="3118"/>
            </a:lvl7pPr>
            <a:lvl8pPr>
              <a:defRPr sz="3118"/>
            </a:lvl8pPr>
            <a:lvl9pPr>
              <a:defRPr sz="31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en-US"/>
              <a:t>Click to edit Master text styles</a:t>
            </a:r>
          </a:p>
        </p:txBody>
      </p:sp>
      <p:sp>
        <p:nvSpPr>
          <p:cNvPr id="5" name="Date Placeholder 4"/>
          <p:cNvSpPr>
            <a:spLocks noGrp="1"/>
          </p:cNvSpPr>
          <p:nvPr>
            <p:ph type="dt" sz="half" idx="10"/>
          </p:nvPr>
        </p:nvSpPr>
        <p:spPr/>
        <p:txBody>
          <a:bodyPr/>
          <a:lstStyle/>
          <a:p>
            <a:fld id="{4950197F-619E-4F47-8D6A-735A06F13594}" type="datetimeFigureOut">
              <a:rPr lang="en-AE" smtClean="0"/>
              <a:t>20/10/2022</a:t>
            </a:fld>
            <a:endParaRPr lang="en-AE"/>
          </a:p>
        </p:txBody>
      </p:sp>
      <p:sp>
        <p:nvSpPr>
          <p:cNvPr id="6" name="Footer Placeholder 5"/>
          <p:cNvSpPr>
            <a:spLocks noGrp="1"/>
          </p:cNvSpPr>
          <p:nvPr>
            <p:ph type="ftr" sz="quarter" idx="11"/>
          </p:nvPr>
        </p:nvSpPr>
        <p:spPr/>
        <p:txBody>
          <a:bodyPr/>
          <a:lstStyle/>
          <a:p>
            <a:endParaRPr lang="en-AE"/>
          </a:p>
        </p:txBody>
      </p:sp>
      <p:sp>
        <p:nvSpPr>
          <p:cNvPr id="7" name="Slide Number Placeholder 6"/>
          <p:cNvSpPr>
            <a:spLocks noGrp="1"/>
          </p:cNvSpPr>
          <p:nvPr>
            <p:ph type="sldNum" sz="quarter" idx="12"/>
          </p:nvPr>
        </p:nvSpPr>
        <p:spPr/>
        <p:txBody>
          <a:bodyPr/>
          <a:lstStyle/>
          <a:p>
            <a:fld id="{C7FD90EB-C657-4C7E-A861-B3A531F845DE}" type="slidenum">
              <a:rPr lang="en-AE" smtClean="0"/>
              <a:t>‹#›</a:t>
            </a:fld>
            <a:endParaRPr lang="en-AE"/>
          </a:p>
        </p:txBody>
      </p:sp>
    </p:spTree>
    <p:extLst>
      <p:ext uri="{BB962C8B-B14F-4D97-AF65-F5344CB8AC3E}">
        <p14:creationId xmlns:p14="http://schemas.microsoft.com/office/powerpoint/2010/main" val="3720165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en-US"/>
              <a:t>Click to edit Master title style</a:t>
            </a:r>
            <a:endParaRPr lang="en-US" dirty="0"/>
          </a:p>
        </p:txBody>
      </p:sp>
      <p:sp>
        <p:nvSpPr>
          <p:cNvPr id="3" name="Picture Placeholder 2"/>
          <p:cNvSpPr>
            <a:spLocks noGrp="1" noChangeAspect="1"/>
          </p:cNvSpPr>
          <p:nvPr>
            <p:ph type="pic" idx="1"/>
          </p:nvPr>
        </p:nvSpPr>
        <p:spPr>
          <a:xfrm>
            <a:off x="6427693" y="1539425"/>
            <a:ext cx="7654171" cy="7598117"/>
          </a:xfrm>
        </p:spPr>
        <p:txBody>
          <a:bodyPr anchor="t"/>
          <a:lstStyle>
            <a:lvl1pPr marL="0" indent="0">
              <a:buNone/>
              <a:defRPr sz="4989"/>
            </a:lvl1pPr>
            <a:lvl2pPr marL="712775" indent="0">
              <a:buNone/>
              <a:defRPr sz="4365"/>
            </a:lvl2pPr>
            <a:lvl3pPr marL="1425550" indent="0">
              <a:buNone/>
              <a:defRPr sz="3742"/>
            </a:lvl3pPr>
            <a:lvl4pPr marL="2138324" indent="0">
              <a:buNone/>
              <a:defRPr sz="3118"/>
            </a:lvl4pPr>
            <a:lvl5pPr marL="2851099" indent="0">
              <a:buNone/>
              <a:defRPr sz="3118"/>
            </a:lvl5pPr>
            <a:lvl6pPr marL="3563874" indent="0">
              <a:buNone/>
              <a:defRPr sz="3118"/>
            </a:lvl6pPr>
            <a:lvl7pPr marL="4276649" indent="0">
              <a:buNone/>
              <a:defRPr sz="3118"/>
            </a:lvl7pPr>
            <a:lvl8pPr marL="4989424" indent="0">
              <a:buNone/>
              <a:defRPr sz="3118"/>
            </a:lvl8pPr>
            <a:lvl9pPr marL="5702198" indent="0">
              <a:buNone/>
              <a:defRPr sz="3118"/>
            </a:lvl9pPr>
          </a:lstStyle>
          <a:p>
            <a:r>
              <a:rPr lang="en-US"/>
              <a:t>Click icon to add picture</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en-US"/>
              <a:t>Click to edit Master text styles</a:t>
            </a:r>
          </a:p>
        </p:txBody>
      </p:sp>
      <p:sp>
        <p:nvSpPr>
          <p:cNvPr id="5" name="Date Placeholder 4"/>
          <p:cNvSpPr>
            <a:spLocks noGrp="1"/>
          </p:cNvSpPr>
          <p:nvPr>
            <p:ph type="dt" sz="half" idx="10"/>
          </p:nvPr>
        </p:nvSpPr>
        <p:spPr/>
        <p:txBody>
          <a:bodyPr/>
          <a:lstStyle/>
          <a:p>
            <a:fld id="{4950197F-619E-4F47-8D6A-735A06F13594}" type="datetimeFigureOut">
              <a:rPr lang="en-AE" smtClean="0"/>
              <a:t>20/10/2022</a:t>
            </a:fld>
            <a:endParaRPr lang="en-AE"/>
          </a:p>
        </p:txBody>
      </p:sp>
      <p:sp>
        <p:nvSpPr>
          <p:cNvPr id="6" name="Footer Placeholder 5"/>
          <p:cNvSpPr>
            <a:spLocks noGrp="1"/>
          </p:cNvSpPr>
          <p:nvPr>
            <p:ph type="ftr" sz="quarter" idx="11"/>
          </p:nvPr>
        </p:nvSpPr>
        <p:spPr/>
        <p:txBody>
          <a:bodyPr/>
          <a:lstStyle/>
          <a:p>
            <a:endParaRPr lang="en-AE"/>
          </a:p>
        </p:txBody>
      </p:sp>
      <p:sp>
        <p:nvSpPr>
          <p:cNvPr id="7" name="Slide Number Placeholder 6"/>
          <p:cNvSpPr>
            <a:spLocks noGrp="1"/>
          </p:cNvSpPr>
          <p:nvPr>
            <p:ph type="sldNum" sz="quarter" idx="12"/>
          </p:nvPr>
        </p:nvSpPr>
        <p:spPr/>
        <p:txBody>
          <a:bodyPr/>
          <a:lstStyle/>
          <a:p>
            <a:fld id="{C7FD90EB-C657-4C7E-A861-B3A531F845DE}" type="slidenum">
              <a:rPr lang="en-AE" smtClean="0"/>
              <a:t>‹#›</a:t>
            </a:fld>
            <a:endParaRPr lang="en-AE"/>
          </a:p>
        </p:txBody>
      </p:sp>
    </p:spTree>
    <p:extLst>
      <p:ext uri="{BB962C8B-B14F-4D97-AF65-F5344CB8AC3E}">
        <p14:creationId xmlns:p14="http://schemas.microsoft.com/office/powerpoint/2010/main" val="1255056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456" y="569242"/>
            <a:ext cx="13040439" cy="206659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39456" y="2846200"/>
            <a:ext cx="13040439" cy="67838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9455" y="9909729"/>
            <a:ext cx="3401854" cy="569240"/>
          </a:xfrm>
          <a:prstGeom prst="rect">
            <a:avLst/>
          </a:prstGeom>
        </p:spPr>
        <p:txBody>
          <a:bodyPr vert="horz" lIns="91440" tIns="45720" rIns="91440" bIns="45720" rtlCol="0" anchor="ctr"/>
          <a:lstStyle>
            <a:lvl1pPr algn="l">
              <a:defRPr sz="1871">
                <a:solidFill>
                  <a:schemeClr val="tx1">
                    <a:tint val="75000"/>
                  </a:schemeClr>
                </a:solidFill>
              </a:defRPr>
            </a:lvl1pPr>
          </a:lstStyle>
          <a:p>
            <a:fld id="{4950197F-619E-4F47-8D6A-735A06F13594}" type="datetimeFigureOut">
              <a:rPr lang="en-AE" smtClean="0"/>
              <a:t>20/10/2022</a:t>
            </a:fld>
            <a:endParaRPr lang="en-AE"/>
          </a:p>
        </p:txBody>
      </p:sp>
      <p:sp>
        <p:nvSpPr>
          <p:cNvPr id="5" name="Footer Placeholder 4"/>
          <p:cNvSpPr>
            <a:spLocks noGrp="1"/>
          </p:cNvSpPr>
          <p:nvPr>
            <p:ph type="ftr" sz="quarter" idx="3"/>
          </p:nvPr>
        </p:nvSpPr>
        <p:spPr>
          <a:xfrm>
            <a:off x="5008285" y="9909729"/>
            <a:ext cx="5102781" cy="569240"/>
          </a:xfrm>
          <a:prstGeom prst="rect">
            <a:avLst/>
          </a:prstGeom>
        </p:spPr>
        <p:txBody>
          <a:bodyPr vert="horz" lIns="91440" tIns="45720" rIns="91440" bIns="45720" rtlCol="0" anchor="ctr"/>
          <a:lstStyle>
            <a:lvl1pPr algn="ctr">
              <a:defRPr sz="1871">
                <a:solidFill>
                  <a:schemeClr val="tx1">
                    <a:tint val="75000"/>
                  </a:schemeClr>
                </a:solidFill>
              </a:defRPr>
            </a:lvl1pPr>
          </a:lstStyle>
          <a:p>
            <a:endParaRPr lang="en-AE"/>
          </a:p>
        </p:txBody>
      </p:sp>
      <p:sp>
        <p:nvSpPr>
          <p:cNvPr id="6" name="Slide Number Placeholder 5"/>
          <p:cNvSpPr>
            <a:spLocks noGrp="1"/>
          </p:cNvSpPr>
          <p:nvPr>
            <p:ph type="sldNum" sz="quarter" idx="4"/>
          </p:nvPr>
        </p:nvSpPr>
        <p:spPr>
          <a:xfrm>
            <a:off x="10678041" y="9909729"/>
            <a:ext cx="3401854" cy="569240"/>
          </a:xfrm>
          <a:prstGeom prst="rect">
            <a:avLst/>
          </a:prstGeom>
        </p:spPr>
        <p:txBody>
          <a:bodyPr vert="horz" lIns="91440" tIns="45720" rIns="91440" bIns="45720" rtlCol="0" anchor="ctr"/>
          <a:lstStyle>
            <a:lvl1pPr algn="r">
              <a:defRPr sz="1871">
                <a:solidFill>
                  <a:schemeClr val="tx1">
                    <a:tint val="75000"/>
                  </a:schemeClr>
                </a:solidFill>
              </a:defRPr>
            </a:lvl1pPr>
          </a:lstStyle>
          <a:p>
            <a:fld id="{C7FD90EB-C657-4C7E-A861-B3A531F845DE}" type="slidenum">
              <a:rPr lang="en-AE" smtClean="0"/>
              <a:t>‹#›</a:t>
            </a:fld>
            <a:endParaRPr lang="en-AE"/>
          </a:p>
        </p:txBody>
      </p:sp>
    </p:spTree>
    <p:extLst>
      <p:ext uri="{BB962C8B-B14F-4D97-AF65-F5344CB8AC3E}">
        <p14:creationId xmlns:p14="http://schemas.microsoft.com/office/powerpoint/2010/main" val="35147358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425550" rtl="1" eaLnBrk="1" latinLnBrk="0" hangingPunct="1">
        <a:lnSpc>
          <a:spcPct val="90000"/>
        </a:lnSpc>
        <a:spcBef>
          <a:spcPct val="0"/>
        </a:spcBef>
        <a:buNone/>
        <a:defRPr sz="6860" kern="1200">
          <a:solidFill>
            <a:schemeClr val="tx1"/>
          </a:solidFill>
          <a:latin typeface="+mj-lt"/>
          <a:ea typeface="+mj-ea"/>
          <a:cs typeface="+mj-cs"/>
        </a:defRPr>
      </a:lvl1pPr>
    </p:titleStyle>
    <p:bodyStyle>
      <a:lvl1pPr marL="356387" indent="-356387" algn="r" defTabSz="1425550" rtl="1"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r" defTabSz="1425550" rtl="1"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r" defTabSz="1425550" rtl="1"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r" defTabSz="1425550" rtl="1"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r" defTabSz="1425550" rtl="1"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r" defTabSz="1425550" rtl="1"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r" defTabSz="1425550" rtl="1"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r" defTabSz="1425550" rtl="1"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r" defTabSz="1425550" rtl="1"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p:bodyStyle>
    <p:otherStyle>
      <a:defPPr>
        <a:defRPr lang="en-US"/>
      </a:defPPr>
      <a:lvl1pPr marL="0" algn="r" defTabSz="1425550" rtl="1" eaLnBrk="1" latinLnBrk="0" hangingPunct="1">
        <a:defRPr sz="2806" kern="1200">
          <a:solidFill>
            <a:schemeClr val="tx1"/>
          </a:solidFill>
          <a:latin typeface="+mn-lt"/>
          <a:ea typeface="+mn-ea"/>
          <a:cs typeface="+mn-cs"/>
        </a:defRPr>
      </a:lvl1pPr>
      <a:lvl2pPr marL="712775" algn="r" defTabSz="1425550" rtl="1" eaLnBrk="1" latinLnBrk="0" hangingPunct="1">
        <a:defRPr sz="2806" kern="1200">
          <a:solidFill>
            <a:schemeClr val="tx1"/>
          </a:solidFill>
          <a:latin typeface="+mn-lt"/>
          <a:ea typeface="+mn-ea"/>
          <a:cs typeface="+mn-cs"/>
        </a:defRPr>
      </a:lvl2pPr>
      <a:lvl3pPr marL="1425550" algn="r" defTabSz="1425550" rtl="1" eaLnBrk="1" latinLnBrk="0" hangingPunct="1">
        <a:defRPr sz="2806" kern="1200">
          <a:solidFill>
            <a:schemeClr val="tx1"/>
          </a:solidFill>
          <a:latin typeface="+mn-lt"/>
          <a:ea typeface="+mn-ea"/>
          <a:cs typeface="+mn-cs"/>
        </a:defRPr>
      </a:lvl3pPr>
      <a:lvl4pPr marL="2138324" algn="r" defTabSz="1425550" rtl="1" eaLnBrk="1" latinLnBrk="0" hangingPunct="1">
        <a:defRPr sz="2806" kern="1200">
          <a:solidFill>
            <a:schemeClr val="tx1"/>
          </a:solidFill>
          <a:latin typeface="+mn-lt"/>
          <a:ea typeface="+mn-ea"/>
          <a:cs typeface="+mn-cs"/>
        </a:defRPr>
      </a:lvl4pPr>
      <a:lvl5pPr marL="2851099" algn="r" defTabSz="1425550" rtl="1" eaLnBrk="1" latinLnBrk="0" hangingPunct="1">
        <a:defRPr sz="2806" kern="1200">
          <a:solidFill>
            <a:schemeClr val="tx1"/>
          </a:solidFill>
          <a:latin typeface="+mn-lt"/>
          <a:ea typeface="+mn-ea"/>
          <a:cs typeface="+mn-cs"/>
        </a:defRPr>
      </a:lvl5pPr>
      <a:lvl6pPr marL="3563874" algn="r" defTabSz="1425550" rtl="1" eaLnBrk="1" latinLnBrk="0" hangingPunct="1">
        <a:defRPr sz="2806" kern="1200">
          <a:solidFill>
            <a:schemeClr val="tx1"/>
          </a:solidFill>
          <a:latin typeface="+mn-lt"/>
          <a:ea typeface="+mn-ea"/>
          <a:cs typeface="+mn-cs"/>
        </a:defRPr>
      </a:lvl6pPr>
      <a:lvl7pPr marL="4276649" algn="r" defTabSz="1425550" rtl="1" eaLnBrk="1" latinLnBrk="0" hangingPunct="1">
        <a:defRPr sz="2806" kern="1200">
          <a:solidFill>
            <a:schemeClr val="tx1"/>
          </a:solidFill>
          <a:latin typeface="+mn-lt"/>
          <a:ea typeface="+mn-ea"/>
          <a:cs typeface="+mn-cs"/>
        </a:defRPr>
      </a:lvl7pPr>
      <a:lvl8pPr marL="4989424" algn="r" defTabSz="1425550" rtl="1" eaLnBrk="1" latinLnBrk="0" hangingPunct="1">
        <a:defRPr sz="2806" kern="1200">
          <a:solidFill>
            <a:schemeClr val="tx1"/>
          </a:solidFill>
          <a:latin typeface="+mn-lt"/>
          <a:ea typeface="+mn-ea"/>
          <a:cs typeface="+mn-cs"/>
        </a:defRPr>
      </a:lvl8pPr>
      <a:lvl9pPr marL="5702198" algn="r" defTabSz="1425550" rtl="1" eaLnBrk="1" latinLnBrk="0" hangingPunct="1">
        <a:defRPr sz="28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jpeg"/><Relationship Id="rId18" Type="http://schemas.openxmlformats.org/officeDocument/2006/relationships/image" Target="../media/image18.jpeg"/><Relationship Id="rId3" Type="http://schemas.openxmlformats.org/officeDocument/2006/relationships/image" Target="../media/image3.jpg"/><Relationship Id="rId7" Type="http://schemas.openxmlformats.org/officeDocument/2006/relationships/image" Target="../media/image7.jpg"/><Relationship Id="rId12" Type="http://schemas.openxmlformats.org/officeDocument/2006/relationships/image" Target="../media/image12.jpeg"/><Relationship Id="rId17" Type="http://schemas.openxmlformats.org/officeDocument/2006/relationships/image" Target="../media/image17.jpeg"/><Relationship Id="rId2" Type="http://schemas.openxmlformats.org/officeDocument/2006/relationships/image" Target="../media/image2.jpg"/><Relationship Id="rId16" Type="http://schemas.openxmlformats.org/officeDocument/2006/relationships/image" Target="../media/image16.jpeg"/><Relationship Id="rId20"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6.jpg"/><Relationship Id="rId11" Type="http://schemas.openxmlformats.org/officeDocument/2006/relationships/image" Target="../media/image11.jpeg"/><Relationship Id="rId5" Type="http://schemas.openxmlformats.org/officeDocument/2006/relationships/image" Target="../media/image5.jpg"/><Relationship Id="rId15" Type="http://schemas.openxmlformats.org/officeDocument/2006/relationships/image" Target="../media/image15.jpeg"/><Relationship Id="rId10" Type="http://schemas.openxmlformats.org/officeDocument/2006/relationships/image" Target="../media/image10.jpeg"/><Relationship Id="rId19" Type="http://schemas.openxmlformats.org/officeDocument/2006/relationships/image" Target="../media/image19.jpg"/><Relationship Id="rId4" Type="http://schemas.openxmlformats.org/officeDocument/2006/relationships/image" Target="../media/image4.jpg"/><Relationship Id="rId9" Type="http://schemas.openxmlformats.org/officeDocument/2006/relationships/image" Target="../media/image9.jpg"/><Relationship Id="rId1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4D7A1C-8593-7586-ACAB-FC8C57E9E2FD}"/>
              </a:ext>
            </a:extLst>
          </p:cNvPr>
          <p:cNvSpPr>
            <a:spLocks noGrp="1"/>
          </p:cNvSpPr>
          <p:nvPr>
            <p:ph type="ctrTitle"/>
          </p:nvPr>
        </p:nvSpPr>
        <p:spPr>
          <a:xfrm>
            <a:off x="2987675" y="3596224"/>
            <a:ext cx="9144000" cy="2387600"/>
          </a:xfrm>
        </p:spPr>
        <p:txBody>
          <a:bodyPr>
            <a:normAutofit/>
          </a:bodyPr>
          <a:lstStyle/>
          <a:p>
            <a:r>
              <a:rPr lang="ar-EG" sz="5400" dirty="0">
                <a:cs typeface="Bader" pitchFamily="2" charset="-78"/>
              </a:rPr>
              <a:t>نموذج لعرض المشروعات المتأهلة على مستوى المحافظات</a:t>
            </a:r>
            <a:endParaRPr lang="en-US" sz="5400" dirty="0">
              <a:cs typeface="Bader" pitchFamily="2" charset="-78"/>
            </a:endParaRPr>
          </a:p>
        </p:txBody>
      </p:sp>
      <p:sp>
        <p:nvSpPr>
          <p:cNvPr id="6" name="Subtitle 2">
            <a:extLst>
              <a:ext uri="{FF2B5EF4-FFF2-40B4-BE49-F238E27FC236}">
                <a16:creationId xmlns:a16="http://schemas.microsoft.com/office/drawing/2014/main" id="{67274FE4-2EE0-F987-62D7-0C3386BD66C9}"/>
              </a:ext>
            </a:extLst>
          </p:cNvPr>
          <p:cNvSpPr>
            <a:spLocks noGrp="1"/>
          </p:cNvSpPr>
          <p:nvPr>
            <p:ph type="subTitle" idx="1"/>
          </p:nvPr>
        </p:nvSpPr>
        <p:spPr>
          <a:xfrm>
            <a:off x="2987675" y="6075899"/>
            <a:ext cx="9144000" cy="1655762"/>
          </a:xfrm>
        </p:spPr>
        <p:txBody>
          <a:bodyPr>
            <a:normAutofit/>
          </a:bodyPr>
          <a:lstStyle/>
          <a:p>
            <a:r>
              <a:rPr lang="ar-EG" dirty="0">
                <a:latin typeface="ae_AlMohanad" panose="02060603050605020204" pitchFamily="18" charset="-78"/>
                <a:cs typeface="ae_AlMohanad" panose="02060603050605020204" pitchFamily="18" charset="-78"/>
              </a:rPr>
              <a:t>المبادرة الوطنية للمشروعات الخضراء الذكية</a:t>
            </a:r>
            <a:endParaRPr lang="en-US" dirty="0">
              <a:latin typeface="ae_AlMohanad" panose="02060603050605020204" pitchFamily="18" charset="-78"/>
              <a:cs typeface="ae_AlMohanad" panose="02060603050605020204" pitchFamily="18" charset="-78"/>
            </a:endParaRPr>
          </a:p>
        </p:txBody>
      </p:sp>
    </p:spTree>
    <p:extLst>
      <p:ext uri="{BB962C8B-B14F-4D97-AF65-F5344CB8AC3E}">
        <p14:creationId xmlns:p14="http://schemas.microsoft.com/office/powerpoint/2010/main" val="2157989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07CAD46-7D92-E45E-BF67-8E19D9CA8289}"/>
              </a:ext>
            </a:extLst>
          </p:cNvPr>
          <p:cNvSpPr txBox="1">
            <a:spLocks/>
          </p:cNvSpPr>
          <p:nvPr/>
        </p:nvSpPr>
        <p:spPr>
          <a:xfrm>
            <a:off x="8911402" y="2824049"/>
            <a:ext cx="3514688" cy="7307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defRPr/>
            </a:pPr>
            <a:r>
              <a:rPr lang="ar-EG" sz="3200" dirty="0">
                <a:solidFill>
                  <a:sysClr val="windowText" lastClr="000000"/>
                </a:solidFill>
                <a:latin typeface="Calibri Light" panose="020F0302020204030204"/>
                <a:cs typeface="Bader" pitchFamily="2" charset="-78"/>
              </a:rPr>
              <a:t>عن المشروع وفكرته ...</a:t>
            </a:r>
            <a:endParaRPr lang="en-US" sz="3200" dirty="0">
              <a:solidFill>
                <a:sysClr val="windowText" lastClr="000000"/>
              </a:solidFill>
              <a:latin typeface="Calibri Light" panose="020F0302020204030204"/>
              <a:cs typeface="Bader" pitchFamily="2" charset="-78"/>
            </a:endParaRPr>
          </a:p>
        </p:txBody>
      </p:sp>
      <p:sp>
        <p:nvSpPr>
          <p:cNvPr id="4" name="Content Placeholder 2">
            <a:extLst>
              <a:ext uri="{FF2B5EF4-FFF2-40B4-BE49-F238E27FC236}">
                <a16:creationId xmlns:a16="http://schemas.microsoft.com/office/drawing/2014/main" id="{65B1A083-AC99-5B61-077B-373EC5607E69}"/>
              </a:ext>
            </a:extLst>
          </p:cNvPr>
          <p:cNvSpPr txBox="1">
            <a:spLocks/>
          </p:cNvSpPr>
          <p:nvPr/>
        </p:nvSpPr>
        <p:spPr>
          <a:xfrm>
            <a:off x="7820933" y="3554788"/>
            <a:ext cx="5695626" cy="522011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lnSpc>
                <a:spcPct val="100000"/>
              </a:lnSpc>
              <a:defRPr/>
            </a:pPr>
            <a:r>
              <a:rPr lang="ar-EG" sz="2000" b="1" u="sng" dirty="0">
                <a:solidFill>
                  <a:sysClr val="windowText" lastClr="000000"/>
                </a:solidFill>
                <a:latin typeface="ae_AlMateen" panose="02060803050605020204" pitchFamily="18" charset="-78"/>
                <a:cs typeface="ae_AlMateen" panose="02060803050605020204" pitchFamily="18" charset="-78"/>
              </a:rPr>
              <a:t>الاســـــــــم</a:t>
            </a:r>
            <a:r>
              <a:rPr lang="ar-EG" sz="2000" b="1" dirty="0">
                <a:solidFill>
                  <a:sysClr val="windowText" lastClr="000000"/>
                </a:solidFill>
                <a:latin typeface="ae_AlMateen" panose="02060803050605020204" pitchFamily="18" charset="-78"/>
                <a:cs typeface="ae_AlMateen" panose="02060803050605020204" pitchFamily="18" charset="-78"/>
              </a:rPr>
              <a:t>/ </a:t>
            </a:r>
            <a:r>
              <a:rPr lang="ar-EG" sz="2300" b="1" dirty="0">
                <a:solidFill>
                  <a:srgbClr val="002060"/>
                </a:solidFill>
                <a:latin typeface="ae_AlMateen" panose="02060803050605020204" pitchFamily="18" charset="-78"/>
                <a:cs typeface="ae_AlMateen" panose="02060803050605020204" pitchFamily="18" charset="-78"/>
              </a:rPr>
              <a:t>ريهام محمد حسن عبداللطيف</a:t>
            </a:r>
            <a:r>
              <a:rPr lang="ar-EG" sz="2000" b="1" dirty="0">
                <a:solidFill>
                  <a:sysClr val="windowText" lastClr="000000"/>
                </a:solidFill>
                <a:latin typeface="ae_AlMateen" panose="02060803050605020204" pitchFamily="18" charset="-78"/>
                <a:cs typeface="ae_AlMateen" panose="02060803050605020204" pitchFamily="18" charset="-78"/>
              </a:rPr>
              <a:t>.</a:t>
            </a:r>
          </a:p>
          <a:p>
            <a:pPr algn="r" rtl="1">
              <a:lnSpc>
                <a:spcPct val="100000"/>
              </a:lnSpc>
              <a:defRPr/>
            </a:pPr>
            <a:r>
              <a:rPr lang="ar-EG" sz="2000" b="1" u="sng" dirty="0">
                <a:solidFill>
                  <a:sysClr val="windowText" lastClr="000000"/>
                </a:solidFill>
                <a:latin typeface="ae_AlMateen" panose="02060803050605020204" pitchFamily="18" charset="-78"/>
                <a:cs typeface="ae_AlMateen" panose="02060803050605020204" pitchFamily="18" charset="-78"/>
              </a:rPr>
              <a:t>الوظيفــــــة</a:t>
            </a:r>
            <a:r>
              <a:rPr lang="ar-EG" sz="2000" b="1" dirty="0">
                <a:solidFill>
                  <a:sysClr val="windowText" lastClr="000000"/>
                </a:solidFill>
                <a:latin typeface="ae_AlMateen" panose="02060803050605020204" pitchFamily="18" charset="-78"/>
                <a:cs typeface="ae_AlMateen" panose="02060803050605020204" pitchFamily="18" charset="-78"/>
              </a:rPr>
              <a:t>/ </a:t>
            </a:r>
            <a:r>
              <a:rPr lang="ar-EG" sz="2000" b="1" dirty="0">
                <a:solidFill>
                  <a:srgbClr val="002060"/>
                </a:solidFill>
                <a:latin typeface="ae_AlMateen" panose="02060803050605020204" pitchFamily="18" charset="-78"/>
                <a:cs typeface="ae_AlMateen" panose="02060803050605020204" pitchFamily="18" charset="-78"/>
              </a:rPr>
              <a:t>عضو المكتب الفني لمحافظ السويس</a:t>
            </a:r>
            <a:r>
              <a:rPr lang="ar-EG" sz="2000" b="1" dirty="0">
                <a:solidFill>
                  <a:sysClr val="windowText" lastClr="000000"/>
                </a:solidFill>
                <a:latin typeface="ae_AlMateen" panose="02060803050605020204" pitchFamily="18" charset="-78"/>
                <a:cs typeface="ae_AlMateen" panose="02060803050605020204" pitchFamily="18" charset="-78"/>
              </a:rPr>
              <a:t>.</a:t>
            </a:r>
          </a:p>
          <a:p>
            <a:pPr algn="r" rtl="1">
              <a:lnSpc>
                <a:spcPct val="100000"/>
              </a:lnSpc>
              <a:defRPr/>
            </a:pPr>
            <a:r>
              <a:rPr lang="ar-EG" sz="2000" b="1" u="sng" dirty="0">
                <a:solidFill>
                  <a:sysClr val="windowText" lastClr="000000"/>
                </a:solidFill>
                <a:latin typeface="ae_AlMateen" panose="02060803050605020204" pitchFamily="18" charset="-78"/>
                <a:cs typeface="ae_AlMateen" panose="02060803050605020204" pitchFamily="18" charset="-78"/>
              </a:rPr>
              <a:t>الخلفية العلمية</a:t>
            </a:r>
            <a:r>
              <a:rPr lang="ar-EG" sz="2000" b="1" dirty="0">
                <a:solidFill>
                  <a:sysClr val="windowText" lastClr="000000"/>
                </a:solidFill>
                <a:latin typeface="ae_AlMateen" panose="02060803050605020204" pitchFamily="18" charset="-78"/>
                <a:cs typeface="ae_AlMateen" panose="02060803050605020204" pitchFamily="18" charset="-78"/>
              </a:rPr>
              <a:t>/ </a:t>
            </a:r>
            <a:r>
              <a:rPr lang="ar-EG" sz="2000" b="1" dirty="0">
                <a:solidFill>
                  <a:srgbClr val="002060"/>
                </a:solidFill>
                <a:latin typeface="ae_AlMateen" panose="02060803050605020204" pitchFamily="18" charset="-78"/>
                <a:cs typeface="ae_AlMateen" panose="02060803050605020204" pitchFamily="18" charset="-78"/>
              </a:rPr>
              <a:t>ليسانــس حقــوق جامعـــة الزقـازيق</a:t>
            </a:r>
            <a:r>
              <a:rPr lang="ar-EG" sz="2000" b="1" dirty="0">
                <a:solidFill>
                  <a:sysClr val="windowText" lastClr="000000"/>
                </a:solidFill>
                <a:latin typeface="ae_AlMateen" panose="02060803050605020204" pitchFamily="18" charset="-78"/>
                <a:cs typeface="ae_AlMateen" panose="02060803050605020204" pitchFamily="18" charset="-78"/>
              </a:rPr>
              <a:t>.</a:t>
            </a:r>
          </a:p>
          <a:p>
            <a:pPr algn="r" rtl="1">
              <a:lnSpc>
                <a:spcPct val="100000"/>
              </a:lnSpc>
              <a:defRPr/>
            </a:pPr>
            <a:r>
              <a:rPr lang="ar-EG" sz="2300" b="1" u="sng" dirty="0">
                <a:solidFill>
                  <a:sysClr val="windowText" lastClr="000000"/>
                </a:solidFill>
                <a:latin typeface="ae_AlMateen" panose="02060803050605020204" pitchFamily="18" charset="-78"/>
                <a:cs typeface="ae_AlMateen" panose="02060803050605020204" pitchFamily="18" charset="-78"/>
              </a:rPr>
              <a:t>الخبـــــــــرات الوظيفية/ </a:t>
            </a:r>
            <a:endParaRPr lang="en-US" sz="2300" b="1" u="sng" dirty="0">
              <a:solidFill>
                <a:sysClr val="windowText" lastClr="000000"/>
              </a:solidFill>
              <a:latin typeface="ae_AlMateen" panose="02060803050605020204" pitchFamily="18" charset="-78"/>
              <a:cs typeface="ae_AlMateen" panose="02060803050605020204" pitchFamily="18" charset="-78"/>
            </a:endParaRPr>
          </a:p>
          <a:p>
            <a:pPr algn="r" rtl="1">
              <a:lnSpc>
                <a:spcPct val="100000"/>
              </a:lnSpc>
              <a:defRPr/>
            </a:pPr>
            <a:r>
              <a:rPr lang="en-US" sz="2100" b="1" dirty="0" err="1">
                <a:solidFill>
                  <a:sysClr val="windowText" lastClr="000000"/>
                </a:solidFill>
                <a:latin typeface="ae_AlMateen" panose="02060803050605020204" pitchFamily="18" charset="-78"/>
                <a:cs typeface="ae_AlMateen" panose="02060803050605020204" pitchFamily="18" charset="-78"/>
              </a:rPr>
              <a:t>شغلت</a:t>
            </a:r>
            <a:r>
              <a:rPr lang="en-US" sz="2100" b="1" dirty="0">
                <a:solidFill>
                  <a:sysClr val="windowText" lastClr="000000"/>
                </a:solidFill>
                <a:latin typeface="ae_AlMateen" panose="02060803050605020204" pitchFamily="18" charset="-78"/>
                <a:cs typeface="ae_AlMateen" panose="02060803050605020204" pitchFamily="18" charset="-78"/>
              </a:rPr>
              <a:t> </a:t>
            </a:r>
            <a:r>
              <a:rPr lang="en-US" sz="2100" b="1" dirty="0" err="1">
                <a:solidFill>
                  <a:sysClr val="windowText" lastClr="000000"/>
                </a:solidFill>
                <a:latin typeface="ae_AlMateen" panose="02060803050605020204" pitchFamily="18" charset="-78"/>
                <a:cs typeface="ae_AlMateen" panose="02060803050605020204" pitchFamily="18" charset="-78"/>
              </a:rPr>
              <a:t>عد</a:t>
            </a:r>
            <a:r>
              <a:rPr lang="en-US" sz="2100" b="1" dirty="0">
                <a:solidFill>
                  <a:sysClr val="windowText" lastClr="000000"/>
                </a:solidFill>
                <a:latin typeface="ae_AlMateen" panose="02060803050605020204" pitchFamily="18" charset="-78"/>
                <a:cs typeface="ae_AlMateen" panose="02060803050605020204" pitchFamily="18" charset="-78"/>
              </a:rPr>
              <a:t>ة </a:t>
            </a:r>
            <a:r>
              <a:rPr lang="en-US" sz="2100" b="1" dirty="0" err="1">
                <a:solidFill>
                  <a:sysClr val="windowText" lastClr="000000"/>
                </a:solidFill>
                <a:latin typeface="ae_AlMateen" panose="02060803050605020204" pitchFamily="18" charset="-78"/>
                <a:cs typeface="ae_AlMateen" panose="02060803050605020204" pitchFamily="18" charset="-78"/>
              </a:rPr>
              <a:t>أماكن</a:t>
            </a:r>
            <a:r>
              <a:rPr lang="en-US" sz="2100" b="1" dirty="0">
                <a:solidFill>
                  <a:sysClr val="windowText" lastClr="000000"/>
                </a:solidFill>
                <a:latin typeface="ae_AlMateen" panose="02060803050605020204" pitchFamily="18" charset="-78"/>
                <a:cs typeface="ae_AlMateen" panose="02060803050605020204" pitchFamily="18" charset="-78"/>
              </a:rPr>
              <a:t> </a:t>
            </a:r>
            <a:r>
              <a:rPr lang="en-US" sz="2100" b="1" dirty="0" err="1">
                <a:solidFill>
                  <a:sysClr val="windowText" lastClr="000000"/>
                </a:solidFill>
                <a:latin typeface="ae_AlMateen" panose="02060803050605020204" pitchFamily="18" charset="-78"/>
                <a:cs typeface="ae_AlMateen" panose="02060803050605020204" pitchFamily="18" charset="-78"/>
              </a:rPr>
              <a:t>واكتسبت</a:t>
            </a:r>
            <a:r>
              <a:rPr lang="en-US" sz="2100" b="1" dirty="0">
                <a:solidFill>
                  <a:sysClr val="windowText" lastClr="000000"/>
                </a:solidFill>
                <a:latin typeface="ae_AlMateen" panose="02060803050605020204" pitchFamily="18" charset="-78"/>
                <a:cs typeface="ae_AlMateen" panose="02060803050605020204" pitchFamily="18" charset="-78"/>
              </a:rPr>
              <a:t> </a:t>
            </a:r>
            <a:r>
              <a:rPr lang="en-US" sz="2100" b="1" dirty="0" err="1">
                <a:solidFill>
                  <a:sysClr val="windowText" lastClr="000000"/>
                </a:solidFill>
                <a:latin typeface="ae_AlMateen" panose="02060803050605020204" pitchFamily="18" charset="-78"/>
                <a:cs typeface="ae_AlMateen" panose="02060803050605020204" pitchFamily="18" charset="-78"/>
              </a:rPr>
              <a:t>خبرات</a:t>
            </a:r>
            <a:r>
              <a:rPr lang="en-US" sz="2100" b="1" dirty="0">
                <a:solidFill>
                  <a:sysClr val="windowText" lastClr="000000"/>
                </a:solidFill>
                <a:latin typeface="ae_AlMateen" panose="02060803050605020204" pitchFamily="18" charset="-78"/>
                <a:cs typeface="ae_AlMateen" panose="02060803050605020204" pitchFamily="18" charset="-78"/>
              </a:rPr>
              <a:t> </a:t>
            </a:r>
            <a:r>
              <a:rPr lang="en-US" sz="2100" b="1" dirty="0" err="1">
                <a:solidFill>
                  <a:sysClr val="windowText" lastClr="000000"/>
                </a:solidFill>
                <a:latin typeface="ae_AlMateen" panose="02060803050605020204" pitchFamily="18" charset="-78"/>
                <a:cs typeface="ae_AlMateen" panose="02060803050605020204" pitchFamily="18" charset="-78"/>
              </a:rPr>
              <a:t>عديدة</a:t>
            </a:r>
            <a:r>
              <a:rPr lang="en-US" sz="2100" b="1" dirty="0">
                <a:solidFill>
                  <a:sysClr val="windowText" lastClr="000000"/>
                </a:solidFill>
                <a:latin typeface="ae_AlMateen" panose="02060803050605020204" pitchFamily="18" charset="-78"/>
                <a:cs typeface="ae_AlMateen" panose="02060803050605020204" pitchFamily="18" charset="-78"/>
              </a:rPr>
              <a:t> </a:t>
            </a:r>
            <a:r>
              <a:rPr lang="en-US" sz="2100" b="1" dirty="0" err="1">
                <a:solidFill>
                  <a:sysClr val="windowText" lastClr="000000"/>
                </a:solidFill>
                <a:latin typeface="ae_AlMateen" panose="02060803050605020204" pitchFamily="18" charset="-78"/>
                <a:cs typeface="ae_AlMateen" panose="02060803050605020204" pitchFamily="18" charset="-78"/>
              </a:rPr>
              <a:t>بالاماكن</a:t>
            </a:r>
            <a:r>
              <a:rPr lang="en-US" sz="2100" b="1" dirty="0">
                <a:solidFill>
                  <a:sysClr val="windowText" lastClr="000000"/>
                </a:solidFill>
                <a:latin typeface="ae_AlMateen" panose="02060803050605020204" pitchFamily="18" charset="-78"/>
                <a:cs typeface="ae_AlMateen" panose="02060803050605020204" pitchFamily="18" charset="-78"/>
              </a:rPr>
              <a:t> </a:t>
            </a:r>
            <a:r>
              <a:rPr lang="en-US" sz="2100" b="1" dirty="0" err="1">
                <a:solidFill>
                  <a:sysClr val="windowText" lastClr="000000"/>
                </a:solidFill>
                <a:latin typeface="ae_AlMateen" panose="02060803050605020204" pitchFamily="18" charset="-78"/>
                <a:cs typeface="ae_AlMateen" panose="02060803050605020204" pitchFamily="18" charset="-78"/>
              </a:rPr>
              <a:t>التي</a:t>
            </a:r>
            <a:r>
              <a:rPr lang="en-US" sz="2100" b="1" dirty="0">
                <a:solidFill>
                  <a:sysClr val="windowText" lastClr="000000"/>
                </a:solidFill>
                <a:latin typeface="ae_AlMateen" panose="02060803050605020204" pitchFamily="18" charset="-78"/>
                <a:cs typeface="ae_AlMateen" panose="02060803050605020204" pitchFamily="18" charset="-78"/>
              </a:rPr>
              <a:t> </a:t>
            </a:r>
            <a:r>
              <a:rPr lang="en-US" sz="2100" b="1" dirty="0" err="1">
                <a:solidFill>
                  <a:sysClr val="windowText" lastClr="000000"/>
                </a:solidFill>
                <a:latin typeface="ae_AlMateen" panose="02060803050605020204" pitchFamily="18" charset="-78"/>
                <a:cs typeface="ae_AlMateen" panose="02060803050605020204" pitchFamily="18" charset="-78"/>
              </a:rPr>
              <a:t>قمت</a:t>
            </a:r>
            <a:r>
              <a:rPr lang="en-US" sz="2100" b="1" dirty="0">
                <a:solidFill>
                  <a:sysClr val="windowText" lastClr="000000"/>
                </a:solidFill>
                <a:latin typeface="ae_AlMateen" panose="02060803050605020204" pitchFamily="18" charset="-78"/>
                <a:cs typeface="ae_AlMateen" panose="02060803050605020204" pitchFamily="18" charset="-78"/>
              </a:rPr>
              <a:t> </a:t>
            </a:r>
            <a:r>
              <a:rPr lang="en-US" sz="2100" b="1" dirty="0" err="1">
                <a:solidFill>
                  <a:sysClr val="windowText" lastClr="000000"/>
                </a:solidFill>
                <a:latin typeface="ae_AlMateen" panose="02060803050605020204" pitchFamily="18" charset="-78"/>
                <a:cs typeface="ae_AlMateen" panose="02060803050605020204" pitchFamily="18" charset="-78"/>
              </a:rPr>
              <a:t>بأداء</a:t>
            </a:r>
            <a:r>
              <a:rPr lang="en-US" sz="2100" b="1" dirty="0">
                <a:solidFill>
                  <a:sysClr val="windowText" lastClr="000000"/>
                </a:solidFill>
                <a:latin typeface="ae_AlMateen" panose="02060803050605020204" pitchFamily="18" charset="-78"/>
                <a:cs typeface="ae_AlMateen" panose="02060803050605020204" pitchFamily="18" charset="-78"/>
              </a:rPr>
              <a:t> </a:t>
            </a:r>
            <a:r>
              <a:rPr lang="en-US" sz="2100" b="1" dirty="0" err="1">
                <a:solidFill>
                  <a:sysClr val="windowText" lastClr="000000"/>
                </a:solidFill>
                <a:latin typeface="ae_AlMateen" panose="02060803050605020204" pitchFamily="18" charset="-78"/>
                <a:cs typeface="ae_AlMateen" panose="02060803050605020204" pitchFamily="18" charset="-78"/>
              </a:rPr>
              <a:t>المهام</a:t>
            </a:r>
            <a:r>
              <a:rPr lang="en-US" sz="2100" b="1" dirty="0">
                <a:solidFill>
                  <a:sysClr val="windowText" lastClr="000000"/>
                </a:solidFill>
                <a:latin typeface="ae_AlMateen" panose="02060803050605020204" pitchFamily="18" charset="-78"/>
                <a:cs typeface="ae_AlMateen" panose="02060803050605020204" pitchFamily="18" charset="-78"/>
              </a:rPr>
              <a:t> </a:t>
            </a:r>
            <a:r>
              <a:rPr lang="en-US" sz="2100" b="1" dirty="0" err="1">
                <a:solidFill>
                  <a:sysClr val="windowText" lastClr="000000"/>
                </a:solidFill>
                <a:latin typeface="ae_AlMateen" panose="02060803050605020204" pitchFamily="18" charset="-78"/>
                <a:cs typeface="ae_AlMateen" panose="02060803050605020204" pitchFamily="18" charset="-78"/>
              </a:rPr>
              <a:t>الوظيفية</a:t>
            </a:r>
            <a:r>
              <a:rPr lang="en-US" sz="2100" b="1" dirty="0">
                <a:solidFill>
                  <a:sysClr val="windowText" lastClr="000000"/>
                </a:solidFill>
                <a:latin typeface="ae_AlMateen" panose="02060803050605020204" pitchFamily="18" charset="-78"/>
                <a:cs typeface="ae_AlMateen" panose="02060803050605020204" pitchFamily="18" charset="-78"/>
              </a:rPr>
              <a:t> </a:t>
            </a:r>
            <a:r>
              <a:rPr lang="en-US" sz="2100" b="1" dirty="0" err="1">
                <a:solidFill>
                  <a:sysClr val="windowText" lastClr="000000"/>
                </a:solidFill>
                <a:latin typeface="ae_AlMateen" panose="02060803050605020204" pitchFamily="18" charset="-78"/>
                <a:cs typeface="ae_AlMateen" panose="02060803050605020204" pitchFamily="18" charset="-78"/>
              </a:rPr>
              <a:t>بها</a:t>
            </a:r>
            <a:r>
              <a:rPr lang="en-US" sz="2100" b="1" dirty="0">
                <a:solidFill>
                  <a:sysClr val="windowText" lastClr="000000"/>
                </a:solidFill>
                <a:latin typeface="ae_AlMateen" panose="02060803050605020204" pitchFamily="18" charset="-78"/>
                <a:cs typeface="ae_AlMateen" panose="02060803050605020204" pitchFamily="18" charset="-78"/>
              </a:rPr>
              <a:t>، </a:t>
            </a:r>
            <a:r>
              <a:rPr lang="en-US" sz="2100" b="1" dirty="0" err="1">
                <a:solidFill>
                  <a:sysClr val="windowText" lastClr="000000"/>
                </a:solidFill>
                <a:latin typeface="ae_AlMateen" panose="02060803050605020204" pitchFamily="18" charset="-78"/>
                <a:cs typeface="ae_AlMateen" panose="02060803050605020204" pitchFamily="18" charset="-78"/>
              </a:rPr>
              <a:t>ومنها</a:t>
            </a:r>
            <a:r>
              <a:rPr lang="en-US" sz="2100" b="1" dirty="0">
                <a:solidFill>
                  <a:sysClr val="windowText" lastClr="000000"/>
                </a:solidFill>
                <a:latin typeface="ae_AlMateen" panose="02060803050605020204" pitchFamily="18" charset="-78"/>
                <a:cs typeface="ae_AlMateen" panose="02060803050605020204" pitchFamily="18" charset="-78"/>
              </a:rPr>
              <a:t>..</a:t>
            </a:r>
          </a:p>
          <a:p>
            <a:pPr marL="514350" indent="-514350" algn="justLow" rtl="1">
              <a:lnSpc>
                <a:spcPct val="100000"/>
              </a:lnSpc>
              <a:buAutoNum type="arabicPeriod"/>
              <a:defRPr/>
            </a:pPr>
            <a:r>
              <a:rPr lang="en-US" sz="2000" b="1" dirty="0" err="1">
                <a:solidFill>
                  <a:srgbClr val="002060"/>
                </a:solidFill>
                <a:latin typeface="ae_AlMateen" panose="02060803050605020204" pitchFamily="18" charset="-78"/>
                <a:cs typeface="ae_AlMateen" panose="02060803050605020204" pitchFamily="18" charset="-78"/>
              </a:rPr>
              <a:t>مسئول</a:t>
            </a:r>
            <a:r>
              <a:rPr lang="ar-EG" sz="2000" b="1" dirty="0">
                <a:solidFill>
                  <a:srgbClr val="002060"/>
                </a:solidFill>
                <a:latin typeface="ae_AlMateen" panose="02060803050605020204" pitchFamily="18" charset="-78"/>
                <a:cs typeface="ae_AlMateen" panose="02060803050605020204" pitchFamily="18" charset="-78"/>
              </a:rPr>
              <a:t> بيانات</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إحصائي</a:t>
            </a:r>
            <a:r>
              <a:rPr lang="ar-EG" sz="2000" b="1" dirty="0">
                <a:solidFill>
                  <a:srgbClr val="002060"/>
                </a:solidFill>
                <a:latin typeface="ae_AlMateen" panose="02060803050605020204" pitchFamily="18" charset="-78"/>
                <a:cs typeface="ae_AlMateen" panose="02060803050605020204" pitchFamily="18" charset="-78"/>
              </a:rPr>
              <a:t>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بإدارة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الاحصاء</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بمركز</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المعلومات</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ودعم</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اتخاذ</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القرار</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بديوان</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عام</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محافظة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السويس</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وذلك</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لمدة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ثمانية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سنوات</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وكنت</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مسئولة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عن</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البيانات</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الاحصائية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للنشرة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الشهرية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لمركز</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معلومات</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ودعم</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اتخاذ</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القرار</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بديوان</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عام</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محافظة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السويس</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وكانت</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تصدر</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بصفة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شهرية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ويتم</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إرسالها</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لمركز</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المعلومات</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ودعم</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اتخاذ</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القرار</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مجس</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الوزراء</a:t>
            </a:r>
            <a:r>
              <a:rPr lang="en-US" sz="2000" b="1" dirty="0">
                <a:solidFill>
                  <a:srgbClr val="002060"/>
                </a:solidFill>
                <a:latin typeface="ae_AlMateen" panose="02060803050605020204" pitchFamily="18" charset="-78"/>
                <a:cs typeface="ae_AlMateen" panose="02060803050605020204" pitchFamily="18" charset="-78"/>
              </a:rPr>
              <a:t>.</a:t>
            </a:r>
          </a:p>
          <a:p>
            <a:pPr marL="514350" indent="-514350" algn="justLow" rtl="1">
              <a:lnSpc>
                <a:spcPct val="100000"/>
              </a:lnSpc>
              <a:buAutoNum type="arabicPeriod"/>
              <a:defRPr/>
            </a:pPr>
            <a:r>
              <a:rPr lang="en-US" sz="2000" b="1" dirty="0" err="1">
                <a:solidFill>
                  <a:srgbClr val="002060"/>
                </a:solidFill>
                <a:latin typeface="ae_AlMateen" panose="02060803050605020204" pitchFamily="18" charset="-78"/>
                <a:cs typeface="ae_AlMateen" panose="02060803050605020204" pitchFamily="18" charset="-78"/>
              </a:rPr>
              <a:t>مسئول</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حاسب</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آلي</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بإدارة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الحاسب</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الآلي</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بمركز</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المعلومات</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ودعم</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اتخاذ</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القرار</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وذلك</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لمدة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خمس</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سنوات</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وكنت</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مسئولة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عن</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إعداد</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تقرير</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أسبوعي</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بإنجازات</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محافظ</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السويس</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ونشره</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بالصفحة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الرئيسية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للمحافظة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وايضا</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مسئولة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عن</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نشر</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الأخبار</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اليومية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على</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الصفحة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الرئيسية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للمحافظة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ونشر</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الأخبار</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على</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البوابة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الإلكترونية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للمحافظة،كما</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كنت</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مسئولة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عن</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إعداد</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العروض</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التقديمية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للاجتماعات</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بالمحافظة</a:t>
            </a:r>
            <a:r>
              <a:rPr lang="en-US" sz="2000" b="1" dirty="0">
                <a:solidFill>
                  <a:srgbClr val="002060"/>
                </a:solidFill>
                <a:latin typeface="ae_AlMateen" panose="02060803050605020204" pitchFamily="18" charset="-78"/>
                <a:cs typeface="ae_AlMateen" panose="02060803050605020204" pitchFamily="18" charset="-78"/>
              </a:rPr>
              <a:t> ، </a:t>
            </a:r>
            <a:r>
              <a:rPr lang="en-US" sz="2000" b="1" dirty="0" err="1">
                <a:solidFill>
                  <a:srgbClr val="002060"/>
                </a:solidFill>
                <a:latin typeface="ae_AlMateen" panose="02060803050605020204" pitchFamily="18" charset="-78"/>
                <a:cs typeface="ae_AlMateen" panose="02060803050605020204" pitchFamily="18" charset="-78"/>
              </a:rPr>
              <a:t>كما</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أنه</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مسئولة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عن</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إعداد</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تقارير</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الإنجازات</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الشهرية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المديريات</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بالمحافظة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والذي</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يتم</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إرسال</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ثلاث</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نسخ</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ورقية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وإلكترونية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منه</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إلى</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ثلاث</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جهات</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رئيسية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وهم</a:t>
            </a:r>
            <a:r>
              <a:rPr lang="en-US" sz="2000" b="1" dirty="0">
                <a:solidFill>
                  <a:srgbClr val="002060"/>
                </a:solidFill>
                <a:latin typeface="ae_AlMateen" panose="02060803050605020204" pitchFamily="18" charset="-78"/>
                <a:cs typeface="ae_AlMateen" panose="02060803050605020204" pitchFamily="18" charset="-78"/>
              </a:rPr>
              <a:t> .. </a:t>
            </a:r>
            <a:r>
              <a:rPr lang="en-US" sz="2000" b="1" dirty="0" err="1">
                <a:solidFill>
                  <a:srgbClr val="002060"/>
                </a:solidFill>
                <a:latin typeface="ae_AlMateen" panose="02060803050605020204" pitchFamily="18" charset="-78"/>
                <a:cs typeface="ae_AlMateen" panose="02060803050605020204" pitchFamily="18" charset="-78"/>
              </a:rPr>
              <a:t>رئاسة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الجمهورية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ومركز</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معلومات</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مجلس</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الوزراء</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ووزارة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التنمية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المحلية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وذلك</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منذ</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عام</a:t>
            </a:r>
            <a:r>
              <a:rPr lang="en-US" sz="2000" b="1" dirty="0">
                <a:solidFill>
                  <a:srgbClr val="002060"/>
                </a:solidFill>
                <a:latin typeface="ae_AlMateen" panose="02060803050605020204" pitchFamily="18" charset="-78"/>
                <a:cs typeface="ae_AlMateen" panose="02060803050605020204" pitchFamily="18" charset="-78"/>
              </a:rPr>
              <a:t> ٢٠١٨ </a:t>
            </a:r>
            <a:r>
              <a:rPr lang="en-US" sz="2000" b="1" dirty="0" err="1">
                <a:solidFill>
                  <a:srgbClr val="002060"/>
                </a:solidFill>
                <a:latin typeface="ae_AlMateen" panose="02060803050605020204" pitchFamily="18" charset="-78"/>
                <a:cs typeface="ae_AlMateen" panose="02060803050605020204" pitchFamily="18" charset="-78"/>
              </a:rPr>
              <a:t>حتى</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الآن</a:t>
            </a:r>
            <a:r>
              <a:rPr lang="en-US" sz="2000" b="1" dirty="0">
                <a:solidFill>
                  <a:srgbClr val="002060"/>
                </a:solidFill>
                <a:latin typeface="ae_AlMateen" panose="02060803050605020204" pitchFamily="18" charset="-78"/>
                <a:cs typeface="ae_AlMateen" panose="02060803050605020204" pitchFamily="18" charset="-78"/>
              </a:rPr>
              <a:t>..</a:t>
            </a:r>
          </a:p>
          <a:p>
            <a:pPr marL="514350" indent="-514350" algn="justLow" rtl="1">
              <a:lnSpc>
                <a:spcPct val="100000"/>
              </a:lnSpc>
              <a:buAutoNum type="arabicPeriod"/>
              <a:defRPr/>
            </a:pPr>
            <a:r>
              <a:rPr lang="en-US" sz="2000" b="1" dirty="0" err="1">
                <a:solidFill>
                  <a:srgbClr val="002060"/>
                </a:solidFill>
                <a:latin typeface="ae_AlMateen" panose="02060803050605020204" pitchFamily="18" charset="-78"/>
                <a:cs typeface="ae_AlMateen" panose="02060803050605020204" pitchFamily="18" charset="-78"/>
              </a:rPr>
              <a:t>عضو</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المكتب</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الفني</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للمحافظ</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وذلك</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منذ</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عام</a:t>
            </a:r>
            <a:r>
              <a:rPr lang="en-US" sz="2000" b="1" dirty="0">
                <a:solidFill>
                  <a:srgbClr val="002060"/>
                </a:solidFill>
                <a:latin typeface="ae_AlMateen" panose="02060803050605020204" pitchFamily="18" charset="-78"/>
                <a:cs typeface="ae_AlMateen" panose="02060803050605020204" pitchFamily="18" charset="-78"/>
              </a:rPr>
              <a:t> ٢٠٢١ </a:t>
            </a:r>
            <a:r>
              <a:rPr lang="en-US" sz="2000" b="1" dirty="0" err="1">
                <a:solidFill>
                  <a:srgbClr val="002060"/>
                </a:solidFill>
                <a:latin typeface="ae_AlMateen" panose="02060803050605020204" pitchFamily="18" charset="-78"/>
                <a:cs typeface="ae_AlMateen" panose="02060803050605020204" pitchFamily="18" charset="-78"/>
              </a:rPr>
              <a:t>حتى</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الان</a:t>
            </a:r>
            <a:r>
              <a:rPr lang="en-US" sz="2000" b="1" dirty="0">
                <a:solidFill>
                  <a:srgbClr val="002060"/>
                </a:solidFill>
                <a:latin typeface="ae_AlMateen" panose="02060803050605020204" pitchFamily="18" charset="-78"/>
                <a:cs typeface="ae_AlMateen" panose="02060803050605020204" pitchFamily="18" charset="-78"/>
              </a:rPr>
              <a:t>،</a:t>
            </a:r>
            <a:r>
              <a:rPr lang="ar-EG" sz="2000" b="1" dirty="0">
                <a:solidFill>
                  <a:srgbClr val="002060"/>
                </a:solidFill>
                <a:latin typeface="ae_AlMateen" panose="02060803050605020204" pitchFamily="18" charset="-78"/>
                <a:cs typeface="ae_AlMateen" panose="02060803050605020204" pitchFamily="18" charset="-78"/>
              </a:rPr>
              <a:t> ومن المهام المكلفة للعمل بها بالمكتب الفني </a:t>
            </a:r>
            <a:r>
              <a:rPr lang="en-US" sz="2000" b="1" dirty="0" err="1">
                <a:solidFill>
                  <a:srgbClr val="002060"/>
                </a:solidFill>
                <a:latin typeface="ae_AlMateen" panose="02060803050605020204" pitchFamily="18" charset="-78"/>
                <a:cs typeface="ae_AlMateen" panose="02060803050605020204" pitchFamily="18" charset="-78"/>
              </a:rPr>
              <a:t>مسئولة</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عن</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إعداد</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بعض</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العروض</a:t>
            </a:r>
            <a:r>
              <a:rPr lang="en-US" sz="2000" b="1" dirty="0">
                <a:solidFill>
                  <a:srgbClr val="002060"/>
                </a:solidFill>
                <a:latin typeface="ae_AlMateen" panose="02060803050605020204" pitchFamily="18" charset="-78"/>
                <a:cs typeface="ae_AlMateen" panose="02060803050605020204" pitchFamily="18" charset="-78"/>
              </a:rPr>
              <a:t> </a:t>
            </a:r>
            <a:r>
              <a:rPr lang="en-US" sz="2000" b="1" dirty="0" err="1">
                <a:solidFill>
                  <a:srgbClr val="002060"/>
                </a:solidFill>
                <a:latin typeface="ae_AlMateen" panose="02060803050605020204" pitchFamily="18" charset="-78"/>
                <a:cs typeface="ae_AlMateen" panose="02060803050605020204" pitchFamily="18" charset="-78"/>
              </a:rPr>
              <a:t>ال</a:t>
            </a:r>
            <a:r>
              <a:rPr lang="ar-EG" sz="2000" b="1" dirty="0">
                <a:solidFill>
                  <a:srgbClr val="002060"/>
                </a:solidFill>
                <a:latin typeface="ae_AlMateen" panose="02060803050605020204" pitchFamily="18" charset="-78"/>
                <a:cs typeface="ae_AlMateen" panose="02060803050605020204" pitchFamily="18" charset="-78"/>
              </a:rPr>
              <a:t>تقديمية للاجتماعات واعداد المكاتبات ومتابعتها مع كافة الجهات المعنية والرد عليها وهذا بجانب الاعمال التي مكلفة بها من قبل اثناء عملي بإدارة الحاسب الآلي.</a:t>
            </a:r>
            <a:endParaRPr lang="en-US" sz="2000" b="1" dirty="0">
              <a:solidFill>
                <a:srgbClr val="002060"/>
              </a:solidFill>
              <a:latin typeface="ae_AlMateen" panose="02060803050605020204" pitchFamily="18" charset="-78"/>
              <a:cs typeface="ae_AlMateen" panose="02060803050605020204" pitchFamily="18" charset="-78"/>
            </a:endParaRPr>
          </a:p>
          <a:p>
            <a:pPr algn="r" rtl="1">
              <a:lnSpc>
                <a:spcPct val="100000"/>
              </a:lnSpc>
              <a:defRPr/>
            </a:pPr>
            <a:endParaRPr lang="ar-EG" sz="2000" b="1" dirty="0">
              <a:solidFill>
                <a:sysClr val="windowText" lastClr="000000"/>
              </a:solidFill>
              <a:latin typeface="ae_AlMateen" panose="02060803050605020204" pitchFamily="18" charset="-78"/>
              <a:cs typeface="ae_AlMateen" panose="02060803050605020204" pitchFamily="18" charset="-78"/>
            </a:endParaRPr>
          </a:p>
        </p:txBody>
      </p:sp>
      <p:sp>
        <p:nvSpPr>
          <p:cNvPr id="5" name="Content Placeholder 2">
            <a:extLst>
              <a:ext uri="{FF2B5EF4-FFF2-40B4-BE49-F238E27FC236}">
                <a16:creationId xmlns:a16="http://schemas.microsoft.com/office/drawing/2014/main" id="{59D57E8E-DBD5-BC8D-8D2B-1716EFFB6EF6}"/>
              </a:ext>
            </a:extLst>
          </p:cNvPr>
          <p:cNvSpPr txBox="1">
            <a:spLocks/>
          </p:cNvSpPr>
          <p:nvPr/>
        </p:nvSpPr>
        <p:spPr>
          <a:xfrm>
            <a:off x="1598275" y="3028371"/>
            <a:ext cx="5849640" cy="57592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lnSpc>
                <a:spcPct val="100000"/>
              </a:lnSpc>
              <a:defRPr/>
            </a:pPr>
            <a:r>
              <a:rPr lang="ar-EG" sz="1600" b="1" u="sng" dirty="0">
                <a:solidFill>
                  <a:sysClr val="windowText" lastClr="000000"/>
                </a:solidFill>
                <a:latin typeface="ae_AlMateen" panose="02060803050605020204" pitchFamily="18" charset="-78"/>
                <a:cs typeface="ae_AlMateen" panose="02060803050605020204" pitchFamily="18" charset="-78"/>
              </a:rPr>
              <a:t>الخبـــــــــرات العلمية / </a:t>
            </a:r>
          </a:p>
          <a:p>
            <a:pPr algn="r" rtl="1">
              <a:lnSpc>
                <a:spcPct val="100000"/>
              </a:lnSpc>
              <a:defRPr/>
            </a:pPr>
            <a:r>
              <a:rPr lang="ar-EG" sz="1400" b="1" dirty="0">
                <a:solidFill>
                  <a:sysClr val="windowText" lastClr="000000"/>
                </a:solidFill>
                <a:latin typeface="ae_AlMateen" panose="02060803050605020204" pitchFamily="18" charset="-78"/>
                <a:cs typeface="ae_AlMateen" panose="02060803050605020204" pitchFamily="18" charset="-78"/>
              </a:rPr>
              <a:t>دورة تصميم الجرافيك </a:t>
            </a:r>
            <a:r>
              <a:rPr lang="ar-EG" sz="1400" b="1" dirty="0" err="1">
                <a:solidFill>
                  <a:sysClr val="windowText" lastClr="000000"/>
                </a:solidFill>
                <a:latin typeface="ae_AlMateen" panose="02060803050605020204" pitchFamily="18" charset="-78"/>
                <a:cs typeface="ae_AlMateen" panose="02060803050605020204" pitchFamily="18" charset="-78"/>
              </a:rPr>
              <a:t>والانفوجراف</a:t>
            </a:r>
            <a:r>
              <a:rPr lang="ar-EG" sz="1400" b="1" dirty="0">
                <a:solidFill>
                  <a:sysClr val="windowText" lastClr="000000"/>
                </a:solidFill>
                <a:latin typeface="ae_AlMateen" panose="02060803050605020204" pitchFamily="18" charset="-78"/>
                <a:cs typeface="ae_AlMateen" panose="02060803050605020204" pitchFamily="18" charset="-78"/>
              </a:rPr>
              <a:t> تقدير ممتاز في الفترة من 2\10\2022 حتى 6\10\2022.</a:t>
            </a:r>
          </a:p>
          <a:p>
            <a:pPr algn="r" rtl="1">
              <a:lnSpc>
                <a:spcPct val="100000"/>
              </a:lnSpc>
              <a:defRPr/>
            </a:pPr>
            <a:r>
              <a:rPr lang="ar-EG" sz="1400" b="1" dirty="0">
                <a:solidFill>
                  <a:sysClr val="windowText" lastClr="000000"/>
                </a:solidFill>
                <a:latin typeface="ae_AlMateen" panose="02060803050605020204" pitchFamily="18" charset="-78"/>
                <a:cs typeface="ae_AlMateen" panose="02060803050605020204" pitchFamily="18" charset="-78"/>
              </a:rPr>
              <a:t>دورة </a:t>
            </a:r>
            <a:r>
              <a:rPr lang="en-US" sz="1400" b="1" dirty="0">
                <a:solidFill>
                  <a:sysClr val="windowText" lastClr="000000"/>
                </a:solidFill>
                <a:latin typeface="ae_AlMateen" panose="02060803050605020204" pitchFamily="18" charset="-78"/>
                <a:cs typeface="ae_AlMateen" panose="02060803050605020204" pitchFamily="18" charset="-78"/>
              </a:rPr>
              <a:t>ITSM</a:t>
            </a:r>
            <a:r>
              <a:rPr lang="ar-EG" sz="1400" b="1" dirty="0">
                <a:solidFill>
                  <a:sysClr val="windowText" lastClr="000000"/>
                </a:solidFill>
                <a:latin typeface="ae_AlMateen" panose="02060803050605020204" pitchFamily="18" charset="-78"/>
                <a:cs typeface="ae_AlMateen" panose="02060803050605020204" pitchFamily="18" charset="-78"/>
              </a:rPr>
              <a:t> في 27\2\2022.</a:t>
            </a:r>
          </a:p>
          <a:p>
            <a:pPr algn="r" rtl="1">
              <a:lnSpc>
                <a:spcPct val="100000"/>
              </a:lnSpc>
              <a:defRPr/>
            </a:pPr>
            <a:r>
              <a:rPr lang="ar-EG" sz="1400" b="1" dirty="0">
                <a:solidFill>
                  <a:sysClr val="windowText" lastClr="000000"/>
                </a:solidFill>
                <a:latin typeface="ae_AlMateen" panose="02060803050605020204" pitchFamily="18" charset="-78"/>
                <a:cs typeface="ae_AlMateen" panose="02060803050605020204" pitchFamily="18" charset="-78"/>
              </a:rPr>
              <a:t>دورة الأمن السيبراني في 9\12\2021.</a:t>
            </a:r>
          </a:p>
          <a:p>
            <a:pPr algn="r" rtl="1">
              <a:lnSpc>
                <a:spcPct val="100000"/>
              </a:lnSpc>
              <a:defRPr/>
            </a:pPr>
            <a:r>
              <a:rPr lang="ar-EG" sz="1400" b="1" dirty="0">
                <a:solidFill>
                  <a:sysClr val="windowText" lastClr="000000"/>
                </a:solidFill>
                <a:latin typeface="ae_AlMateen" panose="02060803050605020204" pitchFamily="18" charset="-78"/>
                <a:cs typeface="ae_AlMateen" panose="02060803050605020204" pitchFamily="18" charset="-78"/>
              </a:rPr>
              <a:t>دورة عقلية التحول الرقمي عام 2022.</a:t>
            </a:r>
          </a:p>
          <a:p>
            <a:pPr algn="r" rtl="1">
              <a:lnSpc>
                <a:spcPct val="100000"/>
              </a:lnSpc>
              <a:defRPr/>
            </a:pPr>
            <a:r>
              <a:rPr lang="ar-EG" sz="1400" b="1" dirty="0">
                <a:solidFill>
                  <a:sysClr val="windowText" lastClr="000000"/>
                </a:solidFill>
                <a:latin typeface="ae_AlMateen" panose="02060803050605020204" pitchFamily="18" charset="-78"/>
                <a:cs typeface="ae_AlMateen" panose="02060803050605020204" pitchFamily="18" charset="-78"/>
              </a:rPr>
              <a:t>دورة التحول الرقمي في الفترة من 31\10\2021 حتى 4\11\2021.</a:t>
            </a:r>
          </a:p>
          <a:p>
            <a:pPr algn="r" rtl="1">
              <a:lnSpc>
                <a:spcPct val="100000"/>
              </a:lnSpc>
              <a:defRPr/>
            </a:pPr>
            <a:r>
              <a:rPr lang="ar-EG" sz="1400" b="1" dirty="0">
                <a:solidFill>
                  <a:sysClr val="windowText" lastClr="000000"/>
                </a:solidFill>
                <a:latin typeface="ae_AlMateen" panose="02060803050605020204" pitchFamily="18" charset="-78"/>
                <a:cs typeface="ae_AlMateen" panose="02060803050605020204" pitchFamily="18" charset="-78"/>
              </a:rPr>
              <a:t>دورة المسئول الحكومي المحترف في الفترة من 12\2020 حتى 1\2021.</a:t>
            </a:r>
          </a:p>
          <a:p>
            <a:pPr algn="r" rtl="1">
              <a:lnSpc>
                <a:spcPct val="100000"/>
              </a:lnSpc>
              <a:defRPr/>
            </a:pPr>
            <a:r>
              <a:rPr lang="ar-EG" sz="1400" b="1" dirty="0">
                <a:solidFill>
                  <a:sysClr val="windowText" lastClr="000000"/>
                </a:solidFill>
                <a:latin typeface="ae_AlMateen" panose="02060803050605020204" pitchFamily="18" charset="-78"/>
                <a:cs typeface="ae_AlMateen" panose="02060803050605020204" pitchFamily="18" charset="-78"/>
              </a:rPr>
              <a:t>دورة مكافحة الفساد والحوكمة في الفترة من 23\8\2020 حتى 27\8\2020.</a:t>
            </a:r>
          </a:p>
          <a:p>
            <a:pPr algn="r" rtl="1">
              <a:lnSpc>
                <a:spcPct val="100000"/>
              </a:lnSpc>
              <a:defRPr/>
            </a:pPr>
            <a:r>
              <a:rPr lang="ar-EG" sz="1400" b="1" dirty="0">
                <a:solidFill>
                  <a:sysClr val="windowText" lastClr="000000"/>
                </a:solidFill>
                <a:latin typeface="ae_AlMateen" panose="02060803050605020204" pitchFamily="18" charset="-78"/>
                <a:cs typeface="ae_AlMateen" panose="02060803050605020204" pitchFamily="18" charset="-78"/>
              </a:rPr>
              <a:t>دورة امن المعلومات والامن السيبراني عام2020.</a:t>
            </a:r>
          </a:p>
          <a:p>
            <a:pPr algn="r" rtl="1">
              <a:lnSpc>
                <a:spcPct val="100000"/>
              </a:lnSpc>
              <a:defRPr/>
            </a:pPr>
            <a:r>
              <a:rPr lang="ar-EG" sz="1400" b="1" dirty="0">
                <a:solidFill>
                  <a:sysClr val="windowText" lastClr="000000"/>
                </a:solidFill>
                <a:latin typeface="ae_AlMateen" panose="02060803050605020204" pitchFamily="18" charset="-78"/>
                <a:cs typeface="ae_AlMateen" panose="02060803050605020204" pitchFamily="18" charset="-78"/>
              </a:rPr>
              <a:t>دورة دور المعلومات في منظومة الإنذار المبكر وإدارة الازمات والمخاطر عام 2020.</a:t>
            </a:r>
          </a:p>
          <a:p>
            <a:pPr algn="r" rtl="1">
              <a:lnSpc>
                <a:spcPct val="100000"/>
              </a:lnSpc>
              <a:defRPr/>
            </a:pPr>
            <a:r>
              <a:rPr lang="ar-EG" sz="1400" b="1" dirty="0">
                <a:solidFill>
                  <a:sysClr val="windowText" lastClr="000000"/>
                </a:solidFill>
                <a:latin typeface="ae_AlMateen" panose="02060803050605020204" pitchFamily="18" charset="-78"/>
                <a:cs typeface="ae_AlMateen" panose="02060803050605020204" pitchFamily="18" charset="-78"/>
              </a:rPr>
              <a:t>دورة الفوتوشوب تقدير 88% في الفترة من 24\2\2019 حتى 28\2\2019.</a:t>
            </a:r>
          </a:p>
          <a:p>
            <a:pPr algn="justLow" rtl="1">
              <a:lnSpc>
                <a:spcPct val="100000"/>
              </a:lnSpc>
              <a:defRPr/>
            </a:pPr>
            <a:r>
              <a:rPr lang="ar-EG" sz="1400" b="1" dirty="0">
                <a:solidFill>
                  <a:sysClr val="windowText" lastClr="000000"/>
                </a:solidFill>
                <a:latin typeface="ae_AlMateen" panose="02060803050605020204" pitchFamily="18" charset="-78"/>
                <a:cs typeface="ae_AlMateen" panose="02060803050605020204" pitchFamily="18" charset="-78"/>
              </a:rPr>
              <a:t>دورة </a:t>
            </a:r>
            <a:r>
              <a:rPr lang="en-US" sz="1400" b="1" dirty="0">
                <a:solidFill>
                  <a:sysClr val="windowText" lastClr="000000"/>
                </a:solidFill>
                <a:latin typeface="ae_AlMateen" panose="02060803050605020204" pitchFamily="18" charset="-78"/>
                <a:cs typeface="ae_AlMateen" panose="02060803050605020204" pitchFamily="18" charset="-78"/>
              </a:rPr>
              <a:t>IT</a:t>
            </a:r>
            <a:r>
              <a:rPr lang="ar-EG" sz="1400" b="1" dirty="0">
                <a:solidFill>
                  <a:sysClr val="windowText" lastClr="000000"/>
                </a:solidFill>
                <a:latin typeface="ae_AlMateen" panose="02060803050605020204" pitchFamily="18" charset="-78"/>
                <a:cs typeface="ae_AlMateen" panose="02060803050605020204" pitchFamily="18" charset="-78"/>
              </a:rPr>
              <a:t> (</a:t>
            </a:r>
            <a:r>
              <a:rPr lang="en-US" sz="1400" b="1" dirty="0" err="1">
                <a:solidFill>
                  <a:sysClr val="windowText" lastClr="000000"/>
                </a:solidFill>
                <a:latin typeface="ae_AlMateen" panose="02060803050605020204" pitchFamily="18" charset="-78"/>
                <a:cs typeface="ae_AlMateen" panose="02060803050605020204" pitchFamily="18" charset="-78"/>
              </a:rPr>
              <a:t>compatia</a:t>
            </a:r>
            <a:r>
              <a:rPr lang="en-US" sz="1400" b="1" dirty="0">
                <a:solidFill>
                  <a:sysClr val="windowText" lastClr="000000"/>
                </a:solidFill>
                <a:latin typeface="ae_AlMateen" panose="02060803050605020204" pitchFamily="18" charset="-78"/>
                <a:cs typeface="ae_AlMateen" panose="02060803050605020204" pitchFamily="18" charset="-78"/>
              </a:rPr>
              <a:t> A+ hardware</a:t>
            </a:r>
            <a:r>
              <a:rPr lang="ar-EG" sz="1400" b="1" dirty="0">
                <a:solidFill>
                  <a:sysClr val="windowText" lastClr="000000"/>
                </a:solidFill>
                <a:latin typeface="ae_AlMateen" panose="02060803050605020204" pitchFamily="18" charset="-78"/>
                <a:cs typeface="ae_AlMateen" panose="02060803050605020204" pitchFamily="18" charset="-78"/>
              </a:rPr>
              <a:t>، </a:t>
            </a:r>
            <a:r>
              <a:rPr lang="en-US" sz="1400" b="1" dirty="0" err="1">
                <a:solidFill>
                  <a:sysClr val="windowText" lastClr="000000"/>
                </a:solidFill>
                <a:latin typeface="ae_AlMateen" panose="02060803050605020204" pitchFamily="18" charset="-78"/>
                <a:cs typeface="ae_AlMateen" panose="02060803050605020204" pitchFamily="18" charset="-78"/>
              </a:rPr>
              <a:t>compatia</a:t>
            </a:r>
            <a:r>
              <a:rPr lang="en-US" sz="1400" b="1" dirty="0">
                <a:solidFill>
                  <a:sysClr val="windowText" lastClr="000000"/>
                </a:solidFill>
                <a:latin typeface="ae_AlMateen" panose="02060803050605020204" pitchFamily="18" charset="-78"/>
                <a:cs typeface="ae_AlMateen" panose="02060803050605020204" pitchFamily="18" charset="-78"/>
              </a:rPr>
              <a:t> A+ software</a:t>
            </a:r>
            <a:r>
              <a:rPr lang="ar-EG" sz="1400" b="1" dirty="0">
                <a:solidFill>
                  <a:sysClr val="windowText" lastClr="000000"/>
                </a:solidFill>
                <a:latin typeface="ae_AlMateen" panose="02060803050605020204" pitchFamily="18" charset="-78"/>
                <a:cs typeface="ae_AlMateen" panose="02060803050605020204" pitchFamily="18" charset="-78"/>
              </a:rPr>
              <a:t>، </a:t>
            </a:r>
            <a:r>
              <a:rPr lang="en-US" sz="1400" b="1" dirty="0">
                <a:solidFill>
                  <a:sysClr val="windowText" lastClr="000000"/>
                </a:solidFill>
                <a:latin typeface="ae_AlMateen" panose="02060803050605020204" pitchFamily="18" charset="-78"/>
                <a:cs typeface="ae_AlMateen" panose="02060803050605020204" pitchFamily="18" charset="-78"/>
              </a:rPr>
              <a:t>networking fundamentals</a:t>
            </a:r>
            <a:r>
              <a:rPr lang="ar-EG" sz="1400" b="1" dirty="0">
                <a:solidFill>
                  <a:sysClr val="windowText" lastClr="000000"/>
                </a:solidFill>
                <a:latin typeface="ae_AlMateen" panose="02060803050605020204" pitchFamily="18" charset="-78"/>
                <a:cs typeface="ae_AlMateen" panose="02060803050605020204" pitchFamily="18" charset="-78"/>
              </a:rPr>
              <a:t>،</a:t>
            </a:r>
            <a:r>
              <a:rPr lang="en-US" sz="1400" b="1" dirty="0">
                <a:solidFill>
                  <a:sysClr val="windowText" lastClr="000000"/>
                </a:solidFill>
                <a:latin typeface="ae_AlMateen" panose="02060803050605020204" pitchFamily="18" charset="-78"/>
                <a:cs typeface="ae_AlMateen" panose="02060803050605020204" pitchFamily="18" charset="-78"/>
              </a:rPr>
              <a:t> windows server 2003 managing the environment</a:t>
            </a:r>
            <a:r>
              <a:rPr lang="ar-EG" sz="1400" b="1" dirty="0">
                <a:solidFill>
                  <a:sysClr val="windowText" lastClr="000000"/>
                </a:solidFill>
                <a:latin typeface="ae_AlMateen" panose="02060803050605020204" pitchFamily="18" charset="-78"/>
                <a:cs typeface="ae_AlMateen" panose="02060803050605020204" pitchFamily="18" charset="-78"/>
              </a:rPr>
              <a:t>، </a:t>
            </a:r>
            <a:r>
              <a:rPr lang="en-US" sz="1400" b="1" dirty="0" err="1">
                <a:solidFill>
                  <a:sysClr val="windowText" lastClr="000000"/>
                </a:solidFill>
                <a:latin typeface="ae_AlMateen" panose="02060803050605020204" pitchFamily="18" charset="-78"/>
                <a:cs typeface="ae_AlMateen" panose="02060803050605020204" pitchFamily="18" charset="-78"/>
              </a:rPr>
              <a:t>compatia</a:t>
            </a:r>
            <a:r>
              <a:rPr lang="en-US" sz="1400" b="1" dirty="0">
                <a:solidFill>
                  <a:sysClr val="windowText" lastClr="000000"/>
                </a:solidFill>
                <a:latin typeface="ae_AlMateen" panose="02060803050605020204" pitchFamily="18" charset="-78"/>
                <a:cs typeface="ae_AlMateen" panose="02060803050605020204" pitchFamily="18" charset="-78"/>
              </a:rPr>
              <a:t> security +</a:t>
            </a:r>
            <a:r>
              <a:rPr lang="ar-EG" sz="1400" b="1" dirty="0">
                <a:solidFill>
                  <a:sysClr val="windowText" lastClr="000000"/>
                </a:solidFill>
                <a:latin typeface="ae_AlMateen" panose="02060803050605020204" pitchFamily="18" charset="-78"/>
                <a:cs typeface="ae_AlMateen" panose="02060803050605020204" pitchFamily="18" charset="-78"/>
              </a:rPr>
              <a:t>) في الفترة من 9\2010 حتى 10\2010.</a:t>
            </a:r>
          </a:p>
          <a:p>
            <a:pPr algn="justLow" rtl="1">
              <a:lnSpc>
                <a:spcPct val="100000"/>
              </a:lnSpc>
              <a:defRPr/>
            </a:pPr>
            <a:r>
              <a:rPr lang="ar-EG" sz="1400" b="1" dirty="0">
                <a:solidFill>
                  <a:sysClr val="windowText" lastClr="000000"/>
                </a:solidFill>
                <a:latin typeface="ae_AlMateen" panose="02060803050605020204" pitchFamily="18" charset="-78"/>
                <a:cs typeface="ae_AlMateen" panose="02060803050605020204" pitchFamily="18" charset="-78"/>
              </a:rPr>
              <a:t>دورة تدريبية تشمل عدة برامج (</a:t>
            </a:r>
            <a:r>
              <a:rPr lang="en-US" sz="1400" b="1" dirty="0">
                <a:solidFill>
                  <a:sysClr val="windowText" lastClr="000000"/>
                </a:solidFill>
                <a:latin typeface="ae_AlMateen" panose="02060803050605020204" pitchFamily="18" charset="-78"/>
                <a:cs typeface="ae_AlMateen" panose="02060803050605020204" pitchFamily="18" charset="-78"/>
              </a:rPr>
              <a:t>Photoshop, </a:t>
            </a:r>
            <a:r>
              <a:rPr lang="en-US" sz="1400" b="1" dirty="0" err="1">
                <a:solidFill>
                  <a:sysClr val="windowText" lastClr="000000"/>
                </a:solidFill>
                <a:latin typeface="ae_AlMateen" panose="02060803050605020204" pitchFamily="18" charset="-78"/>
                <a:cs typeface="ae_AlMateen" panose="02060803050605020204" pitchFamily="18" charset="-78"/>
              </a:rPr>
              <a:t>Visualbasic,HTML</a:t>
            </a:r>
            <a:r>
              <a:rPr lang="en-US" sz="1400" b="1" dirty="0">
                <a:solidFill>
                  <a:sysClr val="windowText" lastClr="000000"/>
                </a:solidFill>
                <a:latin typeface="ae_AlMateen" panose="02060803050605020204" pitchFamily="18" charset="-78"/>
                <a:cs typeface="ae_AlMateen" panose="02060803050605020204" pitchFamily="18" charset="-78"/>
              </a:rPr>
              <a:t>, Frontpage, Flash</a:t>
            </a:r>
            <a:r>
              <a:rPr lang="ar-EG" sz="1400" b="1" dirty="0">
                <a:solidFill>
                  <a:sysClr val="windowText" lastClr="000000"/>
                </a:solidFill>
                <a:latin typeface="ae_AlMateen" panose="02060803050605020204" pitchFamily="18" charset="-78"/>
                <a:cs typeface="ae_AlMateen" panose="02060803050605020204" pitchFamily="18" charset="-78"/>
              </a:rPr>
              <a:t>) في الفترة من 15\2\2009 حتى 26\3\2009.</a:t>
            </a:r>
          </a:p>
          <a:p>
            <a:pPr algn="justLow" rtl="1">
              <a:lnSpc>
                <a:spcPct val="100000"/>
              </a:lnSpc>
              <a:defRPr/>
            </a:pPr>
            <a:r>
              <a:rPr lang="ar-EG" sz="1400" b="1" dirty="0">
                <a:solidFill>
                  <a:sysClr val="windowText" lastClr="000000"/>
                </a:solidFill>
                <a:latin typeface="ae_AlMateen" panose="02060803050605020204" pitchFamily="18" charset="-78"/>
                <a:cs typeface="ae_AlMateen" panose="02060803050605020204" pitchFamily="18" charset="-78"/>
              </a:rPr>
              <a:t>دورة </a:t>
            </a:r>
            <a:r>
              <a:rPr lang="en-US" sz="1400" b="1" dirty="0">
                <a:solidFill>
                  <a:sysClr val="windowText" lastClr="000000"/>
                </a:solidFill>
                <a:latin typeface="ae_AlMateen" panose="02060803050605020204" pitchFamily="18" charset="-78"/>
                <a:cs typeface="ae_AlMateen" panose="02060803050605020204" pitchFamily="18" charset="-78"/>
              </a:rPr>
              <a:t>V. 4.0</a:t>
            </a:r>
            <a:r>
              <a:rPr lang="ar-EG" sz="1400" b="1" dirty="0">
                <a:solidFill>
                  <a:sysClr val="windowText" lastClr="000000"/>
                </a:solidFill>
                <a:latin typeface="ae_AlMateen" panose="02060803050605020204" pitchFamily="18" charset="-78"/>
                <a:cs typeface="ae_AlMateen" panose="02060803050605020204" pitchFamily="18" charset="-78"/>
              </a:rPr>
              <a:t> </a:t>
            </a:r>
            <a:r>
              <a:rPr lang="en-US" sz="1400" b="1" dirty="0">
                <a:solidFill>
                  <a:sysClr val="windowText" lastClr="000000"/>
                </a:solidFill>
                <a:latin typeface="ae_AlMateen" panose="02060803050605020204" pitchFamily="18" charset="-78"/>
                <a:cs typeface="ae_AlMateen" panose="02060803050605020204" pitchFamily="18" charset="-78"/>
              </a:rPr>
              <a:t>ICDL</a:t>
            </a:r>
            <a:r>
              <a:rPr lang="ar-EG" sz="1400" b="1" dirty="0">
                <a:solidFill>
                  <a:sysClr val="windowText" lastClr="000000"/>
                </a:solidFill>
                <a:latin typeface="ae_AlMateen" panose="02060803050605020204" pitchFamily="18" charset="-78"/>
                <a:cs typeface="ae_AlMateen" panose="02060803050605020204" pitchFamily="18" charset="-78"/>
              </a:rPr>
              <a:t> عام 2008.</a:t>
            </a:r>
          </a:p>
        </p:txBody>
      </p:sp>
    </p:spTree>
    <p:extLst>
      <p:ext uri="{BB962C8B-B14F-4D97-AF65-F5344CB8AC3E}">
        <p14:creationId xmlns:p14="http://schemas.microsoft.com/office/powerpoint/2010/main" val="3302710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16EF89-7484-257D-23C3-8523DF2269B5}"/>
              </a:ext>
            </a:extLst>
          </p:cNvPr>
          <p:cNvSpPr txBox="1">
            <a:spLocks/>
          </p:cNvSpPr>
          <p:nvPr/>
        </p:nvSpPr>
        <p:spPr>
          <a:xfrm>
            <a:off x="1549401" y="3555206"/>
            <a:ext cx="11913769" cy="49090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lnSpc>
                <a:spcPct val="100000"/>
              </a:lnSpc>
              <a:buNone/>
              <a:defRPr/>
            </a:pPr>
            <a:endParaRPr lang="ar-EG" b="1" dirty="0">
              <a:solidFill>
                <a:sysClr val="windowText" lastClr="000000"/>
              </a:solidFill>
              <a:latin typeface="Calibri" panose="020F0502020204030204"/>
              <a:cs typeface="Arial" panose="020B0604020202020204" pitchFamily="34" charset="0"/>
            </a:endParaRPr>
          </a:p>
          <a:p>
            <a:pPr marL="0" indent="0" algn="r" rtl="1">
              <a:lnSpc>
                <a:spcPct val="100000"/>
              </a:lnSpc>
              <a:buNone/>
              <a:defRPr/>
            </a:pPr>
            <a:endParaRPr lang="ar-EG" b="1" dirty="0">
              <a:solidFill>
                <a:srgbClr val="C00000"/>
              </a:solidFill>
              <a:latin typeface="Calibri" panose="020F0502020204030204"/>
              <a:cs typeface="Arial" panose="020B0604020202020204" pitchFamily="34" charset="0"/>
            </a:endParaRPr>
          </a:p>
        </p:txBody>
      </p:sp>
      <p:pic>
        <p:nvPicPr>
          <p:cNvPr id="4" name="Picture 3">
            <a:extLst>
              <a:ext uri="{FF2B5EF4-FFF2-40B4-BE49-F238E27FC236}">
                <a16:creationId xmlns:a16="http://schemas.microsoft.com/office/drawing/2014/main" id="{DABC450D-D0DB-7BCC-C519-9C7BA52AAFFD}"/>
              </a:ext>
            </a:extLst>
          </p:cNvPr>
          <p:cNvPicPr>
            <a:picLocks noChangeAspect="1"/>
          </p:cNvPicPr>
          <p:nvPr/>
        </p:nvPicPr>
        <p:blipFill rotWithShape="1">
          <a:blip r:embed="rId2">
            <a:extLst>
              <a:ext uri="{28A0092B-C50C-407E-A947-70E740481C1C}">
                <a14:useLocalDpi xmlns:a14="http://schemas.microsoft.com/office/drawing/2010/main" val="0"/>
              </a:ext>
            </a:extLst>
          </a:blip>
          <a:srcRect t="1533" r="3619" b="10903"/>
          <a:stretch/>
        </p:blipFill>
        <p:spPr>
          <a:xfrm>
            <a:off x="1788885" y="4405610"/>
            <a:ext cx="1877165" cy="1438948"/>
          </a:xfrm>
          <a:prstGeom prst="rect">
            <a:avLst/>
          </a:prstGeom>
        </p:spPr>
      </p:pic>
      <p:pic>
        <p:nvPicPr>
          <p:cNvPr id="5" name="Picture 4">
            <a:extLst>
              <a:ext uri="{FF2B5EF4-FFF2-40B4-BE49-F238E27FC236}">
                <a16:creationId xmlns:a16="http://schemas.microsoft.com/office/drawing/2014/main" id="{8F7872E7-CF76-D2DB-B593-A5EDBB13A8AA}"/>
              </a:ext>
            </a:extLst>
          </p:cNvPr>
          <p:cNvPicPr>
            <a:picLocks noChangeAspect="1"/>
          </p:cNvPicPr>
          <p:nvPr/>
        </p:nvPicPr>
        <p:blipFill rotWithShape="1">
          <a:blip r:embed="rId3">
            <a:extLst>
              <a:ext uri="{28A0092B-C50C-407E-A947-70E740481C1C}">
                <a14:useLocalDpi xmlns:a14="http://schemas.microsoft.com/office/drawing/2010/main" val="0"/>
              </a:ext>
            </a:extLst>
          </a:blip>
          <a:srcRect l="3417" t="2343" r="3141" b="7716"/>
          <a:stretch/>
        </p:blipFill>
        <p:spPr>
          <a:xfrm>
            <a:off x="1807195" y="3022769"/>
            <a:ext cx="1877165" cy="1438949"/>
          </a:xfrm>
          <a:prstGeom prst="rect">
            <a:avLst/>
          </a:prstGeom>
        </p:spPr>
      </p:pic>
      <p:pic>
        <p:nvPicPr>
          <p:cNvPr id="6" name="Picture 5">
            <a:extLst>
              <a:ext uri="{FF2B5EF4-FFF2-40B4-BE49-F238E27FC236}">
                <a16:creationId xmlns:a16="http://schemas.microsoft.com/office/drawing/2014/main" id="{015F7852-1D80-7023-AD17-916A4B683DCF}"/>
              </a:ext>
            </a:extLst>
          </p:cNvPr>
          <p:cNvPicPr>
            <a:picLocks noChangeAspect="1"/>
          </p:cNvPicPr>
          <p:nvPr/>
        </p:nvPicPr>
        <p:blipFill rotWithShape="1">
          <a:blip r:embed="rId4">
            <a:extLst>
              <a:ext uri="{28A0092B-C50C-407E-A947-70E740481C1C}">
                <a14:useLocalDpi xmlns:a14="http://schemas.microsoft.com/office/drawing/2010/main" val="0"/>
              </a:ext>
            </a:extLst>
          </a:blip>
          <a:srcRect b="7783"/>
          <a:stretch/>
        </p:blipFill>
        <p:spPr>
          <a:xfrm>
            <a:off x="4267385" y="3094986"/>
            <a:ext cx="1877165" cy="1438949"/>
          </a:xfrm>
          <a:prstGeom prst="rect">
            <a:avLst/>
          </a:prstGeom>
        </p:spPr>
      </p:pic>
      <p:pic>
        <p:nvPicPr>
          <p:cNvPr id="7" name="Picture 6">
            <a:extLst>
              <a:ext uri="{FF2B5EF4-FFF2-40B4-BE49-F238E27FC236}">
                <a16:creationId xmlns:a16="http://schemas.microsoft.com/office/drawing/2014/main" id="{9067F77C-F1EB-9C1E-F6BD-44A48B14A14B}"/>
              </a:ext>
            </a:extLst>
          </p:cNvPr>
          <p:cNvPicPr>
            <a:picLocks noChangeAspect="1"/>
          </p:cNvPicPr>
          <p:nvPr/>
        </p:nvPicPr>
        <p:blipFill rotWithShape="1">
          <a:blip r:embed="rId5">
            <a:extLst>
              <a:ext uri="{28A0092B-C50C-407E-A947-70E740481C1C}">
                <a14:useLocalDpi xmlns:a14="http://schemas.microsoft.com/office/drawing/2010/main" val="0"/>
              </a:ext>
            </a:extLst>
          </a:blip>
          <a:srcRect b="9302"/>
          <a:stretch/>
        </p:blipFill>
        <p:spPr>
          <a:xfrm>
            <a:off x="1787826" y="5813723"/>
            <a:ext cx="1877164" cy="1438949"/>
          </a:xfrm>
          <a:prstGeom prst="rect">
            <a:avLst/>
          </a:prstGeom>
        </p:spPr>
      </p:pic>
      <p:pic>
        <p:nvPicPr>
          <p:cNvPr id="8" name="Picture 7">
            <a:extLst>
              <a:ext uri="{FF2B5EF4-FFF2-40B4-BE49-F238E27FC236}">
                <a16:creationId xmlns:a16="http://schemas.microsoft.com/office/drawing/2014/main" id="{B5D575C2-8FEF-60A1-47B7-27A6286A8B0D}"/>
              </a:ext>
            </a:extLst>
          </p:cNvPr>
          <p:cNvPicPr>
            <a:picLocks noChangeAspect="1"/>
          </p:cNvPicPr>
          <p:nvPr/>
        </p:nvPicPr>
        <p:blipFill rotWithShape="1">
          <a:blip r:embed="rId6">
            <a:extLst>
              <a:ext uri="{28A0092B-C50C-407E-A947-70E740481C1C}">
                <a14:useLocalDpi xmlns:a14="http://schemas.microsoft.com/office/drawing/2010/main" val="0"/>
              </a:ext>
            </a:extLst>
          </a:blip>
          <a:srcRect l="3112" t="2309" b="10070"/>
          <a:stretch/>
        </p:blipFill>
        <p:spPr>
          <a:xfrm>
            <a:off x="1807194" y="7236974"/>
            <a:ext cx="1877166" cy="1438948"/>
          </a:xfrm>
          <a:prstGeom prst="rect">
            <a:avLst/>
          </a:prstGeom>
        </p:spPr>
      </p:pic>
      <p:pic>
        <p:nvPicPr>
          <p:cNvPr id="9" name="Picture 8">
            <a:extLst>
              <a:ext uri="{FF2B5EF4-FFF2-40B4-BE49-F238E27FC236}">
                <a16:creationId xmlns:a16="http://schemas.microsoft.com/office/drawing/2014/main" id="{B420356C-81E5-2C37-6D33-E4CC9112450F}"/>
              </a:ext>
            </a:extLst>
          </p:cNvPr>
          <p:cNvPicPr>
            <a:picLocks noChangeAspect="1"/>
          </p:cNvPicPr>
          <p:nvPr/>
        </p:nvPicPr>
        <p:blipFill rotWithShape="1">
          <a:blip r:embed="rId7">
            <a:extLst>
              <a:ext uri="{28A0092B-C50C-407E-A947-70E740481C1C}">
                <a14:useLocalDpi xmlns:a14="http://schemas.microsoft.com/office/drawing/2010/main" val="0"/>
              </a:ext>
            </a:extLst>
          </a:blip>
          <a:srcRect b="8112"/>
          <a:stretch/>
        </p:blipFill>
        <p:spPr>
          <a:xfrm>
            <a:off x="4267384" y="4541217"/>
            <a:ext cx="1877164" cy="1440607"/>
          </a:xfrm>
          <a:prstGeom prst="rect">
            <a:avLst/>
          </a:prstGeom>
        </p:spPr>
      </p:pic>
      <p:pic>
        <p:nvPicPr>
          <p:cNvPr id="10" name="Picture 9">
            <a:extLst>
              <a:ext uri="{FF2B5EF4-FFF2-40B4-BE49-F238E27FC236}">
                <a16:creationId xmlns:a16="http://schemas.microsoft.com/office/drawing/2014/main" id="{2D5AB21D-AA64-57B9-2F17-0AA58F0C7036}"/>
              </a:ext>
            </a:extLst>
          </p:cNvPr>
          <p:cNvPicPr>
            <a:picLocks noChangeAspect="1"/>
          </p:cNvPicPr>
          <p:nvPr/>
        </p:nvPicPr>
        <p:blipFill rotWithShape="1">
          <a:blip r:embed="rId8">
            <a:extLst>
              <a:ext uri="{28A0092B-C50C-407E-A947-70E740481C1C}">
                <a14:useLocalDpi xmlns:a14="http://schemas.microsoft.com/office/drawing/2010/main" val="0"/>
              </a:ext>
            </a:extLst>
          </a:blip>
          <a:srcRect b="8112"/>
          <a:stretch/>
        </p:blipFill>
        <p:spPr>
          <a:xfrm>
            <a:off x="4267384" y="5981823"/>
            <a:ext cx="1877164" cy="1438948"/>
          </a:xfrm>
          <a:prstGeom prst="rect">
            <a:avLst/>
          </a:prstGeom>
        </p:spPr>
      </p:pic>
      <p:pic>
        <p:nvPicPr>
          <p:cNvPr id="11" name="Picture 10">
            <a:extLst>
              <a:ext uri="{FF2B5EF4-FFF2-40B4-BE49-F238E27FC236}">
                <a16:creationId xmlns:a16="http://schemas.microsoft.com/office/drawing/2014/main" id="{7ABB87E3-0260-554B-5F7A-171A3D09AF6B}"/>
              </a:ext>
            </a:extLst>
          </p:cNvPr>
          <p:cNvPicPr>
            <a:picLocks noChangeAspect="1"/>
          </p:cNvPicPr>
          <p:nvPr/>
        </p:nvPicPr>
        <p:blipFill rotWithShape="1">
          <a:blip r:embed="rId9">
            <a:extLst>
              <a:ext uri="{28A0092B-C50C-407E-A947-70E740481C1C}">
                <a14:useLocalDpi xmlns:a14="http://schemas.microsoft.com/office/drawing/2010/main" val="0"/>
              </a:ext>
            </a:extLst>
          </a:blip>
          <a:srcRect t="2718" b="7520"/>
          <a:stretch/>
        </p:blipFill>
        <p:spPr>
          <a:xfrm>
            <a:off x="4303505" y="7280518"/>
            <a:ext cx="1877164" cy="1438948"/>
          </a:xfrm>
          <a:prstGeom prst="rect">
            <a:avLst/>
          </a:prstGeom>
        </p:spPr>
      </p:pic>
      <p:pic>
        <p:nvPicPr>
          <p:cNvPr id="12" name="Picture 11">
            <a:extLst>
              <a:ext uri="{FF2B5EF4-FFF2-40B4-BE49-F238E27FC236}">
                <a16:creationId xmlns:a16="http://schemas.microsoft.com/office/drawing/2014/main" id="{3F333D65-364A-831E-739B-C33D3A3432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40324" y="5903776"/>
            <a:ext cx="1877164" cy="1279887"/>
          </a:xfrm>
          <a:prstGeom prst="rect">
            <a:avLst/>
          </a:prstGeom>
        </p:spPr>
      </p:pic>
      <p:pic>
        <p:nvPicPr>
          <p:cNvPr id="13" name="Picture 12">
            <a:extLst>
              <a:ext uri="{FF2B5EF4-FFF2-40B4-BE49-F238E27FC236}">
                <a16:creationId xmlns:a16="http://schemas.microsoft.com/office/drawing/2014/main" id="{8D6DE0D1-5A0D-79FC-55BA-4A74122C35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0325" y="3051441"/>
            <a:ext cx="1877165" cy="1410276"/>
          </a:xfrm>
          <a:prstGeom prst="rect">
            <a:avLst/>
          </a:prstGeom>
        </p:spPr>
      </p:pic>
      <p:pic>
        <p:nvPicPr>
          <p:cNvPr id="14" name="Picture 13">
            <a:extLst>
              <a:ext uri="{FF2B5EF4-FFF2-40B4-BE49-F238E27FC236}">
                <a16:creationId xmlns:a16="http://schemas.microsoft.com/office/drawing/2014/main" id="{B392CC4A-3453-76B2-E4B4-864D7AF21C03}"/>
              </a:ext>
            </a:extLst>
          </p:cNvPr>
          <p:cNvPicPr>
            <a:picLocks noChangeAspect="1"/>
          </p:cNvPicPr>
          <p:nvPr/>
        </p:nvPicPr>
        <p:blipFill rotWithShape="1">
          <a:blip r:embed="rId12">
            <a:extLst>
              <a:ext uri="{28A0092B-C50C-407E-A947-70E740481C1C}">
                <a14:useLocalDpi xmlns:a14="http://schemas.microsoft.com/office/drawing/2010/main" val="0"/>
              </a:ext>
            </a:extLst>
          </a:blip>
          <a:srcRect l="2903"/>
          <a:stretch/>
        </p:blipFill>
        <p:spPr>
          <a:xfrm rot="16200000">
            <a:off x="9359432" y="7017865"/>
            <a:ext cx="1438948" cy="1877164"/>
          </a:xfrm>
          <a:prstGeom prst="rect">
            <a:avLst/>
          </a:prstGeom>
        </p:spPr>
      </p:pic>
      <p:pic>
        <p:nvPicPr>
          <p:cNvPr id="15" name="Picture 14">
            <a:extLst>
              <a:ext uri="{FF2B5EF4-FFF2-40B4-BE49-F238E27FC236}">
                <a16:creationId xmlns:a16="http://schemas.microsoft.com/office/drawing/2014/main" id="{379C886A-2752-8F72-F7E0-D7215148A42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6200000">
            <a:off x="9395554" y="4232532"/>
            <a:ext cx="1346886" cy="1877166"/>
          </a:xfrm>
          <a:prstGeom prst="rect">
            <a:avLst/>
          </a:prstGeom>
        </p:spPr>
      </p:pic>
      <p:pic>
        <p:nvPicPr>
          <p:cNvPr id="16" name="Picture 15">
            <a:extLst>
              <a:ext uri="{FF2B5EF4-FFF2-40B4-BE49-F238E27FC236}">
                <a16:creationId xmlns:a16="http://schemas.microsoft.com/office/drawing/2014/main" id="{EBC1CA15-9E02-42D2-8F34-C7E35BFF17A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78216" y="6268300"/>
            <a:ext cx="1698800" cy="2407622"/>
          </a:xfrm>
          <a:prstGeom prst="rect">
            <a:avLst/>
          </a:prstGeom>
        </p:spPr>
      </p:pic>
      <p:pic>
        <p:nvPicPr>
          <p:cNvPr id="17" name="Picture 16">
            <a:extLst>
              <a:ext uri="{FF2B5EF4-FFF2-40B4-BE49-F238E27FC236}">
                <a16:creationId xmlns:a16="http://schemas.microsoft.com/office/drawing/2014/main" id="{130B4C1E-69A5-891D-0AFC-E4FA75853742}"/>
              </a:ext>
            </a:extLst>
          </p:cNvPr>
          <p:cNvPicPr>
            <a:picLocks noChangeAspect="1"/>
          </p:cNvPicPr>
          <p:nvPr/>
        </p:nvPicPr>
        <p:blipFill rotWithShape="1">
          <a:blip r:embed="rId15">
            <a:extLst>
              <a:ext uri="{28A0092B-C50C-407E-A947-70E740481C1C}">
                <a14:useLocalDpi xmlns:a14="http://schemas.microsoft.com/office/drawing/2010/main" val="0"/>
              </a:ext>
            </a:extLst>
          </a:blip>
          <a:srcRect l="7283" b="6399"/>
          <a:stretch/>
        </p:blipFill>
        <p:spPr>
          <a:xfrm rot="16200000">
            <a:off x="11730415" y="7142250"/>
            <a:ext cx="1274183" cy="1877166"/>
          </a:xfrm>
          <a:prstGeom prst="rect">
            <a:avLst/>
          </a:prstGeom>
        </p:spPr>
      </p:pic>
      <p:pic>
        <p:nvPicPr>
          <p:cNvPr id="18" name="Picture 17">
            <a:extLst>
              <a:ext uri="{FF2B5EF4-FFF2-40B4-BE49-F238E27FC236}">
                <a16:creationId xmlns:a16="http://schemas.microsoft.com/office/drawing/2014/main" id="{E45B4904-CBEE-AA4B-F272-B216197F8944}"/>
              </a:ext>
            </a:extLst>
          </p:cNvPr>
          <p:cNvPicPr>
            <a:picLocks noChangeAspect="1"/>
          </p:cNvPicPr>
          <p:nvPr/>
        </p:nvPicPr>
        <p:blipFill rotWithShape="1">
          <a:blip r:embed="rId16">
            <a:extLst>
              <a:ext uri="{28A0092B-C50C-407E-A947-70E740481C1C}">
                <a14:useLocalDpi xmlns:a14="http://schemas.microsoft.com/office/drawing/2010/main" val="0"/>
              </a:ext>
            </a:extLst>
          </a:blip>
          <a:srcRect l="3367" b="6274"/>
          <a:stretch/>
        </p:blipFill>
        <p:spPr>
          <a:xfrm rot="16200000">
            <a:off x="11642611" y="2855722"/>
            <a:ext cx="1410277" cy="1877165"/>
          </a:xfrm>
          <a:prstGeom prst="rect">
            <a:avLst/>
          </a:prstGeom>
        </p:spPr>
      </p:pic>
      <p:pic>
        <p:nvPicPr>
          <p:cNvPr id="19" name="Picture 18">
            <a:extLst>
              <a:ext uri="{FF2B5EF4-FFF2-40B4-BE49-F238E27FC236}">
                <a16:creationId xmlns:a16="http://schemas.microsoft.com/office/drawing/2014/main" id="{897F2133-3A98-6D37-3373-0BCC73A7C72C}"/>
              </a:ext>
            </a:extLst>
          </p:cNvPr>
          <p:cNvPicPr>
            <a:picLocks noChangeAspect="1"/>
          </p:cNvPicPr>
          <p:nvPr/>
        </p:nvPicPr>
        <p:blipFill rotWithShape="1">
          <a:blip r:embed="rId17">
            <a:extLst>
              <a:ext uri="{28A0092B-C50C-407E-A947-70E740481C1C}">
                <a14:useLocalDpi xmlns:a14="http://schemas.microsoft.com/office/drawing/2010/main" val="0"/>
              </a:ext>
            </a:extLst>
          </a:blip>
          <a:srcRect l="5980"/>
          <a:stretch/>
        </p:blipFill>
        <p:spPr>
          <a:xfrm rot="16200000">
            <a:off x="11662368" y="5757113"/>
            <a:ext cx="1410277" cy="1877164"/>
          </a:xfrm>
          <a:prstGeom prst="rect">
            <a:avLst/>
          </a:prstGeom>
        </p:spPr>
      </p:pic>
      <p:pic>
        <p:nvPicPr>
          <p:cNvPr id="20" name="Picture 19">
            <a:extLst>
              <a:ext uri="{FF2B5EF4-FFF2-40B4-BE49-F238E27FC236}">
                <a16:creationId xmlns:a16="http://schemas.microsoft.com/office/drawing/2014/main" id="{F86AA34A-0302-04EF-E5E2-FEC71E483AFF}"/>
              </a:ext>
            </a:extLst>
          </p:cNvPr>
          <p:cNvPicPr>
            <a:picLocks noChangeAspect="1"/>
          </p:cNvPicPr>
          <p:nvPr/>
        </p:nvPicPr>
        <p:blipFill rotWithShape="1">
          <a:blip r:embed="rId18">
            <a:extLst>
              <a:ext uri="{28A0092B-C50C-407E-A947-70E740481C1C}">
                <a14:useLocalDpi xmlns:a14="http://schemas.microsoft.com/office/drawing/2010/main" val="0"/>
              </a:ext>
            </a:extLst>
          </a:blip>
          <a:srcRect l="3451" b="5176"/>
          <a:stretch/>
        </p:blipFill>
        <p:spPr>
          <a:xfrm rot="16200000">
            <a:off x="11662368" y="4306232"/>
            <a:ext cx="1410277" cy="1877165"/>
          </a:xfrm>
          <a:prstGeom prst="rect">
            <a:avLst/>
          </a:prstGeom>
        </p:spPr>
      </p:pic>
      <p:pic>
        <p:nvPicPr>
          <p:cNvPr id="21" name="Picture 20">
            <a:extLst>
              <a:ext uri="{FF2B5EF4-FFF2-40B4-BE49-F238E27FC236}">
                <a16:creationId xmlns:a16="http://schemas.microsoft.com/office/drawing/2014/main" id="{99D97C5E-CE64-AEC2-8D5C-125D02027DE8}"/>
              </a:ext>
            </a:extLst>
          </p:cNvPr>
          <p:cNvPicPr>
            <a:picLocks noChangeAspect="1"/>
          </p:cNvPicPr>
          <p:nvPr/>
        </p:nvPicPr>
        <p:blipFill rotWithShape="1">
          <a:blip r:embed="rId19">
            <a:extLst>
              <a:ext uri="{28A0092B-C50C-407E-A947-70E740481C1C}">
                <a14:useLocalDpi xmlns:a14="http://schemas.microsoft.com/office/drawing/2010/main" val="0"/>
              </a:ext>
            </a:extLst>
          </a:blip>
          <a:srcRect l="2380" b="7442"/>
          <a:stretch/>
        </p:blipFill>
        <p:spPr>
          <a:xfrm>
            <a:off x="6689344" y="3088792"/>
            <a:ext cx="2062895" cy="1496916"/>
          </a:xfrm>
          <a:prstGeom prst="rect">
            <a:avLst/>
          </a:prstGeom>
        </p:spPr>
      </p:pic>
      <p:pic>
        <p:nvPicPr>
          <p:cNvPr id="22" name="Picture 21">
            <a:extLst>
              <a:ext uri="{FF2B5EF4-FFF2-40B4-BE49-F238E27FC236}">
                <a16:creationId xmlns:a16="http://schemas.microsoft.com/office/drawing/2014/main" id="{F798BB16-50AA-46D0-DE33-DC30328868AF}"/>
              </a:ext>
            </a:extLst>
          </p:cNvPr>
          <p:cNvPicPr>
            <a:picLocks noChangeAspect="1"/>
          </p:cNvPicPr>
          <p:nvPr/>
        </p:nvPicPr>
        <p:blipFill rotWithShape="1">
          <a:blip r:embed="rId20">
            <a:extLst>
              <a:ext uri="{28A0092B-C50C-407E-A947-70E740481C1C}">
                <a14:useLocalDpi xmlns:a14="http://schemas.microsoft.com/office/drawing/2010/main" val="0"/>
              </a:ext>
            </a:extLst>
          </a:blip>
          <a:srcRect b="5973"/>
          <a:stretch/>
        </p:blipFill>
        <p:spPr>
          <a:xfrm rot="16200000">
            <a:off x="6980680" y="4397039"/>
            <a:ext cx="1493875" cy="2062895"/>
          </a:xfrm>
          <a:prstGeom prst="rect">
            <a:avLst/>
          </a:prstGeom>
        </p:spPr>
      </p:pic>
      <p:pic>
        <p:nvPicPr>
          <p:cNvPr id="23" name="Picture 22">
            <a:extLst>
              <a:ext uri="{FF2B5EF4-FFF2-40B4-BE49-F238E27FC236}">
                <a16:creationId xmlns:a16="http://schemas.microsoft.com/office/drawing/2014/main" id="{C07A969A-02AC-931E-749A-07223B7F27BB}"/>
              </a:ext>
            </a:extLst>
          </p:cNvPr>
          <p:cNvPicPr>
            <a:picLocks noChangeAspect="1"/>
          </p:cNvPicPr>
          <p:nvPr/>
        </p:nvPicPr>
        <p:blipFill rotWithShape="1">
          <a:blip r:embed="rId16">
            <a:extLst>
              <a:ext uri="{28A0092B-C50C-407E-A947-70E740481C1C}">
                <a14:useLocalDpi xmlns:a14="http://schemas.microsoft.com/office/drawing/2010/main" val="0"/>
              </a:ext>
            </a:extLst>
          </a:blip>
          <a:srcRect l="3367" b="6274"/>
          <a:stretch/>
        </p:blipFill>
        <p:spPr>
          <a:xfrm rot="16200000">
            <a:off x="11642612" y="2855722"/>
            <a:ext cx="1410277" cy="1877165"/>
          </a:xfrm>
          <a:prstGeom prst="rect">
            <a:avLst/>
          </a:prstGeom>
        </p:spPr>
      </p:pic>
      <p:pic>
        <p:nvPicPr>
          <p:cNvPr id="24" name="Picture 23">
            <a:extLst>
              <a:ext uri="{FF2B5EF4-FFF2-40B4-BE49-F238E27FC236}">
                <a16:creationId xmlns:a16="http://schemas.microsoft.com/office/drawing/2014/main" id="{9CDE55ED-7C8E-10A4-D45D-31791EECE4E7}"/>
              </a:ext>
            </a:extLst>
          </p:cNvPr>
          <p:cNvPicPr>
            <a:picLocks noChangeAspect="1"/>
          </p:cNvPicPr>
          <p:nvPr/>
        </p:nvPicPr>
        <p:blipFill rotWithShape="1">
          <a:blip r:embed="rId17">
            <a:extLst>
              <a:ext uri="{28A0092B-C50C-407E-A947-70E740481C1C}">
                <a14:useLocalDpi xmlns:a14="http://schemas.microsoft.com/office/drawing/2010/main" val="0"/>
              </a:ext>
            </a:extLst>
          </a:blip>
          <a:srcRect l="5980"/>
          <a:stretch/>
        </p:blipFill>
        <p:spPr>
          <a:xfrm rot="16200000">
            <a:off x="11662369" y="5757113"/>
            <a:ext cx="1410277" cy="1877164"/>
          </a:xfrm>
          <a:prstGeom prst="rect">
            <a:avLst/>
          </a:prstGeom>
        </p:spPr>
      </p:pic>
      <p:pic>
        <p:nvPicPr>
          <p:cNvPr id="25" name="Picture 24">
            <a:extLst>
              <a:ext uri="{FF2B5EF4-FFF2-40B4-BE49-F238E27FC236}">
                <a16:creationId xmlns:a16="http://schemas.microsoft.com/office/drawing/2014/main" id="{2C54DF50-D3FB-5604-50F1-8020C73ACDB6}"/>
              </a:ext>
            </a:extLst>
          </p:cNvPr>
          <p:cNvPicPr>
            <a:picLocks noChangeAspect="1"/>
          </p:cNvPicPr>
          <p:nvPr/>
        </p:nvPicPr>
        <p:blipFill rotWithShape="1">
          <a:blip r:embed="rId18">
            <a:extLst>
              <a:ext uri="{28A0092B-C50C-407E-A947-70E740481C1C}">
                <a14:useLocalDpi xmlns:a14="http://schemas.microsoft.com/office/drawing/2010/main" val="0"/>
              </a:ext>
            </a:extLst>
          </a:blip>
          <a:srcRect l="3451" b="5176"/>
          <a:stretch/>
        </p:blipFill>
        <p:spPr>
          <a:xfrm rot="16200000">
            <a:off x="11662369" y="4306232"/>
            <a:ext cx="1410277" cy="1877165"/>
          </a:xfrm>
          <a:prstGeom prst="rect">
            <a:avLst/>
          </a:prstGeom>
        </p:spPr>
      </p:pic>
      <p:pic>
        <p:nvPicPr>
          <p:cNvPr id="26" name="Picture 25">
            <a:extLst>
              <a:ext uri="{FF2B5EF4-FFF2-40B4-BE49-F238E27FC236}">
                <a16:creationId xmlns:a16="http://schemas.microsoft.com/office/drawing/2014/main" id="{CC44F714-5209-F778-4AFA-6A905ABB19A9}"/>
              </a:ext>
            </a:extLst>
          </p:cNvPr>
          <p:cNvPicPr>
            <a:picLocks noChangeAspect="1"/>
          </p:cNvPicPr>
          <p:nvPr/>
        </p:nvPicPr>
        <p:blipFill rotWithShape="1">
          <a:blip r:embed="rId15">
            <a:extLst>
              <a:ext uri="{28A0092B-C50C-407E-A947-70E740481C1C}">
                <a14:useLocalDpi xmlns:a14="http://schemas.microsoft.com/office/drawing/2010/main" val="0"/>
              </a:ext>
            </a:extLst>
          </a:blip>
          <a:srcRect l="7283" b="6399"/>
          <a:stretch/>
        </p:blipFill>
        <p:spPr>
          <a:xfrm rot="16200000">
            <a:off x="11795732" y="7142250"/>
            <a:ext cx="1274183" cy="1877166"/>
          </a:xfrm>
          <a:prstGeom prst="rect">
            <a:avLst/>
          </a:prstGeom>
        </p:spPr>
      </p:pic>
      <p:pic>
        <p:nvPicPr>
          <p:cNvPr id="27" name="Picture 26">
            <a:extLst>
              <a:ext uri="{FF2B5EF4-FFF2-40B4-BE49-F238E27FC236}">
                <a16:creationId xmlns:a16="http://schemas.microsoft.com/office/drawing/2014/main" id="{784DED56-C6C3-731E-60CB-11B54CC22C3B}"/>
              </a:ext>
            </a:extLst>
          </p:cNvPr>
          <p:cNvPicPr>
            <a:picLocks noChangeAspect="1"/>
          </p:cNvPicPr>
          <p:nvPr/>
        </p:nvPicPr>
        <p:blipFill rotWithShape="1">
          <a:blip r:embed="rId16">
            <a:extLst>
              <a:ext uri="{28A0092B-C50C-407E-A947-70E740481C1C}">
                <a14:useLocalDpi xmlns:a14="http://schemas.microsoft.com/office/drawing/2010/main" val="0"/>
              </a:ext>
            </a:extLst>
          </a:blip>
          <a:srcRect l="3367" b="6274"/>
          <a:stretch/>
        </p:blipFill>
        <p:spPr>
          <a:xfrm rot="16200000">
            <a:off x="11707929" y="2855722"/>
            <a:ext cx="1410277" cy="1877165"/>
          </a:xfrm>
          <a:prstGeom prst="rect">
            <a:avLst/>
          </a:prstGeom>
        </p:spPr>
      </p:pic>
      <p:pic>
        <p:nvPicPr>
          <p:cNvPr id="28" name="Picture 27">
            <a:extLst>
              <a:ext uri="{FF2B5EF4-FFF2-40B4-BE49-F238E27FC236}">
                <a16:creationId xmlns:a16="http://schemas.microsoft.com/office/drawing/2014/main" id="{1701D668-E9AF-1526-06D5-5317810F069F}"/>
              </a:ext>
            </a:extLst>
          </p:cNvPr>
          <p:cNvPicPr>
            <a:picLocks noChangeAspect="1"/>
          </p:cNvPicPr>
          <p:nvPr/>
        </p:nvPicPr>
        <p:blipFill rotWithShape="1">
          <a:blip r:embed="rId17">
            <a:extLst>
              <a:ext uri="{28A0092B-C50C-407E-A947-70E740481C1C}">
                <a14:useLocalDpi xmlns:a14="http://schemas.microsoft.com/office/drawing/2010/main" val="0"/>
              </a:ext>
            </a:extLst>
          </a:blip>
          <a:srcRect l="5980"/>
          <a:stretch/>
        </p:blipFill>
        <p:spPr>
          <a:xfrm rot="16200000">
            <a:off x="11727686" y="5757113"/>
            <a:ext cx="1410277" cy="1877164"/>
          </a:xfrm>
          <a:prstGeom prst="rect">
            <a:avLst/>
          </a:prstGeom>
        </p:spPr>
      </p:pic>
      <p:pic>
        <p:nvPicPr>
          <p:cNvPr id="29" name="Picture 28">
            <a:extLst>
              <a:ext uri="{FF2B5EF4-FFF2-40B4-BE49-F238E27FC236}">
                <a16:creationId xmlns:a16="http://schemas.microsoft.com/office/drawing/2014/main" id="{151CDD02-2DD6-FA21-2410-989A01E641EE}"/>
              </a:ext>
            </a:extLst>
          </p:cNvPr>
          <p:cNvPicPr>
            <a:picLocks noChangeAspect="1"/>
          </p:cNvPicPr>
          <p:nvPr/>
        </p:nvPicPr>
        <p:blipFill rotWithShape="1">
          <a:blip r:embed="rId18">
            <a:extLst>
              <a:ext uri="{28A0092B-C50C-407E-A947-70E740481C1C}">
                <a14:useLocalDpi xmlns:a14="http://schemas.microsoft.com/office/drawing/2010/main" val="0"/>
              </a:ext>
            </a:extLst>
          </a:blip>
          <a:srcRect l="3451" b="5176"/>
          <a:stretch/>
        </p:blipFill>
        <p:spPr>
          <a:xfrm rot="16200000">
            <a:off x="11727686" y="4306232"/>
            <a:ext cx="1410277" cy="1877165"/>
          </a:xfrm>
          <a:prstGeom prst="rect">
            <a:avLst/>
          </a:prstGeom>
        </p:spPr>
      </p:pic>
    </p:spTree>
    <p:extLst>
      <p:ext uri="{BB962C8B-B14F-4D97-AF65-F5344CB8AC3E}">
        <p14:creationId xmlns:p14="http://schemas.microsoft.com/office/powerpoint/2010/main" val="3326417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F86F678-0AF9-5F43-2C14-2E76E0CEB4ED}"/>
              </a:ext>
            </a:extLst>
          </p:cNvPr>
          <p:cNvSpPr txBox="1">
            <a:spLocks/>
          </p:cNvSpPr>
          <p:nvPr/>
        </p:nvSpPr>
        <p:spPr>
          <a:xfrm>
            <a:off x="5262022" y="2178313"/>
            <a:ext cx="3968610" cy="693120"/>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EG" sz="3200" u="sng" dirty="0">
                <a:solidFill>
                  <a:srgbClr val="C00000"/>
                </a:solidFill>
                <a:effectLst>
                  <a:outerShdw blurRad="38100" dist="38100" dir="2700000" algn="tl">
                    <a:srgbClr val="000000">
                      <a:alpha val="43137"/>
                    </a:srgbClr>
                  </a:outerShdw>
                </a:effectLst>
                <a:latin typeface="Calibri Light" panose="020F0302020204030204"/>
                <a:cs typeface="Bader" pitchFamily="2" charset="-78"/>
              </a:rPr>
              <a:t>عن المشــــــــــروع وفكرتــــــه</a:t>
            </a:r>
            <a:r>
              <a:rPr lang="en-US" sz="3200" u="sng" dirty="0">
                <a:solidFill>
                  <a:srgbClr val="C00000"/>
                </a:solidFill>
                <a:effectLst>
                  <a:outerShdw blurRad="38100" dist="38100" dir="2700000" algn="tl">
                    <a:srgbClr val="000000">
                      <a:alpha val="43137"/>
                    </a:srgbClr>
                  </a:outerShdw>
                </a:effectLst>
                <a:latin typeface="Calibri Light" panose="020F0302020204030204"/>
                <a:cs typeface="Bader" pitchFamily="2" charset="-78"/>
              </a:rPr>
              <a:t> </a:t>
            </a:r>
            <a:r>
              <a:rPr lang="ar-EG" sz="3200" u="sng" dirty="0">
                <a:solidFill>
                  <a:srgbClr val="C00000"/>
                </a:solidFill>
                <a:effectLst>
                  <a:outerShdw blurRad="38100" dist="38100" dir="2700000" algn="tl">
                    <a:srgbClr val="000000">
                      <a:alpha val="43137"/>
                    </a:srgbClr>
                  </a:outerShdw>
                </a:effectLst>
                <a:latin typeface="Calibri Light" panose="020F0302020204030204"/>
                <a:cs typeface="Bader" pitchFamily="2" charset="-78"/>
              </a:rPr>
              <a:t>...</a:t>
            </a:r>
            <a:endParaRPr lang="en-US" sz="3200" u="sng" dirty="0">
              <a:solidFill>
                <a:srgbClr val="C00000"/>
              </a:solidFill>
              <a:effectLst>
                <a:outerShdw blurRad="38100" dist="38100" dir="2700000" algn="tl">
                  <a:srgbClr val="000000">
                    <a:alpha val="43137"/>
                  </a:srgbClr>
                </a:outerShdw>
              </a:effectLst>
              <a:latin typeface="Calibri Light" panose="020F0302020204030204"/>
              <a:cs typeface="Bader" pitchFamily="2" charset="-78"/>
            </a:endParaRPr>
          </a:p>
        </p:txBody>
      </p:sp>
      <p:pic>
        <p:nvPicPr>
          <p:cNvPr id="4" name="Picture 3">
            <a:extLst>
              <a:ext uri="{FF2B5EF4-FFF2-40B4-BE49-F238E27FC236}">
                <a16:creationId xmlns:a16="http://schemas.microsoft.com/office/drawing/2014/main" id="{68B1B936-575B-EAD5-58B2-6D1E3AAB82F5}"/>
              </a:ext>
            </a:extLst>
          </p:cNvPr>
          <p:cNvPicPr>
            <a:picLocks noChangeAspect="1"/>
          </p:cNvPicPr>
          <p:nvPr/>
        </p:nvPicPr>
        <p:blipFill>
          <a:blip r:embed="rId2"/>
          <a:stretch>
            <a:fillRect/>
          </a:stretch>
        </p:blipFill>
        <p:spPr>
          <a:xfrm>
            <a:off x="5262022" y="2573951"/>
            <a:ext cx="8468862" cy="6146774"/>
          </a:xfrm>
          <a:prstGeom prst="rect">
            <a:avLst/>
          </a:prstGeom>
        </p:spPr>
      </p:pic>
      <p:sp>
        <p:nvSpPr>
          <p:cNvPr id="5" name="Title 1">
            <a:extLst>
              <a:ext uri="{FF2B5EF4-FFF2-40B4-BE49-F238E27FC236}">
                <a16:creationId xmlns:a16="http://schemas.microsoft.com/office/drawing/2014/main" id="{EDAFD22E-A5C2-AE1F-5937-5CFBBC87A47C}"/>
              </a:ext>
            </a:extLst>
          </p:cNvPr>
          <p:cNvSpPr txBox="1">
            <a:spLocks/>
          </p:cNvSpPr>
          <p:nvPr/>
        </p:nvSpPr>
        <p:spPr>
          <a:xfrm rot="20762701">
            <a:off x="1452890" y="3090477"/>
            <a:ext cx="3116329" cy="9156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EG" sz="2800" u="sng" dirty="0">
                <a:solidFill>
                  <a:srgbClr val="C00000"/>
                </a:solidFill>
                <a:latin typeface="Calibri Light" panose="020F0302020204030204"/>
                <a:cs typeface="Bader" pitchFamily="2" charset="-78"/>
              </a:rPr>
              <a:t>تصور مبدئي للتطبيق</a:t>
            </a:r>
            <a:endParaRPr lang="en-US" sz="2800" u="sng" dirty="0">
              <a:solidFill>
                <a:srgbClr val="C00000"/>
              </a:solidFill>
              <a:latin typeface="Calibri Light" panose="020F0302020204030204"/>
              <a:cs typeface="Bader" pitchFamily="2" charset="-78"/>
            </a:endParaRPr>
          </a:p>
        </p:txBody>
      </p:sp>
      <p:pic>
        <p:nvPicPr>
          <p:cNvPr id="6" name="Picture 5">
            <a:extLst>
              <a:ext uri="{FF2B5EF4-FFF2-40B4-BE49-F238E27FC236}">
                <a16:creationId xmlns:a16="http://schemas.microsoft.com/office/drawing/2014/main" id="{54D146DE-A364-D812-ADFB-039C96A4712A}"/>
              </a:ext>
            </a:extLst>
          </p:cNvPr>
          <p:cNvPicPr>
            <a:picLocks noChangeAspect="1"/>
          </p:cNvPicPr>
          <p:nvPr/>
        </p:nvPicPr>
        <p:blipFill>
          <a:blip r:embed="rId3"/>
          <a:stretch>
            <a:fillRect/>
          </a:stretch>
        </p:blipFill>
        <p:spPr>
          <a:xfrm>
            <a:off x="3861903" y="3635976"/>
            <a:ext cx="1129944" cy="2164179"/>
          </a:xfrm>
          <a:prstGeom prst="rect">
            <a:avLst/>
          </a:prstGeom>
        </p:spPr>
      </p:pic>
      <p:pic>
        <p:nvPicPr>
          <p:cNvPr id="7" name="Picture 6">
            <a:extLst>
              <a:ext uri="{FF2B5EF4-FFF2-40B4-BE49-F238E27FC236}">
                <a16:creationId xmlns:a16="http://schemas.microsoft.com/office/drawing/2014/main" id="{A6DCFE70-800B-9036-0E2E-638B83B470B2}"/>
              </a:ext>
            </a:extLst>
          </p:cNvPr>
          <p:cNvPicPr>
            <a:picLocks noChangeAspect="1"/>
          </p:cNvPicPr>
          <p:nvPr/>
        </p:nvPicPr>
        <p:blipFill>
          <a:blip r:embed="rId4"/>
          <a:stretch>
            <a:fillRect/>
          </a:stretch>
        </p:blipFill>
        <p:spPr>
          <a:xfrm>
            <a:off x="2707417" y="4022248"/>
            <a:ext cx="1129944" cy="2164177"/>
          </a:xfrm>
          <a:prstGeom prst="rect">
            <a:avLst/>
          </a:prstGeom>
        </p:spPr>
      </p:pic>
      <p:pic>
        <p:nvPicPr>
          <p:cNvPr id="8" name="Picture 7">
            <a:extLst>
              <a:ext uri="{FF2B5EF4-FFF2-40B4-BE49-F238E27FC236}">
                <a16:creationId xmlns:a16="http://schemas.microsoft.com/office/drawing/2014/main" id="{AD141E24-85E2-2BBD-ABD3-AC973DCA87B3}"/>
              </a:ext>
            </a:extLst>
          </p:cNvPr>
          <p:cNvPicPr>
            <a:picLocks noChangeAspect="1"/>
          </p:cNvPicPr>
          <p:nvPr/>
        </p:nvPicPr>
        <p:blipFill>
          <a:blip r:embed="rId5"/>
          <a:stretch>
            <a:fillRect/>
          </a:stretch>
        </p:blipFill>
        <p:spPr>
          <a:xfrm>
            <a:off x="1552933" y="4491312"/>
            <a:ext cx="1129943" cy="2164177"/>
          </a:xfrm>
          <a:prstGeom prst="rect">
            <a:avLst/>
          </a:prstGeom>
        </p:spPr>
      </p:pic>
      <p:pic>
        <p:nvPicPr>
          <p:cNvPr id="9" name="Picture 8">
            <a:extLst>
              <a:ext uri="{FF2B5EF4-FFF2-40B4-BE49-F238E27FC236}">
                <a16:creationId xmlns:a16="http://schemas.microsoft.com/office/drawing/2014/main" id="{059B3205-514D-0A83-0F50-FB902DB12096}"/>
              </a:ext>
            </a:extLst>
          </p:cNvPr>
          <p:cNvPicPr>
            <a:picLocks noChangeAspect="1"/>
          </p:cNvPicPr>
          <p:nvPr/>
        </p:nvPicPr>
        <p:blipFill>
          <a:blip r:embed="rId6"/>
          <a:stretch>
            <a:fillRect/>
          </a:stretch>
        </p:blipFill>
        <p:spPr>
          <a:xfrm>
            <a:off x="3311256" y="5800154"/>
            <a:ext cx="3458594" cy="3119204"/>
          </a:xfrm>
          <a:prstGeom prst="rect">
            <a:avLst/>
          </a:prstGeom>
        </p:spPr>
      </p:pic>
    </p:spTree>
    <p:extLst>
      <p:ext uri="{BB962C8B-B14F-4D97-AF65-F5344CB8AC3E}">
        <p14:creationId xmlns:p14="http://schemas.microsoft.com/office/powerpoint/2010/main" val="1391601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CC6489D-203D-040D-E015-947E6A182BB9}"/>
              </a:ext>
            </a:extLst>
          </p:cNvPr>
          <p:cNvSpPr txBox="1">
            <a:spLocks/>
          </p:cNvSpPr>
          <p:nvPr/>
        </p:nvSpPr>
        <p:spPr>
          <a:xfrm>
            <a:off x="5301749" y="2269628"/>
            <a:ext cx="4410074" cy="564037"/>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EG" sz="3600" u="sng" dirty="0">
                <a:solidFill>
                  <a:srgbClr val="C00000"/>
                </a:solidFill>
                <a:effectLst>
                  <a:outerShdw blurRad="38100" dist="38100" dir="2700000" algn="tl">
                    <a:srgbClr val="000000">
                      <a:alpha val="43137"/>
                    </a:srgbClr>
                  </a:outerShdw>
                </a:effectLst>
                <a:latin typeface="Calibri Light" panose="020F0302020204030204"/>
                <a:cs typeface="Bader" pitchFamily="2" charset="-78"/>
              </a:rPr>
              <a:t>أثــــــــر المشـــــــــروع وتطبيقاتــــــــه</a:t>
            </a:r>
            <a:endParaRPr lang="en-US" sz="3600" u="sng" dirty="0">
              <a:solidFill>
                <a:srgbClr val="C00000"/>
              </a:solidFill>
              <a:effectLst>
                <a:outerShdw blurRad="38100" dist="38100" dir="2700000" algn="tl">
                  <a:srgbClr val="000000">
                    <a:alpha val="43137"/>
                  </a:srgbClr>
                </a:outerShdw>
              </a:effectLst>
              <a:latin typeface="Calibri Light" panose="020F0302020204030204"/>
              <a:cs typeface="Bader" pitchFamily="2" charset="-78"/>
            </a:endParaRPr>
          </a:p>
        </p:txBody>
      </p:sp>
      <p:sp>
        <p:nvSpPr>
          <p:cNvPr id="4" name="Rectangle 3">
            <a:extLst>
              <a:ext uri="{FF2B5EF4-FFF2-40B4-BE49-F238E27FC236}">
                <a16:creationId xmlns:a16="http://schemas.microsoft.com/office/drawing/2014/main" id="{93900235-5158-7E88-649F-100B64A8A712}"/>
              </a:ext>
            </a:extLst>
          </p:cNvPr>
          <p:cNvSpPr/>
          <p:nvPr/>
        </p:nvSpPr>
        <p:spPr>
          <a:xfrm>
            <a:off x="7612565" y="3482725"/>
            <a:ext cx="5257801" cy="164804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Low" rtl="1">
              <a:buFont typeface="Wingdings" panose="05000000000000000000" pitchFamily="2" charset="2"/>
              <a:buChar char="Ø"/>
            </a:pPr>
            <a:r>
              <a:rPr lang="ar-SA" sz="2000" b="1" dirty="0">
                <a:solidFill>
                  <a:srgbClr val="002060"/>
                </a:solidFill>
                <a:latin typeface="ae_AlMateen" panose="02060803050605020204" pitchFamily="18" charset="-78"/>
                <a:cs typeface="ae_AlMateen" panose="02060803050605020204" pitchFamily="18" charset="-78"/>
              </a:rPr>
              <a:t>تتمثل في الاستثمارات التي سيوفرها المشروع والعائدات الاقتصادية المباشرة التي ستعود على العاملين على المشروع </a:t>
            </a:r>
            <a:r>
              <a:rPr lang="ar-SA" sz="2000" b="1" dirty="0" err="1">
                <a:solidFill>
                  <a:srgbClr val="002060"/>
                </a:solidFill>
                <a:latin typeface="ae_AlMateen" panose="02060803050605020204" pitchFamily="18" charset="-78"/>
                <a:cs typeface="ae_AlMateen" panose="02060803050605020204" pitchFamily="18" charset="-78"/>
              </a:rPr>
              <a:t>بانشطته</a:t>
            </a:r>
            <a:r>
              <a:rPr lang="ar-SA" sz="2000" b="1" dirty="0">
                <a:solidFill>
                  <a:srgbClr val="002060"/>
                </a:solidFill>
                <a:latin typeface="ae_AlMateen" panose="02060803050605020204" pitchFamily="18" charset="-78"/>
                <a:cs typeface="ae_AlMateen" panose="02060803050605020204" pitchFamily="18" charset="-78"/>
              </a:rPr>
              <a:t> المختلفة.</a:t>
            </a:r>
            <a:endParaRPr lang="ar-EG" sz="2000" b="1" dirty="0">
              <a:solidFill>
                <a:srgbClr val="002060"/>
              </a:solidFill>
              <a:latin typeface="ae_AlMateen" panose="02060803050605020204" pitchFamily="18" charset="-78"/>
              <a:cs typeface="ae_AlMateen" panose="02060803050605020204" pitchFamily="18" charset="-78"/>
            </a:endParaRPr>
          </a:p>
          <a:p>
            <a:pPr algn="justLow" rtl="1"/>
            <a:endParaRPr lang="ar-SA" sz="2000" b="1" dirty="0">
              <a:solidFill>
                <a:srgbClr val="002060"/>
              </a:solidFill>
              <a:latin typeface="ae_AlMateen" panose="02060803050605020204" pitchFamily="18" charset="-78"/>
              <a:cs typeface="ae_AlMateen" panose="02060803050605020204" pitchFamily="18" charset="-78"/>
            </a:endParaRPr>
          </a:p>
        </p:txBody>
      </p:sp>
      <p:sp>
        <p:nvSpPr>
          <p:cNvPr id="5" name="Rectangle 4">
            <a:extLst>
              <a:ext uri="{FF2B5EF4-FFF2-40B4-BE49-F238E27FC236}">
                <a16:creationId xmlns:a16="http://schemas.microsoft.com/office/drawing/2014/main" id="{BB57BF80-7D1B-5A99-0871-4BDB2648164B}"/>
              </a:ext>
            </a:extLst>
          </p:cNvPr>
          <p:cNvSpPr/>
          <p:nvPr/>
        </p:nvSpPr>
        <p:spPr>
          <a:xfrm>
            <a:off x="13004324" y="3482725"/>
            <a:ext cx="570280" cy="164804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ar-SA" sz="2000" b="1">
                <a:solidFill>
                  <a:srgbClr val="FF0000"/>
                </a:solidFill>
                <a:latin typeface="ae_AlMohanad" panose="02060603050605020204" pitchFamily="18" charset="-78"/>
                <a:cs typeface="ae_AlMohanad" panose="02060603050605020204" pitchFamily="18" charset="-78"/>
              </a:rPr>
              <a:t>الاثار الاقتصادية</a:t>
            </a:r>
            <a:endParaRPr lang="en-US" sz="2000">
              <a:latin typeface="ae_AlMohanad" panose="02060603050605020204" pitchFamily="18" charset="-78"/>
              <a:cs typeface="ae_AlMohanad" panose="02060603050605020204" pitchFamily="18" charset="-78"/>
            </a:endParaRPr>
          </a:p>
        </p:txBody>
      </p:sp>
      <p:sp>
        <p:nvSpPr>
          <p:cNvPr id="6" name="TextBox 5">
            <a:extLst>
              <a:ext uri="{FF2B5EF4-FFF2-40B4-BE49-F238E27FC236}">
                <a16:creationId xmlns:a16="http://schemas.microsoft.com/office/drawing/2014/main" id="{9E439C4E-C4EB-BA33-84D6-3552EFA739C4}"/>
              </a:ext>
            </a:extLst>
          </p:cNvPr>
          <p:cNvSpPr txBox="1"/>
          <p:nvPr/>
        </p:nvSpPr>
        <p:spPr>
          <a:xfrm>
            <a:off x="6620467" y="2833664"/>
            <a:ext cx="6616109" cy="609398"/>
          </a:xfrm>
          <a:prstGeom prst="rect">
            <a:avLst/>
          </a:prstGeom>
          <a:noFill/>
        </p:spPr>
        <p:txBody>
          <a:bodyPr wrap="square">
            <a:spAutoFit/>
          </a:bodyPr>
          <a:lstStyle/>
          <a:p>
            <a:pPr marL="228600" indent="-228600" algn="r" defTabSz="914400" rtl="1">
              <a:lnSpc>
                <a:spcPct val="120000"/>
              </a:lnSpc>
              <a:spcBef>
                <a:spcPts val="1000"/>
              </a:spcBef>
              <a:buFont typeface="Arial" panose="020B0604020202020204" pitchFamily="34" charset="0"/>
              <a:buChar char="•"/>
              <a:defRPr/>
            </a:pPr>
            <a:r>
              <a:rPr lang="ar-EG" sz="2800" b="1" dirty="0">
                <a:solidFill>
                  <a:srgbClr val="002060"/>
                </a:solidFill>
                <a:latin typeface="ae_AlMohanad" panose="02060603050605020204" pitchFamily="18" charset="-78"/>
                <a:cs typeface="ae_AlMohanad" panose="02060603050605020204" pitchFamily="18" charset="-78"/>
              </a:rPr>
              <a:t>أثر المشروع الاقتصادي والاجتماعي والبيئي...</a:t>
            </a:r>
          </a:p>
        </p:txBody>
      </p:sp>
      <p:pic>
        <p:nvPicPr>
          <p:cNvPr id="7" name="Picture 2" descr="المرأة في المشهد البيئي الفلسطيني... صانعة للقرار أحيانا وغائبة في أحيانٍ  كثيرة">
            <a:extLst>
              <a:ext uri="{FF2B5EF4-FFF2-40B4-BE49-F238E27FC236}">
                <a16:creationId xmlns:a16="http://schemas.microsoft.com/office/drawing/2014/main" id="{8D736699-FCDA-D57C-E26B-533A924FE904}"/>
              </a:ext>
            </a:extLst>
          </p:cNvPr>
          <p:cNvPicPr>
            <a:picLocks noChangeAspect="1" noChangeArrowheads="1"/>
          </p:cNvPicPr>
          <p:nvPr/>
        </p:nvPicPr>
        <p:blipFill>
          <a:blip r:embed="rId2">
            <a:clrChange>
              <a:clrFrom>
                <a:srgbClr val="FFFEFA"/>
              </a:clrFrom>
              <a:clrTo>
                <a:srgbClr val="FFFEFA">
                  <a:alpha val="0"/>
                </a:srgbClr>
              </a:clrTo>
            </a:clrChange>
            <a:extLst>
              <a:ext uri="{28A0092B-C50C-407E-A947-70E740481C1C}">
                <a14:useLocalDpi xmlns:a14="http://schemas.microsoft.com/office/drawing/2010/main" val="0"/>
              </a:ext>
            </a:extLst>
          </a:blip>
          <a:srcRect/>
          <a:stretch>
            <a:fillRect/>
          </a:stretch>
        </p:blipFill>
        <p:spPr bwMode="auto">
          <a:xfrm>
            <a:off x="7665394" y="4282632"/>
            <a:ext cx="1591673" cy="86607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D2C1602-326D-A97E-8BB9-33BE5DBAD171}"/>
              </a:ext>
            </a:extLst>
          </p:cNvPr>
          <p:cNvSpPr/>
          <p:nvPr/>
        </p:nvSpPr>
        <p:spPr>
          <a:xfrm>
            <a:off x="7612565" y="5248634"/>
            <a:ext cx="5271977" cy="16480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Low" rtl="1">
              <a:buFont typeface="Wingdings" panose="05000000000000000000" pitchFamily="2" charset="2"/>
              <a:buChar char="Ø"/>
            </a:pPr>
            <a:r>
              <a:rPr lang="ar-SA" b="1" dirty="0">
                <a:solidFill>
                  <a:srgbClr val="002060"/>
                </a:solidFill>
                <a:latin typeface="ae_AlMateen" panose="02060803050605020204" pitchFamily="18" charset="-78"/>
                <a:cs typeface="ae_AlMateen" panose="02060803050605020204" pitchFamily="18" charset="-78"/>
              </a:rPr>
              <a:t>النهوض </a:t>
            </a:r>
            <a:r>
              <a:rPr lang="ar-SA" b="1" dirty="0" err="1">
                <a:solidFill>
                  <a:srgbClr val="002060"/>
                </a:solidFill>
                <a:latin typeface="ae_AlMateen" panose="02060803050605020204" pitchFamily="18" charset="-78"/>
                <a:cs typeface="ae_AlMateen" panose="02060803050605020204" pitchFamily="18" charset="-78"/>
              </a:rPr>
              <a:t>باوضاع</a:t>
            </a:r>
            <a:r>
              <a:rPr lang="ar-SA" b="1" dirty="0">
                <a:solidFill>
                  <a:srgbClr val="002060"/>
                </a:solidFill>
                <a:latin typeface="ae_AlMateen" panose="02060803050605020204" pitchFamily="18" charset="-78"/>
                <a:cs typeface="ae_AlMateen" panose="02060803050605020204" pitchFamily="18" charset="-78"/>
              </a:rPr>
              <a:t> المرأة وتحسين احوالها المعيشية </a:t>
            </a:r>
            <a:r>
              <a:rPr lang="ar-SA" b="1" dirty="0" err="1">
                <a:solidFill>
                  <a:srgbClr val="002060"/>
                </a:solidFill>
                <a:latin typeface="ae_AlMateen" panose="02060803050605020204" pitchFamily="18" charset="-78"/>
                <a:cs typeface="ae_AlMateen" panose="02060803050605020204" pitchFamily="18" charset="-78"/>
              </a:rPr>
              <a:t>سواءا</a:t>
            </a:r>
            <a:r>
              <a:rPr lang="ar-SA" b="1" dirty="0">
                <a:solidFill>
                  <a:srgbClr val="002060"/>
                </a:solidFill>
                <a:latin typeface="ae_AlMateen" panose="02060803050605020204" pitchFamily="18" charset="-78"/>
                <a:cs typeface="ae_AlMateen" panose="02060803050605020204" pitchFamily="18" charset="-78"/>
              </a:rPr>
              <a:t> من خلال بيع المخلفات المنزلية او من خلال المشاركة للقطاعات المختلفة التي يوفرها المشروع للمرأة الباحثة عن عمل وفرص العمل التي يتم توفيرها من خلال خدمات التطبيق.</a:t>
            </a:r>
            <a:endParaRPr lang="ar-EG" b="1" dirty="0">
              <a:solidFill>
                <a:srgbClr val="002060"/>
              </a:solidFill>
              <a:latin typeface="ae_AlMateen" panose="02060803050605020204" pitchFamily="18" charset="-78"/>
              <a:cs typeface="ae_AlMateen" panose="02060803050605020204" pitchFamily="18" charset="-78"/>
            </a:endParaRPr>
          </a:p>
          <a:p>
            <a:pPr algn="justLow" rtl="1"/>
            <a:endParaRPr lang="ar-EG" b="1" dirty="0">
              <a:solidFill>
                <a:srgbClr val="002060"/>
              </a:solidFill>
              <a:latin typeface="ae_AlMateen" panose="02060803050605020204" pitchFamily="18" charset="-78"/>
              <a:cs typeface="ae_AlMateen" panose="02060803050605020204" pitchFamily="18" charset="-78"/>
            </a:endParaRPr>
          </a:p>
          <a:p>
            <a:pPr algn="justLow" rtl="1"/>
            <a:endParaRPr lang="ar-SA" b="1" dirty="0">
              <a:solidFill>
                <a:srgbClr val="002060"/>
              </a:solidFill>
              <a:latin typeface="ae_AlMateen" panose="02060803050605020204" pitchFamily="18" charset="-78"/>
              <a:cs typeface="ae_AlMateen" panose="02060803050605020204" pitchFamily="18" charset="-78"/>
            </a:endParaRPr>
          </a:p>
        </p:txBody>
      </p:sp>
      <p:sp>
        <p:nvSpPr>
          <p:cNvPr id="9" name="Rectangle 8">
            <a:extLst>
              <a:ext uri="{FF2B5EF4-FFF2-40B4-BE49-F238E27FC236}">
                <a16:creationId xmlns:a16="http://schemas.microsoft.com/office/drawing/2014/main" id="{13036D28-8807-7BDC-5EC9-6020E2C376D6}"/>
              </a:ext>
            </a:extLst>
          </p:cNvPr>
          <p:cNvSpPr/>
          <p:nvPr/>
        </p:nvSpPr>
        <p:spPr>
          <a:xfrm>
            <a:off x="13018500" y="5248634"/>
            <a:ext cx="570280" cy="16480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ar-SA" sz="2000" b="1" dirty="0">
                <a:solidFill>
                  <a:srgbClr val="FF0000"/>
                </a:solidFill>
                <a:latin typeface="ae_AlMohanad" panose="02060603050605020204" pitchFamily="18" charset="-78"/>
                <a:cs typeface="ae_AlMohanad" panose="02060603050605020204" pitchFamily="18" charset="-78"/>
              </a:rPr>
              <a:t>الاثار الاجتماعية</a:t>
            </a:r>
            <a:endParaRPr lang="en-US" sz="2000" dirty="0">
              <a:latin typeface="ae_AlMohanad" panose="02060603050605020204" pitchFamily="18" charset="-78"/>
              <a:cs typeface="ae_AlMohanad" panose="02060603050605020204" pitchFamily="18" charset="-78"/>
            </a:endParaRPr>
          </a:p>
        </p:txBody>
      </p:sp>
      <p:pic>
        <p:nvPicPr>
          <p:cNvPr id="10" name="Picture 9">
            <a:extLst>
              <a:ext uri="{FF2B5EF4-FFF2-40B4-BE49-F238E27FC236}">
                <a16:creationId xmlns:a16="http://schemas.microsoft.com/office/drawing/2014/main" id="{861B3E3B-6AD5-8A84-5DC3-37AED3F34325}"/>
              </a:ext>
            </a:extLst>
          </p:cNvPr>
          <p:cNvPicPr>
            <a:picLocks noChangeAspect="1"/>
          </p:cNvPicPr>
          <p:nvPr/>
        </p:nvPicPr>
        <p:blipFill>
          <a:blip r:embed="rId3"/>
          <a:stretch>
            <a:fillRect/>
          </a:stretch>
        </p:blipFill>
        <p:spPr>
          <a:xfrm>
            <a:off x="7665393" y="5998961"/>
            <a:ext cx="929514" cy="878225"/>
          </a:xfrm>
          <a:prstGeom prst="rect">
            <a:avLst/>
          </a:prstGeom>
        </p:spPr>
      </p:pic>
      <p:sp>
        <p:nvSpPr>
          <p:cNvPr id="11" name="Rectangle 10">
            <a:extLst>
              <a:ext uri="{FF2B5EF4-FFF2-40B4-BE49-F238E27FC236}">
                <a16:creationId xmlns:a16="http://schemas.microsoft.com/office/drawing/2014/main" id="{364B18DF-CC9F-4909-C867-8A29896509F0}"/>
              </a:ext>
            </a:extLst>
          </p:cNvPr>
          <p:cNvSpPr/>
          <p:nvPr/>
        </p:nvSpPr>
        <p:spPr>
          <a:xfrm>
            <a:off x="7612565" y="7014278"/>
            <a:ext cx="5257801" cy="164804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Low" rtl="1">
              <a:buFont typeface="Wingdings" panose="05000000000000000000" pitchFamily="2" charset="2"/>
              <a:buChar char="Ø"/>
            </a:pPr>
            <a:r>
              <a:rPr lang="ar-SA" sz="2600" b="1" dirty="0">
                <a:solidFill>
                  <a:srgbClr val="002060"/>
                </a:solidFill>
                <a:latin typeface="ae_AlMateen" panose="02060803050605020204" pitchFamily="18" charset="-78"/>
                <a:cs typeface="ae_AlMateen" panose="02060803050605020204" pitchFamily="18" charset="-78"/>
              </a:rPr>
              <a:t>التخلص الامن من المخلفات المنزلية من المنبع وبالتالي تحسين البيئة من التلوث الهوائي والبصري.</a:t>
            </a:r>
            <a:endParaRPr lang="ar-EG" sz="2600" b="1" dirty="0">
              <a:solidFill>
                <a:srgbClr val="002060"/>
              </a:solidFill>
              <a:latin typeface="ae_AlMateen" panose="02060803050605020204" pitchFamily="18" charset="-78"/>
              <a:cs typeface="ae_AlMateen" panose="02060803050605020204" pitchFamily="18" charset="-78"/>
            </a:endParaRPr>
          </a:p>
          <a:p>
            <a:pPr algn="justLow" rtl="1"/>
            <a:endParaRPr lang="ar-SA" sz="2600" b="1" dirty="0">
              <a:solidFill>
                <a:srgbClr val="002060"/>
              </a:solidFill>
              <a:latin typeface="ae_AlMateen" panose="02060803050605020204" pitchFamily="18" charset="-78"/>
              <a:cs typeface="ae_AlMateen" panose="02060803050605020204" pitchFamily="18" charset="-78"/>
            </a:endParaRPr>
          </a:p>
        </p:txBody>
      </p:sp>
      <p:sp>
        <p:nvSpPr>
          <p:cNvPr id="12" name="Rectangle 11">
            <a:extLst>
              <a:ext uri="{FF2B5EF4-FFF2-40B4-BE49-F238E27FC236}">
                <a16:creationId xmlns:a16="http://schemas.microsoft.com/office/drawing/2014/main" id="{27416BF5-5EEE-DD33-1265-92AF1C73A8B3}"/>
              </a:ext>
            </a:extLst>
          </p:cNvPr>
          <p:cNvSpPr/>
          <p:nvPr/>
        </p:nvSpPr>
        <p:spPr>
          <a:xfrm>
            <a:off x="13004324" y="7014278"/>
            <a:ext cx="570280" cy="164804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ar-SA" sz="2000" b="1" dirty="0">
                <a:solidFill>
                  <a:srgbClr val="FF0000"/>
                </a:solidFill>
                <a:latin typeface="ae_AlMohanad" panose="02060603050605020204" pitchFamily="18" charset="-78"/>
                <a:cs typeface="ae_AlMohanad" panose="02060603050605020204" pitchFamily="18" charset="-78"/>
              </a:rPr>
              <a:t>الاث</a:t>
            </a:r>
            <a:r>
              <a:rPr lang="ar-EG" sz="2000" b="1" dirty="0">
                <a:solidFill>
                  <a:srgbClr val="FF0000"/>
                </a:solidFill>
                <a:latin typeface="ae_AlMohanad" panose="02060603050605020204" pitchFamily="18" charset="-78"/>
                <a:cs typeface="ae_AlMohanad" panose="02060603050605020204" pitchFamily="18" charset="-78"/>
              </a:rPr>
              <a:t>ــ</a:t>
            </a:r>
            <a:r>
              <a:rPr lang="ar-SA" sz="2000" b="1" dirty="0">
                <a:solidFill>
                  <a:srgbClr val="FF0000"/>
                </a:solidFill>
                <a:latin typeface="ae_AlMohanad" panose="02060603050605020204" pitchFamily="18" charset="-78"/>
                <a:cs typeface="ae_AlMohanad" panose="02060603050605020204" pitchFamily="18" charset="-78"/>
              </a:rPr>
              <a:t>ار البيئي</a:t>
            </a:r>
            <a:r>
              <a:rPr lang="ar-EG" sz="2000" b="1" dirty="0">
                <a:solidFill>
                  <a:srgbClr val="FF0000"/>
                </a:solidFill>
                <a:latin typeface="ae_AlMohanad" panose="02060603050605020204" pitchFamily="18" charset="-78"/>
                <a:cs typeface="ae_AlMohanad" panose="02060603050605020204" pitchFamily="18" charset="-78"/>
              </a:rPr>
              <a:t>ــ</a:t>
            </a:r>
            <a:r>
              <a:rPr lang="ar-SA" sz="2000" b="1" dirty="0">
                <a:solidFill>
                  <a:srgbClr val="FF0000"/>
                </a:solidFill>
                <a:latin typeface="ae_AlMohanad" panose="02060603050605020204" pitchFamily="18" charset="-78"/>
                <a:cs typeface="ae_AlMohanad" panose="02060603050605020204" pitchFamily="18" charset="-78"/>
              </a:rPr>
              <a:t>ة</a:t>
            </a:r>
            <a:endParaRPr lang="en-US" sz="2000" dirty="0">
              <a:latin typeface="ae_AlMohanad" panose="02060603050605020204" pitchFamily="18" charset="-78"/>
              <a:cs typeface="ae_AlMohanad" panose="02060603050605020204" pitchFamily="18" charset="-78"/>
            </a:endParaRPr>
          </a:p>
        </p:txBody>
      </p:sp>
      <p:pic>
        <p:nvPicPr>
          <p:cNvPr id="13" name="Picture 4" descr="بيئتي و المرأة – My Green KSA">
            <a:extLst>
              <a:ext uri="{FF2B5EF4-FFF2-40B4-BE49-F238E27FC236}">
                <a16:creationId xmlns:a16="http://schemas.microsoft.com/office/drawing/2014/main" id="{8D00B10F-EF83-66FD-C700-9AE359121F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0946" y="7929146"/>
            <a:ext cx="1782101" cy="71473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AAF69FDE-BDC6-66A1-50ED-182A04F4C9DB}"/>
              </a:ext>
            </a:extLst>
          </p:cNvPr>
          <p:cNvSpPr/>
          <p:nvPr/>
        </p:nvSpPr>
        <p:spPr>
          <a:xfrm>
            <a:off x="2248986" y="3464699"/>
            <a:ext cx="5257801" cy="164804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Low" rtl="1">
              <a:buFont typeface="Wingdings" panose="05000000000000000000" pitchFamily="2" charset="2"/>
              <a:buChar char="Ø"/>
            </a:pPr>
            <a:r>
              <a:rPr lang="ar-SA" sz="1700" b="1" dirty="0">
                <a:solidFill>
                  <a:srgbClr val="002060"/>
                </a:solidFill>
                <a:latin typeface="ae_AlMateen" panose="02060803050605020204" pitchFamily="18" charset="-78"/>
                <a:cs typeface="ae_AlMateen" panose="02060803050605020204" pitchFamily="18" charset="-78"/>
              </a:rPr>
              <a:t>خدمات التطبيق او موقع الويب سيوفر العديد من فرص العمل لجميع الفئات العمرية للسيدات والفتيات، كما أيضا سوف يكون هناك دخل للسيدات بالمنازل دون بذل أي مجهود منهن سوى انهم يقوموا بجمع وفرز المخلفات المنزلية وتسليمها للشركة المختصة بالمخلفات مقابل عائد مادي</a:t>
            </a:r>
            <a:r>
              <a:rPr lang="ar-EG" sz="1700" b="1" dirty="0">
                <a:solidFill>
                  <a:srgbClr val="002060"/>
                </a:solidFill>
                <a:latin typeface="ae_AlMateen" panose="02060803050605020204" pitchFamily="18" charset="-78"/>
                <a:cs typeface="ae_AlMateen" panose="02060803050605020204" pitchFamily="18" charset="-78"/>
              </a:rPr>
              <a:t>، كما أيضا هناك العديد من الخدمات التي سيقدمها التطبيق ستوفر العديد من فرص العمل.</a:t>
            </a:r>
            <a:endParaRPr lang="ar-SA" sz="1700" b="1" dirty="0">
              <a:solidFill>
                <a:srgbClr val="002060"/>
              </a:solidFill>
              <a:latin typeface="ae_AlMateen" panose="02060803050605020204" pitchFamily="18" charset="-78"/>
              <a:cs typeface="ae_AlMateen" panose="02060803050605020204" pitchFamily="18" charset="-78"/>
            </a:endParaRPr>
          </a:p>
        </p:txBody>
      </p:sp>
      <p:sp>
        <p:nvSpPr>
          <p:cNvPr id="15" name="Rectangle 14">
            <a:extLst>
              <a:ext uri="{FF2B5EF4-FFF2-40B4-BE49-F238E27FC236}">
                <a16:creationId xmlns:a16="http://schemas.microsoft.com/office/drawing/2014/main" id="{88C0FE3D-CBF8-6FA6-D1F2-C3AA0F03F567}"/>
              </a:ext>
            </a:extLst>
          </p:cNvPr>
          <p:cNvSpPr/>
          <p:nvPr/>
        </p:nvSpPr>
        <p:spPr>
          <a:xfrm>
            <a:off x="1544746" y="3464699"/>
            <a:ext cx="570280" cy="164804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ar-SA" sz="1600" b="1" dirty="0">
                <a:solidFill>
                  <a:srgbClr val="FF0000"/>
                </a:solidFill>
                <a:latin typeface="ae_AlMohanad" panose="02060603050605020204" pitchFamily="18" charset="-78"/>
                <a:cs typeface="ae_AlMohanad" panose="02060603050605020204" pitchFamily="18" charset="-78"/>
              </a:rPr>
              <a:t>عدد الوظائف التي سيوفرها المشروع </a:t>
            </a:r>
            <a:endParaRPr lang="en-US" sz="1600" dirty="0">
              <a:latin typeface="ae_AlMohanad" panose="02060603050605020204" pitchFamily="18" charset="-78"/>
              <a:cs typeface="ae_AlMohanad" panose="02060603050605020204" pitchFamily="18" charset="-78"/>
            </a:endParaRPr>
          </a:p>
        </p:txBody>
      </p:sp>
      <p:sp>
        <p:nvSpPr>
          <p:cNvPr id="16" name="Rectangle 15">
            <a:extLst>
              <a:ext uri="{FF2B5EF4-FFF2-40B4-BE49-F238E27FC236}">
                <a16:creationId xmlns:a16="http://schemas.microsoft.com/office/drawing/2014/main" id="{80AAE234-799E-22C8-D2EE-F577C3C572FB}"/>
              </a:ext>
            </a:extLst>
          </p:cNvPr>
          <p:cNvSpPr/>
          <p:nvPr/>
        </p:nvSpPr>
        <p:spPr>
          <a:xfrm>
            <a:off x="2248987" y="5261922"/>
            <a:ext cx="5257801" cy="1648046"/>
          </a:xfrm>
          <a:prstGeom prst="rect">
            <a:avLst/>
          </a:prstGeom>
          <a:solidFill>
            <a:srgbClr val="D3E8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Low" rtl="1">
              <a:buFont typeface="Wingdings" panose="05000000000000000000" pitchFamily="2" charset="2"/>
              <a:buChar char="Ø"/>
            </a:pPr>
            <a:r>
              <a:rPr lang="ar-SA" b="1" dirty="0">
                <a:solidFill>
                  <a:srgbClr val="002060"/>
                </a:solidFill>
                <a:latin typeface="ae_AlMateen" panose="02060803050605020204" pitchFamily="18" charset="-78"/>
                <a:cs typeface="ae_AlMateen" panose="02060803050605020204" pitchFamily="18" charset="-78"/>
              </a:rPr>
              <a:t>ستساهم خدمات التطبيق بشكل كبير في تقليل الانبعاثات الضارة التي تصدر من المخلفات المنزلية من خلال جمع وفرز المخلفات المنزلية من المنبع عن طريق ربة المنزل او الفتيات بالمنزل، كما انه سيساعد في نمو فكرة النظافة والقاء المخلفات بالسلة الخاصة بها عند الأطفال بالمنازل بطريقة سهلة وتشجيعية له</a:t>
            </a:r>
            <a:r>
              <a:rPr lang="ar-EG" b="1" dirty="0">
                <a:solidFill>
                  <a:srgbClr val="002060"/>
                </a:solidFill>
                <a:latin typeface="ae_AlMateen" panose="02060803050605020204" pitchFamily="18" charset="-78"/>
                <a:cs typeface="ae_AlMateen" panose="02060803050605020204" pitchFamily="18" charset="-78"/>
              </a:rPr>
              <a:t>م.</a:t>
            </a:r>
            <a:endParaRPr lang="ar-SA" b="1" dirty="0">
              <a:solidFill>
                <a:srgbClr val="002060"/>
              </a:solidFill>
              <a:latin typeface="ae_AlMateen" panose="02060803050605020204" pitchFamily="18" charset="-78"/>
              <a:cs typeface="ae_AlMateen" panose="02060803050605020204" pitchFamily="18" charset="-78"/>
            </a:endParaRPr>
          </a:p>
        </p:txBody>
      </p:sp>
      <p:sp>
        <p:nvSpPr>
          <p:cNvPr id="17" name="Rectangle 16">
            <a:extLst>
              <a:ext uri="{FF2B5EF4-FFF2-40B4-BE49-F238E27FC236}">
                <a16:creationId xmlns:a16="http://schemas.microsoft.com/office/drawing/2014/main" id="{E31685FE-FACD-C85E-705A-2A671C531881}"/>
              </a:ext>
            </a:extLst>
          </p:cNvPr>
          <p:cNvSpPr/>
          <p:nvPr/>
        </p:nvSpPr>
        <p:spPr>
          <a:xfrm>
            <a:off x="1544747" y="5261922"/>
            <a:ext cx="570280" cy="1648046"/>
          </a:xfrm>
          <a:prstGeom prst="rect">
            <a:avLst/>
          </a:prstGeom>
          <a:solidFill>
            <a:srgbClr val="D3E8C6"/>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ar-SA" sz="1500" b="1" dirty="0">
                <a:solidFill>
                  <a:srgbClr val="FF0000"/>
                </a:solidFill>
                <a:latin typeface="ae_AlMohanad" panose="02060603050605020204" pitchFamily="18" charset="-78"/>
                <a:cs typeface="ae_AlMohanad" panose="02060603050605020204" pitchFamily="18" charset="-78"/>
              </a:rPr>
              <a:t>أثر</a:t>
            </a:r>
            <a:r>
              <a:rPr lang="ar-EG" sz="1500" b="1" dirty="0">
                <a:solidFill>
                  <a:srgbClr val="FF0000"/>
                </a:solidFill>
                <a:latin typeface="ae_AlMohanad" panose="02060603050605020204" pitchFamily="18" charset="-78"/>
                <a:cs typeface="ae_AlMohanad" panose="02060603050605020204" pitchFamily="18" charset="-78"/>
              </a:rPr>
              <a:t>المشروع </a:t>
            </a:r>
            <a:r>
              <a:rPr lang="ar-SA" sz="1500" b="1" dirty="0">
                <a:solidFill>
                  <a:srgbClr val="FF0000"/>
                </a:solidFill>
                <a:latin typeface="ae_AlMohanad" panose="02060603050605020204" pitchFamily="18" charset="-78"/>
                <a:cs typeface="ae_AlMohanad" panose="02060603050605020204" pitchFamily="18" charset="-78"/>
              </a:rPr>
              <a:t>في تقليل الانبعاثات الضارة </a:t>
            </a:r>
            <a:endParaRPr lang="en-US" sz="1500" dirty="0">
              <a:latin typeface="ae_AlMohanad" panose="02060603050605020204" pitchFamily="18" charset="-78"/>
              <a:cs typeface="ae_AlMohanad" panose="02060603050605020204" pitchFamily="18" charset="-78"/>
            </a:endParaRPr>
          </a:p>
        </p:txBody>
      </p:sp>
      <p:sp>
        <p:nvSpPr>
          <p:cNvPr id="18" name="Rectangle 17">
            <a:extLst>
              <a:ext uri="{FF2B5EF4-FFF2-40B4-BE49-F238E27FC236}">
                <a16:creationId xmlns:a16="http://schemas.microsoft.com/office/drawing/2014/main" id="{A89ED6DA-CB25-A5C3-4045-6B01445004A4}"/>
              </a:ext>
            </a:extLst>
          </p:cNvPr>
          <p:cNvSpPr/>
          <p:nvPr/>
        </p:nvSpPr>
        <p:spPr>
          <a:xfrm>
            <a:off x="2248986" y="7017138"/>
            <a:ext cx="5257801" cy="164804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Low" rtl="1">
              <a:buFont typeface="Wingdings" panose="05000000000000000000" pitchFamily="2" charset="2"/>
              <a:buChar char="Ø"/>
            </a:pPr>
            <a:r>
              <a:rPr lang="ar-SA" sz="1600" b="1" dirty="0">
                <a:solidFill>
                  <a:srgbClr val="002060"/>
                </a:solidFill>
                <a:latin typeface="ae_AlMateen" panose="02060803050605020204" pitchFamily="18" charset="-78"/>
                <a:cs typeface="ae_AlMateen" panose="02060803050605020204" pitchFamily="18" charset="-78"/>
              </a:rPr>
              <a:t>المشروع</a:t>
            </a:r>
            <a:r>
              <a:rPr lang="ar-EG" sz="1600" b="1" dirty="0">
                <a:solidFill>
                  <a:srgbClr val="002060"/>
                </a:solidFill>
                <a:latin typeface="ae_AlMateen" panose="02060803050605020204" pitchFamily="18" charset="-78"/>
                <a:cs typeface="ae_AlMateen" panose="02060803050605020204" pitchFamily="18" charset="-78"/>
              </a:rPr>
              <a:t> في مراحل التنفيذ</a:t>
            </a:r>
            <a:r>
              <a:rPr lang="ar-SA" sz="1600" b="1" dirty="0">
                <a:solidFill>
                  <a:srgbClr val="002060"/>
                </a:solidFill>
                <a:latin typeface="ae_AlMateen" panose="02060803050605020204" pitchFamily="18" charset="-78"/>
                <a:cs typeface="ae_AlMateen" panose="02060803050605020204" pitchFamily="18" charset="-78"/>
              </a:rPr>
              <a:t> </a:t>
            </a:r>
            <a:r>
              <a:rPr lang="ar-EG" sz="1600" b="1" dirty="0">
                <a:solidFill>
                  <a:srgbClr val="002060"/>
                </a:solidFill>
                <a:latin typeface="ae_AlMateen" panose="02060803050605020204" pitchFamily="18" charset="-78"/>
                <a:cs typeface="ae_AlMateen" panose="02060803050605020204" pitchFamily="18" charset="-78"/>
              </a:rPr>
              <a:t>وسوف يتم بدء العمل به قريباً، </a:t>
            </a:r>
            <a:r>
              <a:rPr lang="ar-SA" sz="1600" b="1" dirty="0">
                <a:solidFill>
                  <a:srgbClr val="002060"/>
                </a:solidFill>
                <a:latin typeface="ae_AlMateen" panose="02060803050605020204" pitchFamily="18" charset="-78"/>
                <a:cs typeface="ae_AlMateen" panose="02060803050605020204" pitchFamily="18" charset="-78"/>
              </a:rPr>
              <a:t>والخطط المستقبلية الخاصة بالمشروع ان يتم التوسع على مستوى محلي أولا من خلال تنفيذه بمحافظة السويس وهو المكان المستهدف لتنفيذ التطبيق وبعد ذلك يتم تعميمه على مستوى</a:t>
            </a:r>
            <a:r>
              <a:rPr lang="ar-EG" sz="1600" b="1" dirty="0">
                <a:solidFill>
                  <a:srgbClr val="002060"/>
                </a:solidFill>
                <a:latin typeface="ae_AlMateen" panose="02060803050605020204" pitchFamily="18" charset="-78"/>
                <a:cs typeface="ae_AlMateen" panose="02060803050605020204" pitchFamily="18" charset="-78"/>
              </a:rPr>
              <a:t> محافظات</a:t>
            </a:r>
            <a:r>
              <a:rPr lang="ar-SA" sz="1600" b="1" dirty="0">
                <a:solidFill>
                  <a:srgbClr val="002060"/>
                </a:solidFill>
                <a:latin typeface="ae_AlMateen" panose="02060803050605020204" pitchFamily="18" charset="-78"/>
                <a:cs typeface="ae_AlMateen" panose="02060803050605020204" pitchFamily="18" charset="-78"/>
              </a:rPr>
              <a:t> الجمهورية مع العمل على خطة دراسة جدوى لتنفيذ المشروع ب</a:t>
            </a:r>
            <a:r>
              <a:rPr lang="ar-EG" sz="1600" b="1" dirty="0">
                <a:solidFill>
                  <a:srgbClr val="002060"/>
                </a:solidFill>
                <a:latin typeface="ae_AlMateen" panose="02060803050605020204" pitchFamily="18" charset="-78"/>
                <a:cs typeface="ae_AlMateen" panose="02060803050605020204" pitchFamily="18" charset="-78"/>
              </a:rPr>
              <a:t>جميع </a:t>
            </a:r>
            <a:r>
              <a:rPr lang="ar-SA" sz="1600" b="1" dirty="0">
                <a:solidFill>
                  <a:srgbClr val="002060"/>
                </a:solidFill>
                <a:latin typeface="ae_AlMateen" panose="02060803050605020204" pitchFamily="18" charset="-78"/>
                <a:cs typeface="ae_AlMateen" panose="02060803050605020204" pitchFamily="18" charset="-78"/>
              </a:rPr>
              <a:t>الدول العربية وإقامة فروع </a:t>
            </a:r>
            <a:r>
              <a:rPr lang="ar-EG" sz="1600" b="1" dirty="0">
                <a:solidFill>
                  <a:srgbClr val="002060"/>
                </a:solidFill>
                <a:latin typeface="ae_AlMateen" panose="02060803050605020204" pitchFamily="18" charset="-78"/>
                <a:cs typeface="ae_AlMateen" panose="02060803050605020204" pitchFamily="18" charset="-78"/>
              </a:rPr>
              <a:t>عديدة </a:t>
            </a:r>
            <a:r>
              <a:rPr lang="ar-SA" sz="1600" b="1" dirty="0">
                <a:solidFill>
                  <a:srgbClr val="002060"/>
                </a:solidFill>
                <a:latin typeface="ae_AlMateen" panose="02060803050605020204" pitchFamily="18" charset="-78"/>
                <a:cs typeface="ae_AlMateen" panose="02060803050605020204" pitchFamily="18" charset="-78"/>
              </a:rPr>
              <a:t>للشركة وبذلك فانه سوف تتمتع المرأة بخدمات التطبيق بأي مكان في العالم.</a:t>
            </a:r>
          </a:p>
        </p:txBody>
      </p:sp>
      <p:sp>
        <p:nvSpPr>
          <p:cNvPr id="19" name="Rectangle 18">
            <a:extLst>
              <a:ext uri="{FF2B5EF4-FFF2-40B4-BE49-F238E27FC236}">
                <a16:creationId xmlns:a16="http://schemas.microsoft.com/office/drawing/2014/main" id="{C9B9A55D-D135-BD06-ED85-7BC4D23DFD7C}"/>
              </a:ext>
            </a:extLst>
          </p:cNvPr>
          <p:cNvSpPr/>
          <p:nvPr/>
        </p:nvSpPr>
        <p:spPr>
          <a:xfrm>
            <a:off x="1544747" y="7017138"/>
            <a:ext cx="570280" cy="164804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ar-SA" sz="1500" b="1" dirty="0">
                <a:solidFill>
                  <a:srgbClr val="FF0000"/>
                </a:solidFill>
                <a:latin typeface="ae_AlMohanad" panose="02060603050605020204" pitchFamily="18" charset="-78"/>
                <a:cs typeface="ae_AlMohanad" panose="02060603050605020204" pitchFamily="18" charset="-78"/>
              </a:rPr>
              <a:t>ما تم تنفيذه والخطط المستقبلية للمشروع </a:t>
            </a:r>
            <a:endParaRPr lang="en-US" sz="1500" dirty="0">
              <a:latin typeface="ae_AlMohanad" panose="02060603050605020204" pitchFamily="18" charset="-78"/>
              <a:cs typeface="ae_AlMohanad" panose="02060603050605020204" pitchFamily="18" charset="-78"/>
            </a:endParaRPr>
          </a:p>
        </p:txBody>
      </p:sp>
    </p:spTree>
    <p:extLst>
      <p:ext uri="{BB962C8B-B14F-4D97-AF65-F5344CB8AC3E}">
        <p14:creationId xmlns:p14="http://schemas.microsoft.com/office/powerpoint/2010/main" val="3373189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34671F-F1F2-FDD6-B65A-644AEAA5557A}"/>
              </a:ext>
            </a:extLst>
          </p:cNvPr>
          <p:cNvPicPr>
            <a:picLocks noChangeAspect="1"/>
          </p:cNvPicPr>
          <p:nvPr/>
        </p:nvPicPr>
        <p:blipFill>
          <a:blip r:embed="rId2"/>
          <a:stretch>
            <a:fillRect/>
          </a:stretch>
        </p:blipFill>
        <p:spPr>
          <a:xfrm rot="20692308">
            <a:off x="12512317" y="5474911"/>
            <a:ext cx="565915" cy="1083895"/>
          </a:xfrm>
          <a:prstGeom prst="rect">
            <a:avLst/>
          </a:prstGeom>
        </p:spPr>
      </p:pic>
      <p:pic>
        <p:nvPicPr>
          <p:cNvPr id="4" name="Picture 3">
            <a:extLst>
              <a:ext uri="{FF2B5EF4-FFF2-40B4-BE49-F238E27FC236}">
                <a16:creationId xmlns:a16="http://schemas.microsoft.com/office/drawing/2014/main" id="{A5006B74-F608-AE30-E518-7A2ECE07C505}"/>
              </a:ext>
            </a:extLst>
          </p:cNvPr>
          <p:cNvPicPr>
            <a:picLocks noChangeAspect="1"/>
          </p:cNvPicPr>
          <p:nvPr/>
        </p:nvPicPr>
        <p:blipFill>
          <a:blip r:embed="rId3"/>
          <a:stretch>
            <a:fillRect/>
          </a:stretch>
        </p:blipFill>
        <p:spPr>
          <a:xfrm>
            <a:off x="5135746" y="4798627"/>
            <a:ext cx="8356245" cy="2202807"/>
          </a:xfrm>
          <a:prstGeom prst="rect">
            <a:avLst/>
          </a:prstGeom>
        </p:spPr>
      </p:pic>
      <p:pic>
        <p:nvPicPr>
          <p:cNvPr id="5" name="Picture 4">
            <a:extLst>
              <a:ext uri="{FF2B5EF4-FFF2-40B4-BE49-F238E27FC236}">
                <a16:creationId xmlns:a16="http://schemas.microsoft.com/office/drawing/2014/main" id="{E2BAA6E5-1854-BDB2-E9DA-11E50F6DA99C}"/>
              </a:ext>
            </a:extLst>
          </p:cNvPr>
          <p:cNvPicPr>
            <a:picLocks noChangeAspect="1"/>
          </p:cNvPicPr>
          <p:nvPr/>
        </p:nvPicPr>
        <p:blipFill>
          <a:blip r:embed="rId4"/>
          <a:stretch>
            <a:fillRect/>
          </a:stretch>
        </p:blipFill>
        <p:spPr>
          <a:xfrm>
            <a:off x="5159375" y="3038172"/>
            <a:ext cx="8356245" cy="1698135"/>
          </a:xfrm>
          <a:prstGeom prst="rect">
            <a:avLst/>
          </a:prstGeom>
        </p:spPr>
      </p:pic>
      <p:pic>
        <p:nvPicPr>
          <p:cNvPr id="6" name="Picture 5">
            <a:extLst>
              <a:ext uri="{FF2B5EF4-FFF2-40B4-BE49-F238E27FC236}">
                <a16:creationId xmlns:a16="http://schemas.microsoft.com/office/drawing/2014/main" id="{CABD79B0-0792-B862-D753-63BE5D207015}"/>
              </a:ext>
            </a:extLst>
          </p:cNvPr>
          <p:cNvPicPr>
            <a:picLocks noChangeAspect="1"/>
          </p:cNvPicPr>
          <p:nvPr/>
        </p:nvPicPr>
        <p:blipFill>
          <a:blip r:embed="rId5"/>
          <a:stretch>
            <a:fillRect/>
          </a:stretch>
        </p:blipFill>
        <p:spPr>
          <a:xfrm>
            <a:off x="5237448" y="7008920"/>
            <a:ext cx="8278171" cy="1765987"/>
          </a:xfrm>
          <a:prstGeom prst="rect">
            <a:avLst/>
          </a:prstGeom>
        </p:spPr>
      </p:pic>
      <p:pic>
        <p:nvPicPr>
          <p:cNvPr id="7" name="Picture 6">
            <a:extLst>
              <a:ext uri="{FF2B5EF4-FFF2-40B4-BE49-F238E27FC236}">
                <a16:creationId xmlns:a16="http://schemas.microsoft.com/office/drawing/2014/main" id="{26F235B9-CF69-C63C-07EB-B49666161151}"/>
              </a:ext>
            </a:extLst>
          </p:cNvPr>
          <p:cNvPicPr>
            <a:picLocks noChangeAspect="1"/>
          </p:cNvPicPr>
          <p:nvPr/>
        </p:nvPicPr>
        <p:blipFill>
          <a:blip r:embed="rId6"/>
          <a:stretch>
            <a:fillRect/>
          </a:stretch>
        </p:blipFill>
        <p:spPr>
          <a:xfrm>
            <a:off x="1603732" y="3145760"/>
            <a:ext cx="3422301" cy="3355847"/>
          </a:xfrm>
          <a:prstGeom prst="rect">
            <a:avLst/>
          </a:prstGeom>
        </p:spPr>
      </p:pic>
      <p:pic>
        <p:nvPicPr>
          <p:cNvPr id="8" name="Picture 7">
            <a:extLst>
              <a:ext uri="{FF2B5EF4-FFF2-40B4-BE49-F238E27FC236}">
                <a16:creationId xmlns:a16="http://schemas.microsoft.com/office/drawing/2014/main" id="{7D36A7B1-8860-A0AD-E1AC-2B3AC0413B6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Lst>
          </a:blip>
          <a:stretch>
            <a:fillRect/>
          </a:stretch>
        </p:blipFill>
        <p:spPr>
          <a:xfrm>
            <a:off x="1514832" y="6513127"/>
            <a:ext cx="3633717" cy="2188508"/>
          </a:xfrm>
          <a:prstGeom prst="rect">
            <a:avLst/>
          </a:prstGeom>
          <a:ln w="57150" cap="sq" cmpd="thickThin">
            <a:solidFill>
              <a:srgbClr val="002060"/>
            </a:solidFill>
            <a:prstDash val="solid"/>
            <a:miter lim="800000"/>
          </a:ln>
          <a:effectLst>
            <a:innerShdw blurRad="76200">
              <a:srgbClr val="000000"/>
            </a:innerShdw>
          </a:effectLst>
        </p:spPr>
      </p:pic>
      <p:sp>
        <p:nvSpPr>
          <p:cNvPr id="9" name="Title 1">
            <a:extLst>
              <a:ext uri="{FF2B5EF4-FFF2-40B4-BE49-F238E27FC236}">
                <a16:creationId xmlns:a16="http://schemas.microsoft.com/office/drawing/2014/main" id="{0C1EEE45-87AB-C878-1D87-1FC11C9D0074}"/>
              </a:ext>
            </a:extLst>
          </p:cNvPr>
          <p:cNvSpPr txBox="1">
            <a:spLocks/>
          </p:cNvSpPr>
          <p:nvPr/>
        </p:nvSpPr>
        <p:spPr>
          <a:xfrm>
            <a:off x="5301749" y="2269628"/>
            <a:ext cx="4410074" cy="564037"/>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EG" sz="3600" u="sng" dirty="0">
                <a:solidFill>
                  <a:srgbClr val="C00000"/>
                </a:solidFill>
                <a:effectLst>
                  <a:outerShdw blurRad="38100" dist="38100" dir="2700000" algn="tl">
                    <a:srgbClr val="000000">
                      <a:alpha val="43137"/>
                    </a:srgbClr>
                  </a:outerShdw>
                </a:effectLst>
                <a:latin typeface="Calibri Light" panose="020F0302020204030204"/>
                <a:cs typeface="Bader" pitchFamily="2" charset="-78"/>
              </a:rPr>
              <a:t>نبذة عن المشـــــــــروع وتطبيقاتــــــــه</a:t>
            </a:r>
            <a:endParaRPr lang="en-US" sz="3600" u="sng" dirty="0">
              <a:solidFill>
                <a:srgbClr val="C00000"/>
              </a:solidFill>
              <a:effectLst>
                <a:outerShdw blurRad="38100" dist="38100" dir="2700000" algn="tl">
                  <a:srgbClr val="000000">
                    <a:alpha val="43137"/>
                  </a:srgbClr>
                </a:outerShdw>
              </a:effectLst>
              <a:latin typeface="Calibri Light" panose="020F0302020204030204"/>
              <a:cs typeface="Bader" pitchFamily="2" charset="-78"/>
            </a:endParaRPr>
          </a:p>
        </p:txBody>
      </p:sp>
    </p:spTree>
    <p:extLst>
      <p:ext uri="{BB962C8B-B14F-4D97-AF65-F5344CB8AC3E}">
        <p14:creationId xmlns:p14="http://schemas.microsoft.com/office/powerpoint/2010/main" val="11378791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TotalTime>
  <Words>707</Words>
  <Application>Microsoft Office PowerPoint</Application>
  <PresentationFormat>Custom</PresentationFormat>
  <Paragraphs>42</Paragraphs>
  <Slides>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ae_AlMateen</vt:lpstr>
      <vt:lpstr>ae_AlMohanad</vt:lpstr>
      <vt:lpstr>Arial</vt:lpstr>
      <vt:lpstr>Calibri</vt:lpstr>
      <vt:lpstr>Calibri Light</vt:lpstr>
      <vt:lpstr>Wingdings</vt:lpstr>
      <vt:lpstr>Office Theme</vt:lpstr>
      <vt:lpstr>نموذج لعرض المشروعات المتأهلة على مستوى المحافظات</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نموذج لعرض المشروعات المتأهلة على مستوى المحافظات</dc:title>
  <dc:creator>Reham Mohamed</dc:creator>
  <cp:lastModifiedBy>Mohamed Elmelegy</cp:lastModifiedBy>
  <cp:revision>4</cp:revision>
  <dcterms:created xsi:type="dcterms:W3CDTF">2022-10-17T08:18:20Z</dcterms:created>
  <dcterms:modified xsi:type="dcterms:W3CDTF">2022-10-20T20:56:58Z</dcterms:modified>
</cp:coreProperties>
</file>