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413" r:id="rId3"/>
    <p:sldId id="275" r:id="rId4"/>
    <p:sldId id="414" r:id="rId5"/>
    <p:sldId id="259" r:id="rId6"/>
    <p:sldId id="415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409" r:id="rId18"/>
    <p:sldId id="284" r:id="rId19"/>
    <p:sldId id="290" r:id="rId20"/>
    <p:sldId id="281" r:id="rId21"/>
    <p:sldId id="285" r:id="rId22"/>
    <p:sldId id="286" r:id="rId23"/>
    <p:sldId id="287" r:id="rId24"/>
    <p:sldId id="288" r:id="rId25"/>
    <p:sldId id="411" r:id="rId26"/>
    <p:sldId id="272" r:id="rId27"/>
    <p:sldId id="276" r:id="rId28"/>
    <p:sldId id="277" r:id="rId29"/>
    <p:sldId id="278" r:id="rId30"/>
    <p:sldId id="279" r:id="rId31"/>
    <p:sldId id="291" r:id="rId32"/>
    <p:sldId id="289" r:id="rId33"/>
    <p:sldId id="280" r:id="rId34"/>
  </p:sldIdLst>
  <p:sldSz cx="15119350" cy="106918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56" d="100"/>
          <a:sy n="56" d="100"/>
        </p:scale>
        <p:origin x="58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3951" y="1749795"/>
            <a:ext cx="12851448" cy="3722335"/>
          </a:xfrm>
        </p:spPr>
        <p:txBody>
          <a:bodyPr anchor="b"/>
          <a:lstStyle>
            <a:lvl1pPr algn="ctr">
              <a:defRPr sz="935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9919" y="5615678"/>
            <a:ext cx="11339513" cy="2581379"/>
          </a:xfrm>
        </p:spPr>
        <p:txBody>
          <a:bodyPr/>
          <a:lstStyle>
            <a:lvl1pPr marL="0" indent="0" algn="ctr">
              <a:buNone/>
              <a:defRPr sz="3742"/>
            </a:lvl1pPr>
            <a:lvl2pPr marL="712775" indent="0" algn="ctr">
              <a:buNone/>
              <a:defRPr sz="3118"/>
            </a:lvl2pPr>
            <a:lvl3pPr marL="1425550" indent="0" algn="ctr">
              <a:buNone/>
              <a:defRPr sz="2806"/>
            </a:lvl3pPr>
            <a:lvl4pPr marL="2138324" indent="0" algn="ctr">
              <a:buNone/>
              <a:defRPr sz="2494"/>
            </a:lvl4pPr>
            <a:lvl5pPr marL="2851099" indent="0" algn="ctr">
              <a:buNone/>
              <a:defRPr sz="2494"/>
            </a:lvl5pPr>
            <a:lvl6pPr marL="3563874" indent="0" algn="ctr">
              <a:buNone/>
              <a:defRPr sz="2494"/>
            </a:lvl6pPr>
            <a:lvl7pPr marL="4276649" indent="0" algn="ctr">
              <a:buNone/>
              <a:defRPr sz="2494"/>
            </a:lvl7pPr>
            <a:lvl8pPr marL="4989424" indent="0" algn="ctr">
              <a:buNone/>
              <a:defRPr sz="2494"/>
            </a:lvl8pPr>
            <a:lvl9pPr marL="5702198" indent="0" algn="ctr">
              <a:buNone/>
              <a:defRPr sz="249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2D066-E1D5-435E-AAB1-000871C3FCD3}" type="datetimeFigureOut">
              <a:rPr lang="ar-EG" smtClean="0"/>
              <a:t>26/03/1444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8E38B-3A5B-40C5-9933-6260CA32EC75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539812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2D066-E1D5-435E-AAB1-000871C3FCD3}" type="datetimeFigureOut">
              <a:rPr lang="ar-EG" smtClean="0"/>
              <a:t>26/03/1444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8E38B-3A5B-40C5-9933-6260CA32EC75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24103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19786" y="569240"/>
            <a:ext cx="3260110" cy="90608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9456" y="569240"/>
            <a:ext cx="9591338" cy="9060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2D066-E1D5-435E-AAB1-000871C3FCD3}" type="datetimeFigureOut">
              <a:rPr lang="ar-EG" smtClean="0"/>
              <a:t>26/03/1444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8E38B-3A5B-40C5-9933-6260CA32EC75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708929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2D066-E1D5-435E-AAB1-000871C3FCD3}" type="datetimeFigureOut">
              <a:rPr lang="ar-EG" smtClean="0"/>
              <a:t>26/03/1444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8E38B-3A5B-40C5-9933-6260CA32EC75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731235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582" y="2665532"/>
            <a:ext cx="13040439" cy="4447496"/>
          </a:xfrm>
        </p:spPr>
        <p:txBody>
          <a:bodyPr anchor="b"/>
          <a:lstStyle>
            <a:lvl1pPr>
              <a:defRPr sz="935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1582" y="7155103"/>
            <a:ext cx="13040439" cy="2338833"/>
          </a:xfrm>
        </p:spPr>
        <p:txBody>
          <a:bodyPr/>
          <a:lstStyle>
            <a:lvl1pPr marL="0" indent="0">
              <a:buNone/>
              <a:defRPr sz="3742">
                <a:solidFill>
                  <a:schemeClr val="tx1"/>
                </a:solidFill>
              </a:defRPr>
            </a:lvl1pPr>
            <a:lvl2pPr marL="712775" indent="0">
              <a:buNone/>
              <a:defRPr sz="3118">
                <a:solidFill>
                  <a:schemeClr val="tx1">
                    <a:tint val="75000"/>
                  </a:schemeClr>
                </a:solidFill>
              </a:defRPr>
            </a:lvl2pPr>
            <a:lvl3pPr marL="1425550" indent="0">
              <a:buNone/>
              <a:defRPr sz="2806">
                <a:solidFill>
                  <a:schemeClr val="tx1">
                    <a:tint val="75000"/>
                  </a:schemeClr>
                </a:solidFill>
              </a:defRPr>
            </a:lvl3pPr>
            <a:lvl4pPr marL="21383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4pPr>
            <a:lvl5pPr marL="285109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5pPr>
            <a:lvl6pPr marL="356387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6pPr>
            <a:lvl7pPr marL="427664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7pPr>
            <a:lvl8pPr marL="49894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8pPr>
            <a:lvl9pPr marL="5702198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2D066-E1D5-435E-AAB1-000871C3FCD3}" type="datetimeFigureOut">
              <a:rPr lang="ar-EG" smtClean="0"/>
              <a:t>26/03/1444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8E38B-3A5B-40C5-9933-6260CA32EC75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542047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455" y="2846200"/>
            <a:ext cx="6425724" cy="67838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4171" y="2846200"/>
            <a:ext cx="6425724" cy="67838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2D066-E1D5-435E-AAB1-000871C3FCD3}" type="datetimeFigureOut">
              <a:rPr lang="ar-EG" smtClean="0"/>
              <a:t>26/03/1444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8E38B-3A5B-40C5-9933-6260CA32EC75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557394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569242"/>
            <a:ext cx="13040439" cy="20665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426" y="2620980"/>
            <a:ext cx="63961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426" y="3905482"/>
            <a:ext cx="6396193" cy="5744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54172" y="2620980"/>
            <a:ext cx="64276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54172" y="3905482"/>
            <a:ext cx="6427693" cy="5744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2D066-E1D5-435E-AAB1-000871C3FCD3}" type="datetimeFigureOut">
              <a:rPr lang="ar-EG" smtClean="0"/>
              <a:t>26/03/1444</a:t>
            </a:fld>
            <a:endParaRPr lang="ar-E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8E38B-3A5B-40C5-9933-6260CA32EC75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867460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2D066-E1D5-435E-AAB1-000871C3FCD3}" type="datetimeFigureOut">
              <a:rPr lang="ar-EG" smtClean="0"/>
              <a:t>26/03/1444</a:t>
            </a:fld>
            <a:endParaRPr lang="ar-E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8E38B-3A5B-40C5-9933-6260CA32EC75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575401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2D066-E1D5-435E-AAB1-000871C3FCD3}" type="datetimeFigureOut">
              <a:rPr lang="ar-EG" smtClean="0"/>
              <a:t>26/03/1444</a:t>
            </a:fld>
            <a:endParaRPr lang="ar-E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8E38B-3A5B-40C5-9933-6260CA32EC75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982264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7693" y="1539425"/>
            <a:ext cx="7654171" cy="7598117"/>
          </a:xfrm>
        </p:spPr>
        <p:txBody>
          <a:bodyPr/>
          <a:lstStyle>
            <a:lvl1pPr>
              <a:defRPr sz="4989"/>
            </a:lvl1pPr>
            <a:lvl2pPr>
              <a:defRPr sz="4365"/>
            </a:lvl2pPr>
            <a:lvl3pPr>
              <a:defRPr sz="3742"/>
            </a:lvl3pPr>
            <a:lvl4pPr>
              <a:defRPr sz="3118"/>
            </a:lvl4pPr>
            <a:lvl5pPr>
              <a:defRPr sz="3118"/>
            </a:lvl5pPr>
            <a:lvl6pPr>
              <a:defRPr sz="3118"/>
            </a:lvl6pPr>
            <a:lvl7pPr>
              <a:defRPr sz="3118"/>
            </a:lvl7pPr>
            <a:lvl8pPr>
              <a:defRPr sz="3118"/>
            </a:lvl8pPr>
            <a:lvl9pPr>
              <a:defRPr sz="311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2D066-E1D5-435E-AAB1-000871C3FCD3}" type="datetimeFigureOut">
              <a:rPr lang="ar-EG" smtClean="0"/>
              <a:t>26/03/1444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8E38B-3A5B-40C5-9933-6260CA32EC75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354449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27693" y="1539425"/>
            <a:ext cx="7654171" cy="7598117"/>
          </a:xfrm>
        </p:spPr>
        <p:txBody>
          <a:bodyPr anchor="t"/>
          <a:lstStyle>
            <a:lvl1pPr marL="0" indent="0">
              <a:buNone/>
              <a:defRPr sz="4989"/>
            </a:lvl1pPr>
            <a:lvl2pPr marL="712775" indent="0">
              <a:buNone/>
              <a:defRPr sz="4365"/>
            </a:lvl2pPr>
            <a:lvl3pPr marL="1425550" indent="0">
              <a:buNone/>
              <a:defRPr sz="3742"/>
            </a:lvl3pPr>
            <a:lvl4pPr marL="2138324" indent="0">
              <a:buNone/>
              <a:defRPr sz="3118"/>
            </a:lvl4pPr>
            <a:lvl5pPr marL="2851099" indent="0">
              <a:buNone/>
              <a:defRPr sz="3118"/>
            </a:lvl5pPr>
            <a:lvl6pPr marL="3563874" indent="0">
              <a:buNone/>
              <a:defRPr sz="3118"/>
            </a:lvl6pPr>
            <a:lvl7pPr marL="4276649" indent="0">
              <a:buNone/>
              <a:defRPr sz="3118"/>
            </a:lvl7pPr>
            <a:lvl8pPr marL="4989424" indent="0">
              <a:buNone/>
              <a:defRPr sz="3118"/>
            </a:lvl8pPr>
            <a:lvl9pPr marL="5702198" indent="0">
              <a:buNone/>
              <a:defRPr sz="3118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2D066-E1D5-435E-AAB1-000871C3FCD3}" type="datetimeFigureOut">
              <a:rPr lang="ar-EG" smtClean="0"/>
              <a:t>26/03/1444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8E38B-3A5B-40C5-9933-6260CA32EC75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038284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456" y="569242"/>
            <a:ext cx="13040439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456" y="2846200"/>
            <a:ext cx="13040439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9455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82D066-E1D5-435E-AAB1-000871C3FCD3}" type="datetimeFigureOut">
              <a:rPr lang="ar-EG" smtClean="0"/>
              <a:t>26/03/1444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285" y="9909729"/>
            <a:ext cx="5102781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041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E8E38B-3A5B-40C5-9933-6260CA32EC75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252899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425550" rtl="1" eaLnBrk="1" latinLnBrk="0" hangingPunct="1">
        <a:lnSpc>
          <a:spcPct val="90000"/>
        </a:lnSpc>
        <a:spcBef>
          <a:spcPct val="0"/>
        </a:spcBef>
        <a:buNone/>
        <a:defRPr sz="6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387" indent="-356387" algn="r" defTabSz="1425550" rtl="1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1pPr>
      <a:lvl2pPr marL="1069162" indent="-356387" algn="r" defTabSz="1425550" rtl="1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742" kern="1200">
          <a:solidFill>
            <a:schemeClr val="tx1"/>
          </a:solidFill>
          <a:latin typeface="+mn-lt"/>
          <a:ea typeface="+mn-ea"/>
          <a:cs typeface="+mn-cs"/>
        </a:defRPr>
      </a:lvl2pPr>
      <a:lvl3pPr marL="1781937" indent="-356387" algn="r" defTabSz="1425550" rtl="1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3pPr>
      <a:lvl4pPr marL="2494712" indent="-356387" algn="r" defTabSz="1425550" rtl="1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3207487" indent="-356387" algn="r" defTabSz="1425550" rtl="1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920261" indent="-356387" algn="r" defTabSz="1425550" rtl="1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633036" indent="-356387" algn="r" defTabSz="1425550" rtl="1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5345811" indent="-356387" algn="r" defTabSz="1425550" rtl="1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6058586" indent="-356387" algn="r" defTabSz="1425550" rtl="1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1425550" rtl="1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1pPr>
      <a:lvl2pPr marL="712775" algn="r" defTabSz="1425550" rtl="1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425550" algn="r" defTabSz="1425550" rtl="1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2138324" algn="r" defTabSz="1425550" rtl="1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2851099" algn="r" defTabSz="1425550" rtl="1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563874" algn="r" defTabSz="1425550" rtl="1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276649" algn="r" defTabSz="1425550" rtl="1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4989424" algn="r" defTabSz="1425550" rtl="1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5702198" algn="r" defTabSz="1425550" rtl="1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f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jpeg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8">
            <a:extLst>
              <a:ext uri="{FF2B5EF4-FFF2-40B4-BE49-F238E27FC236}">
                <a16:creationId xmlns:a16="http://schemas.microsoft.com/office/drawing/2014/main" id="{0222AA45-E8EF-7C4F-BE06-D881CEC6BCE3}"/>
              </a:ext>
            </a:extLst>
          </p:cNvPr>
          <p:cNvSpPr txBox="1"/>
          <p:nvPr/>
        </p:nvSpPr>
        <p:spPr>
          <a:xfrm>
            <a:off x="1242611" y="3488849"/>
            <a:ext cx="13607414" cy="1843967"/>
          </a:xfrm>
          <a:prstGeom prst="rect">
            <a:avLst/>
          </a:prstGeom>
        </p:spPr>
        <p:txBody>
          <a:bodyPr vert="horz" wrap="square" lIns="0" tIns="11812" rIns="0" bIns="0" rtlCol="0">
            <a:spAutoFit/>
          </a:bodyPr>
          <a:lstStyle/>
          <a:p>
            <a:pPr marL="11812">
              <a:spcBef>
                <a:spcPts val="93"/>
              </a:spcBef>
            </a:pPr>
            <a:r>
              <a:rPr lang="ar-SA" sz="11905" b="1" spc="154" dirty="0">
                <a:solidFill>
                  <a:schemeClr val="accent5">
                    <a:lumMod val="75000"/>
                  </a:schemeClr>
                </a:solidFill>
                <a:cs typeface="Aharoni" panose="02010803020104030203" pitchFamily="2" charset="-79"/>
              </a:rPr>
              <a:t>شباب من اجل الارض </a:t>
            </a:r>
            <a:endParaRPr sz="11905" dirty="0">
              <a:solidFill>
                <a:schemeClr val="accent5">
                  <a:lumMod val="75000"/>
                </a:schemeClr>
              </a:solidFill>
              <a:cs typeface="Aharoni" panose="02010803020104030203" pitchFamily="2" charset="-79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0CEDD0-7EC2-476A-BF77-400C3F2007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127" y="5548493"/>
            <a:ext cx="3685477" cy="30477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D2EDE5-BDFE-4602-B442-CB97864962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450" y="8170628"/>
            <a:ext cx="1720178" cy="12908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513166-2715-4B65-A20C-894C7CD650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063" y="7547887"/>
            <a:ext cx="2536363" cy="25363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B1172FE-AAFA-9545-B7FA-AD934DACDA2C}"/>
              </a:ext>
            </a:extLst>
          </p:cNvPr>
          <p:cNvSpPr txBox="1"/>
          <p:nvPr/>
        </p:nvSpPr>
        <p:spPr>
          <a:xfrm>
            <a:off x="4303593" y="5469533"/>
            <a:ext cx="4801574" cy="702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133947" rtl="1"/>
            <a:r>
              <a:rPr lang="ar-SA" sz="3968" b="1" dirty="0">
                <a:solidFill>
                  <a:schemeClr val="accent1">
                    <a:lumMod val="50000"/>
                  </a:schemeClr>
                </a:solidFill>
              </a:rPr>
              <a:t>قادة تكنولوجيا المناخ</a:t>
            </a:r>
            <a:endParaRPr lang="en-EG" sz="3968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4326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1060;p42">
            <a:extLst>
              <a:ext uri="{FF2B5EF4-FFF2-40B4-BE49-F238E27FC236}">
                <a16:creationId xmlns:a16="http://schemas.microsoft.com/office/drawing/2014/main" id="{91E85E1C-24EC-42DD-AC0E-E6EA194C6EEA}"/>
              </a:ext>
            </a:extLst>
          </p:cNvPr>
          <p:cNvSpPr/>
          <p:nvPr/>
        </p:nvSpPr>
        <p:spPr>
          <a:xfrm>
            <a:off x="1765212" y="4540095"/>
            <a:ext cx="743003" cy="318273"/>
          </a:xfrm>
          <a:custGeom>
            <a:avLst/>
            <a:gdLst/>
            <a:ahLst/>
            <a:cxnLst/>
            <a:rect l="l" t="t" r="r" b="b"/>
            <a:pathLst>
              <a:path w="4928" h="2111" extrusionOk="0">
                <a:moveTo>
                  <a:pt x="1236" y="0"/>
                </a:moveTo>
                <a:cubicBezTo>
                  <a:pt x="1220" y="0"/>
                  <a:pt x="1203" y="1"/>
                  <a:pt x="1187" y="2"/>
                </a:cubicBezTo>
                <a:cubicBezTo>
                  <a:pt x="1028" y="12"/>
                  <a:pt x="873" y="71"/>
                  <a:pt x="749" y="175"/>
                </a:cubicBezTo>
                <a:cubicBezTo>
                  <a:pt x="489" y="408"/>
                  <a:pt x="618" y="827"/>
                  <a:pt x="835" y="1196"/>
                </a:cubicBezTo>
                <a:lnTo>
                  <a:pt x="835" y="1196"/>
                </a:lnTo>
                <a:cubicBezTo>
                  <a:pt x="709" y="1158"/>
                  <a:pt x="572" y="1137"/>
                  <a:pt x="452" y="1137"/>
                </a:cubicBezTo>
                <a:cubicBezTo>
                  <a:pt x="338" y="1137"/>
                  <a:pt x="239" y="1156"/>
                  <a:pt x="180" y="1199"/>
                </a:cubicBezTo>
                <a:cubicBezTo>
                  <a:pt x="0" y="1334"/>
                  <a:pt x="183" y="1700"/>
                  <a:pt x="649" y="2110"/>
                </a:cubicBezTo>
                <a:lnTo>
                  <a:pt x="4765" y="2048"/>
                </a:lnTo>
                <a:cubicBezTo>
                  <a:pt x="4927" y="1575"/>
                  <a:pt x="4886" y="1203"/>
                  <a:pt x="4651" y="1130"/>
                </a:cubicBezTo>
                <a:cubicBezTo>
                  <a:pt x="4610" y="1121"/>
                  <a:pt x="4567" y="1116"/>
                  <a:pt x="4526" y="1116"/>
                </a:cubicBezTo>
                <a:cubicBezTo>
                  <a:pt x="4460" y="1116"/>
                  <a:pt x="4395" y="1128"/>
                  <a:pt x="4334" y="1151"/>
                </a:cubicBezTo>
                <a:cubicBezTo>
                  <a:pt x="4047" y="1258"/>
                  <a:pt x="4068" y="1572"/>
                  <a:pt x="3996" y="1572"/>
                </a:cubicBezTo>
                <a:cubicBezTo>
                  <a:pt x="3913" y="1572"/>
                  <a:pt x="3961" y="1165"/>
                  <a:pt x="3613" y="789"/>
                </a:cubicBezTo>
                <a:cubicBezTo>
                  <a:pt x="3454" y="616"/>
                  <a:pt x="3319" y="571"/>
                  <a:pt x="3202" y="557"/>
                </a:cubicBezTo>
                <a:cubicBezTo>
                  <a:pt x="3176" y="555"/>
                  <a:pt x="3151" y="553"/>
                  <a:pt x="3125" y="553"/>
                </a:cubicBezTo>
                <a:cubicBezTo>
                  <a:pt x="3022" y="553"/>
                  <a:pt x="2920" y="575"/>
                  <a:pt x="2826" y="620"/>
                </a:cubicBezTo>
                <a:cubicBezTo>
                  <a:pt x="2671" y="687"/>
                  <a:pt x="2559" y="800"/>
                  <a:pt x="2510" y="923"/>
                </a:cubicBezTo>
                <a:lnTo>
                  <a:pt x="2510" y="923"/>
                </a:lnTo>
                <a:cubicBezTo>
                  <a:pt x="2468" y="864"/>
                  <a:pt x="2422" y="804"/>
                  <a:pt x="2374" y="747"/>
                </a:cubicBezTo>
                <a:cubicBezTo>
                  <a:pt x="2177" y="516"/>
                  <a:pt x="1746" y="0"/>
                  <a:pt x="1236" y="0"/>
                </a:cubicBezTo>
                <a:close/>
              </a:path>
            </a:pathLst>
          </a:custGeom>
          <a:solidFill>
            <a:srgbClr val="FFFFFF">
              <a:alpha val="48670"/>
            </a:srgbClr>
          </a:solidFill>
          <a:ln>
            <a:noFill/>
          </a:ln>
        </p:spPr>
        <p:txBody>
          <a:bodyPr spcFirstLastPara="1" wrap="square" lIns="113377" tIns="113377" rIns="113377" bIns="113377" anchor="ctr" anchorCtr="0">
            <a:noAutofit/>
          </a:bodyPr>
          <a:lstStyle/>
          <a:p>
            <a:endParaRPr sz="3472" dirty="0">
              <a:latin typeface="Calibri (Body)"/>
            </a:endParaRPr>
          </a:p>
        </p:txBody>
      </p:sp>
      <p:sp>
        <p:nvSpPr>
          <p:cNvPr id="35" name="Google Shape;1062;p42">
            <a:extLst>
              <a:ext uri="{FF2B5EF4-FFF2-40B4-BE49-F238E27FC236}">
                <a16:creationId xmlns:a16="http://schemas.microsoft.com/office/drawing/2014/main" id="{73AE0E72-F17C-40FF-845A-3052FA7E2634}"/>
              </a:ext>
            </a:extLst>
          </p:cNvPr>
          <p:cNvSpPr/>
          <p:nvPr/>
        </p:nvSpPr>
        <p:spPr>
          <a:xfrm>
            <a:off x="5387908" y="8474983"/>
            <a:ext cx="743003" cy="318273"/>
          </a:xfrm>
          <a:custGeom>
            <a:avLst/>
            <a:gdLst/>
            <a:ahLst/>
            <a:cxnLst/>
            <a:rect l="l" t="t" r="r" b="b"/>
            <a:pathLst>
              <a:path w="4928" h="2111" extrusionOk="0">
                <a:moveTo>
                  <a:pt x="1236" y="0"/>
                </a:moveTo>
                <a:cubicBezTo>
                  <a:pt x="1220" y="0"/>
                  <a:pt x="1203" y="1"/>
                  <a:pt x="1187" y="2"/>
                </a:cubicBezTo>
                <a:cubicBezTo>
                  <a:pt x="1028" y="12"/>
                  <a:pt x="873" y="71"/>
                  <a:pt x="749" y="175"/>
                </a:cubicBezTo>
                <a:cubicBezTo>
                  <a:pt x="489" y="408"/>
                  <a:pt x="618" y="827"/>
                  <a:pt x="835" y="1196"/>
                </a:cubicBezTo>
                <a:lnTo>
                  <a:pt x="835" y="1196"/>
                </a:lnTo>
                <a:cubicBezTo>
                  <a:pt x="709" y="1158"/>
                  <a:pt x="572" y="1137"/>
                  <a:pt x="452" y="1137"/>
                </a:cubicBezTo>
                <a:cubicBezTo>
                  <a:pt x="338" y="1137"/>
                  <a:pt x="239" y="1156"/>
                  <a:pt x="180" y="1199"/>
                </a:cubicBezTo>
                <a:cubicBezTo>
                  <a:pt x="0" y="1334"/>
                  <a:pt x="183" y="1700"/>
                  <a:pt x="649" y="2110"/>
                </a:cubicBezTo>
                <a:lnTo>
                  <a:pt x="4765" y="2048"/>
                </a:lnTo>
                <a:cubicBezTo>
                  <a:pt x="4927" y="1575"/>
                  <a:pt x="4886" y="1203"/>
                  <a:pt x="4651" y="1130"/>
                </a:cubicBezTo>
                <a:cubicBezTo>
                  <a:pt x="4610" y="1121"/>
                  <a:pt x="4567" y="1116"/>
                  <a:pt x="4526" y="1116"/>
                </a:cubicBezTo>
                <a:cubicBezTo>
                  <a:pt x="4460" y="1116"/>
                  <a:pt x="4395" y="1128"/>
                  <a:pt x="4334" y="1151"/>
                </a:cubicBezTo>
                <a:cubicBezTo>
                  <a:pt x="4047" y="1258"/>
                  <a:pt x="4068" y="1572"/>
                  <a:pt x="3996" y="1572"/>
                </a:cubicBezTo>
                <a:cubicBezTo>
                  <a:pt x="3913" y="1572"/>
                  <a:pt x="3961" y="1165"/>
                  <a:pt x="3613" y="789"/>
                </a:cubicBezTo>
                <a:cubicBezTo>
                  <a:pt x="3454" y="616"/>
                  <a:pt x="3319" y="571"/>
                  <a:pt x="3202" y="557"/>
                </a:cubicBezTo>
                <a:cubicBezTo>
                  <a:pt x="3176" y="555"/>
                  <a:pt x="3151" y="553"/>
                  <a:pt x="3125" y="553"/>
                </a:cubicBezTo>
                <a:cubicBezTo>
                  <a:pt x="3022" y="553"/>
                  <a:pt x="2920" y="575"/>
                  <a:pt x="2826" y="620"/>
                </a:cubicBezTo>
                <a:cubicBezTo>
                  <a:pt x="2671" y="687"/>
                  <a:pt x="2559" y="800"/>
                  <a:pt x="2510" y="923"/>
                </a:cubicBezTo>
                <a:lnTo>
                  <a:pt x="2510" y="923"/>
                </a:lnTo>
                <a:cubicBezTo>
                  <a:pt x="2468" y="864"/>
                  <a:pt x="2422" y="804"/>
                  <a:pt x="2374" y="747"/>
                </a:cubicBezTo>
                <a:cubicBezTo>
                  <a:pt x="2177" y="516"/>
                  <a:pt x="1746" y="0"/>
                  <a:pt x="1236" y="0"/>
                </a:cubicBezTo>
                <a:close/>
              </a:path>
            </a:pathLst>
          </a:custGeom>
          <a:solidFill>
            <a:srgbClr val="FFFFFF">
              <a:alpha val="48670"/>
            </a:srgbClr>
          </a:solidFill>
          <a:ln>
            <a:noFill/>
          </a:ln>
        </p:spPr>
        <p:txBody>
          <a:bodyPr spcFirstLastPara="1" wrap="square" lIns="113377" tIns="113377" rIns="113377" bIns="113377" anchor="ctr" anchorCtr="0">
            <a:noAutofit/>
          </a:bodyPr>
          <a:lstStyle/>
          <a:p>
            <a:endParaRPr sz="3472" dirty="0">
              <a:latin typeface="Calibri (Body)"/>
            </a:endParaRPr>
          </a:p>
        </p:txBody>
      </p:sp>
      <p:sp>
        <p:nvSpPr>
          <p:cNvPr id="36" name="Google Shape;1064;p42">
            <a:extLst>
              <a:ext uri="{FF2B5EF4-FFF2-40B4-BE49-F238E27FC236}">
                <a16:creationId xmlns:a16="http://schemas.microsoft.com/office/drawing/2014/main" id="{C315A083-DC4B-497B-A3CA-06B26D22D018}"/>
              </a:ext>
            </a:extLst>
          </p:cNvPr>
          <p:cNvSpPr/>
          <p:nvPr/>
        </p:nvSpPr>
        <p:spPr>
          <a:xfrm>
            <a:off x="2129441" y="7039466"/>
            <a:ext cx="173567" cy="229726"/>
          </a:xfrm>
          <a:custGeom>
            <a:avLst/>
            <a:gdLst/>
            <a:ahLst/>
            <a:cxnLst/>
            <a:rect l="l" t="t" r="r" b="b"/>
            <a:pathLst>
              <a:path w="1857" h="2458" extrusionOk="0">
                <a:moveTo>
                  <a:pt x="904" y="1"/>
                </a:moveTo>
                <a:cubicBezTo>
                  <a:pt x="849" y="329"/>
                  <a:pt x="794" y="656"/>
                  <a:pt x="735" y="984"/>
                </a:cubicBezTo>
                <a:lnTo>
                  <a:pt x="0" y="1205"/>
                </a:lnTo>
                <a:lnTo>
                  <a:pt x="735" y="1495"/>
                </a:lnTo>
                <a:cubicBezTo>
                  <a:pt x="794" y="1816"/>
                  <a:pt x="849" y="2137"/>
                  <a:pt x="904" y="2457"/>
                </a:cubicBezTo>
                <a:lnTo>
                  <a:pt x="1101" y="1495"/>
                </a:lnTo>
                <a:lnTo>
                  <a:pt x="1856" y="1205"/>
                </a:lnTo>
                <a:lnTo>
                  <a:pt x="1101" y="984"/>
                </a:lnTo>
                <a:lnTo>
                  <a:pt x="904" y="1"/>
                </a:lnTo>
                <a:close/>
              </a:path>
            </a:pathLst>
          </a:custGeom>
          <a:solidFill>
            <a:srgbClr val="78CFA1"/>
          </a:solidFill>
          <a:ln>
            <a:noFill/>
          </a:ln>
        </p:spPr>
        <p:txBody>
          <a:bodyPr spcFirstLastPara="1" wrap="square" lIns="113377" tIns="113377" rIns="113377" bIns="113377" anchor="ctr" anchorCtr="0">
            <a:noAutofit/>
          </a:bodyPr>
          <a:lstStyle/>
          <a:p>
            <a:endParaRPr sz="3472" dirty="0">
              <a:latin typeface="Calibri (Body)"/>
            </a:endParaRPr>
          </a:p>
        </p:txBody>
      </p:sp>
      <p:sp>
        <p:nvSpPr>
          <p:cNvPr id="37" name="Google Shape;1065;p42">
            <a:extLst>
              <a:ext uri="{FF2B5EF4-FFF2-40B4-BE49-F238E27FC236}">
                <a16:creationId xmlns:a16="http://schemas.microsoft.com/office/drawing/2014/main" id="{45703704-4FCD-4B4D-A138-798277C89FAE}"/>
              </a:ext>
            </a:extLst>
          </p:cNvPr>
          <p:cNvSpPr/>
          <p:nvPr/>
        </p:nvSpPr>
        <p:spPr>
          <a:xfrm>
            <a:off x="3142544" y="4690492"/>
            <a:ext cx="173567" cy="229726"/>
          </a:xfrm>
          <a:custGeom>
            <a:avLst/>
            <a:gdLst/>
            <a:ahLst/>
            <a:cxnLst/>
            <a:rect l="l" t="t" r="r" b="b"/>
            <a:pathLst>
              <a:path w="1857" h="2458" extrusionOk="0">
                <a:moveTo>
                  <a:pt x="904" y="1"/>
                </a:moveTo>
                <a:cubicBezTo>
                  <a:pt x="849" y="329"/>
                  <a:pt x="794" y="656"/>
                  <a:pt x="735" y="984"/>
                </a:cubicBezTo>
                <a:lnTo>
                  <a:pt x="0" y="1205"/>
                </a:lnTo>
                <a:lnTo>
                  <a:pt x="735" y="1495"/>
                </a:lnTo>
                <a:cubicBezTo>
                  <a:pt x="794" y="1816"/>
                  <a:pt x="849" y="2137"/>
                  <a:pt x="904" y="2457"/>
                </a:cubicBezTo>
                <a:lnTo>
                  <a:pt x="1101" y="1495"/>
                </a:lnTo>
                <a:lnTo>
                  <a:pt x="1856" y="1205"/>
                </a:lnTo>
                <a:lnTo>
                  <a:pt x="1101" y="984"/>
                </a:lnTo>
                <a:lnTo>
                  <a:pt x="904" y="1"/>
                </a:lnTo>
                <a:close/>
              </a:path>
            </a:pathLst>
          </a:custGeom>
          <a:solidFill>
            <a:srgbClr val="78CFA1"/>
          </a:solidFill>
          <a:ln>
            <a:noFill/>
          </a:ln>
        </p:spPr>
        <p:txBody>
          <a:bodyPr spcFirstLastPara="1" wrap="square" lIns="113377" tIns="113377" rIns="113377" bIns="113377" anchor="ctr" anchorCtr="0">
            <a:noAutofit/>
          </a:bodyPr>
          <a:lstStyle/>
          <a:p>
            <a:endParaRPr sz="3472" dirty="0">
              <a:latin typeface="Calibri (Body)"/>
            </a:endParaRPr>
          </a:p>
        </p:txBody>
      </p:sp>
      <p:sp>
        <p:nvSpPr>
          <p:cNvPr id="39" name="Google Shape;1067;p42">
            <a:extLst>
              <a:ext uri="{FF2B5EF4-FFF2-40B4-BE49-F238E27FC236}">
                <a16:creationId xmlns:a16="http://schemas.microsoft.com/office/drawing/2014/main" id="{360C1599-2937-4895-822A-CD7C9FB91523}"/>
              </a:ext>
            </a:extLst>
          </p:cNvPr>
          <p:cNvSpPr/>
          <p:nvPr/>
        </p:nvSpPr>
        <p:spPr>
          <a:xfrm>
            <a:off x="9557789" y="7969575"/>
            <a:ext cx="173567" cy="229726"/>
          </a:xfrm>
          <a:custGeom>
            <a:avLst/>
            <a:gdLst/>
            <a:ahLst/>
            <a:cxnLst/>
            <a:rect l="l" t="t" r="r" b="b"/>
            <a:pathLst>
              <a:path w="1857" h="2458" extrusionOk="0">
                <a:moveTo>
                  <a:pt x="904" y="1"/>
                </a:moveTo>
                <a:cubicBezTo>
                  <a:pt x="849" y="329"/>
                  <a:pt x="794" y="656"/>
                  <a:pt x="735" y="984"/>
                </a:cubicBezTo>
                <a:lnTo>
                  <a:pt x="0" y="1205"/>
                </a:lnTo>
                <a:lnTo>
                  <a:pt x="735" y="1495"/>
                </a:lnTo>
                <a:cubicBezTo>
                  <a:pt x="794" y="1816"/>
                  <a:pt x="849" y="2137"/>
                  <a:pt x="904" y="2457"/>
                </a:cubicBezTo>
                <a:lnTo>
                  <a:pt x="1101" y="1495"/>
                </a:lnTo>
                <a:lnTo>
                  <a:pt x="1856" y="1205"/>
                </a:lnTo>
                <a:lnTo>
                  <a:pt x="1101" y="984"/>
                </a:lnTo>
                <a:lnTo>
                  <a:pt x="904" y="1"/>
                </a:lnTo>
                <a:close/>
              </a:path>
            </a:pathLst>
          </a:custGeom>
          <a:solidFill>
            <a:srgbClr val="78CFA1"/>
          </a:solidFill>
          <a:ln>
            <a:noFill/>
          </a:ln>
        </p:spPr>
        <p:txBody>
          <a:bodyPr spcFirstLastPara="1" wrap="square" lIns="113377" tIns="113377" rIns="113377" bIns="113377" anchor="ctr" anchorCtr="0">
            <a:noAutofit/>
          </a:bodyPr>
          <a:lstStyle/>
          <a:p>
            <a:endParaRPr sz="3472" dirty="0">
              <a:latin typeface="Calibri (Body)"/>
            </a:endParaRPr>
          </a:p>
        </p:txBody>
      </p:sp>
      <p:sp>
        <p:nvSpPr>
          <p:cNvPr id="40" name="Google Shape;1068;p42">
            <a:extLst>
              <a:ext uri="{FF2B5EF4-FFF2-40B4-BE49-F238E27FC236}">
                <a16:creationId xmlns:a16="http://schemas.microsoft.com/office/drawing/2014/main" id="{0AAC6839-DF08-4421-B054-0D16FD633741}"/>
              </a:ext>
            </a:extLst>
          </p:cNvPr>
          <p:cNvSpPr/>
          <p:nvPr/>
        </p:nvSpPr>
        <p:spPr>
          <a:xfrm>
            <a:off x="11837566" y="4920221"/>
            <a:ext cx="173567" cy="229726"/>
          </a:xfrm>
          <a:custGeom>
            <a:avLst/>
            <a:gdLst/>
            <a:ahLst/>
            <a:cxnLst/>
            <a:rect l="l" t="t" r="r" b="b"/>
            <a:pathLst>
              <a:path w="1857" h="2458" extrusionOk="0">
                <a:moveTo>
                  <a:pt x="904" y="1"/>
                </a:moveTo>
                <a:cubicBezTo>
                  <a:pt x="849" y="329"/>
                  <a:pt x="794" y="656"/>
                  <a:pt x="735" y="984"/>
                </a:cubicBezTo>
                <a:lnTo>
                  <a:pt x="0" y="1205"/>
                </a:lnTo>
                <a:lnTo>
                  <a:pt x="735" y="1495"/>
                </a:lnTo>
                <a:cubicBezTo>
                  <a:pt x="794" y="1816"/>
                  <a:pt x="849" y="2137"/>
                  <a:pt x="904" y="2457"/>
                </a:cubicBezTo>
                <a:lnTo>
                  <a:pt x="1101" y="1495"/>
                </a:lnTo>
                <a:lnTo>
                  <a:pt x="1856" y="1205"/>
                </a:lnTo>
                <a:lnTo>
                  <a:pt x="1101" y="984"/>
                </a:lnTo>
                <a:lnTo>
                  <a:pt x="904" y="1"/>
                </a:lnTo>
                <a:close/>
              </a:path>
            </a:pathLst>
          </a:custGeom>
          <a:solidFill>
            <a:srgbClr val="78CFA1"/>
          </a:solidFill>
          <a:ln>
            <a:noFill/>
          </a:ln>
        </p:spPr>
        <p:txBody>
          <a:bodyPr spcFirstLastPara="1" wrap="square" lIns="113377" tIns="113377" rIns="113377" bIns="113377" anchor="ctr" anchorCtr="0">
            <a:noAutofit/>
          </a:bodyPr>
          <a:lstStyle/>
          <a:p>
            <a:endParaRPr sz="3472" dirty="0">
              <a:latin typeface="Calibri (Body)"/>
            </a:endParaRPr>
          </a:p>
        </p:txBody>
      </p:sp>
      <p:sp>
        <p:nvSpPr>
          <p:cNvPr id="41" name="Google Shape;1069;p42">
            <a:extLst>
              <a:ext uri="{FF2B5EF4-FFF2-40B4-BE49-F238E27FC236}">
                <a16:creationId xmlns:a16="http://schemas.microsoft.com/office/drawing/2014/main" id="{9D9F1E8F-1CBD-4372-BAB2-11487A05CD9E}"/>
              </a:ext>
            </a:extLst>
          </p:cNvPr>
          <p:cNvSpPr/>
          <p:nvPr/>
        </p:nvSpPr>
        <p:spPr>
          <a:xfrm>
            <a:off x="11868883" y="5727718"/>
            <a:ext cx="743003" cy="318273"/>
          </a:xfrm>
          <a:custGeom>
            <a:avLst/>
            <a:gdLst/>
            <a:ahLst/>
            <a:cxnLst/>
            <a:rect l="l" t="t" r="r" b="b"/>
            <a:pathLst>
              <a:path w="4928" h="2111" extrusionOk="0">
                <a:moveTo>
                  <a:pt x="1236" y="0"/>
                </a:moveTo>
                <a:cubicBezTo>
                  <a:pt x="1220" y="0"/>
                  <a:pt x="1203" y="1"/>
                  <a:pt x="1187" y="2"/>
                </a:cubicBezTo>
                <a:cubicBezTo>
                  <a:pt x="1028" y="12"/>
                  <a:pt x="873" y="71"/>
                  <a:pt x="749" y="175"/>
                </a:cubicBezTo>
                <a:cubicBezTo>
                  <a:pt x="489" y="408"/>
                  <a:pt x="618" y="827"/>
                  <a:pt x="835" y="1196"/>
                </a:cubicBezTo>
                <a:lnTo>
                  <a:pt x="835" y="1196"/>
                </a:lnTo>
                <a:cubicBezTo>
                  <a:pt x="709" y="1158"/>
                  <a:pt x="572" y="1137"/>
                  <a:pt x="452" y="1137"/>
                </a:cubicBezTo>
                <a:cubicBezTo>
                  <a:pt x="338" y="1137"/>
                  <a:pt x="239" y="1156"/>
                  <a:pt x="180" y="1199"/>
                </a:cubicBezTo>
                <a:cubicBezTo>
                  <a:pt x="0" y="1334"/>
                  <a:pt x="183" y="1700"/>
                  <a:pt x="649" y="2110"/>
                </a:cubicBezTo>
                <a:lnTo>
                  <a:pt x="4765" y="2048"/>
                </a:lnTo>
                <a:cubicBezTo>
                  <a:pt x="4927" y="1575"/>
                  <a:pt x="4886" y="1203"/>
                  <a:pt x="4651" y="1130"/>
                </a:cubicBezTo>
                <a:cubicBezTo>
                  <a:pt x="4610" y="1121"/>
                  <a:pt x="4567" y="1116"/>
                  <a:pt x="4526" y="1116"/>
                </a:cubicBezTo>
                <a:cubicBezTo>
                  <a:pt x="4460" y="1116"/>
                  <a:pt x="4395" y="1128"/>
                  <a:pt x="4334" y="1151"/>
                </a:cubicBezTo>
                <a:cubicBezTo>
                  <a:pt x="4047" y="1258"/>
                  <a:pt x="4068" y="1572"/>
                  <a:pt x="3996" y="1572"/>
                </a:cubicBezTo>
                <a:cubicBezTo>
                  <a:pt x="3913" y="1572"/>
                  <a:pt x="3961" y="1165"/>
                  <a:pt x="3613" y="789"/>
                </a:cubicBezTo>
                <a:cubicBezTo>
                  <a:pt x="3454" y="616"/>
                  <a:pt x="3319" y="571"/>
                  <a:pt x="3202" y="557"/>
                </a:cubicBezTo>
                <a:cubicBezTo>
                  <a:pt x="3176" y="555"/>
                  <a:pt x="3151" y="553"/>
                  <a:pt x="3125" y="553"/>
                </a:cubicBezTo>
                <a:cubicBezTo>
                  <a:pt x="3022" y="553"/>
                  <a:pt x="2920" y="575"/>
                  <a:pt x="2826" y="620"/>
                </a:cubicBezTo>
                <a:cubicBezTo>
                  <a:pt x="2671" y="687"/>
                  <a:pt x="2559" y="800"/>
                  <a:pt x="2510" y="923"/>
                </a:cubicBezTo>
                <a:lnTo>
                  <a:pt x="2510" y="923"/>
                </a:lnTo>
                <a:cubicBezTo>
                  <a:pt x="2468" y="864"/>
                  <a:pt x="2422" y="804"/>
                  <a:pt x="2374" y="747"/>
                </a:cubicBezTo>
                <a:cubicBezTo>
                  <a:pt x="2177" y="516"/>
                  <a:pt x="1746" y="0"/>
                  <a:pt x="1236" y="0"/>
                </a:cubicBezTo>
                <a:close/>
              </a:path>
            </a:pathLst>
          </a:custGeom>
          <a:solidFill>
            <a:srgbClr val="FFFFFF">
              <a:alpha val="48670"/>
            </a:srgbClr>
          </a:solidFill>
          <a:ln>
            <a:noFill/>
          </a:ln>
        </p:spPr>
        <p:txBody>
          <a:bodyPr spcFirstLastPara="1" wrap="square" lIns="113377" tIns="113377" rIns="113377" bIns="113377" anchor="ctr" anchorCtr="0">
            <a:noAutofit/>
          </a:bodyPr>
          <a:lstStyle/>
          <a:p>
            <a:endParaRPr sz="3472" dirty="0">
              <a:latin typeface="Calibri (Body)"/>
            </a:endParaRPr>
          </a:p>
        </p:txBody>
      </p:sp>
      <p:sp>
        <p:nvSpPr>
          <p:cNvPr id="42" name="Google Shape;1070;p42">
            <a:extLst>
              <a:ext uri="{FF2B5EF4-FFF2-40B4-BE49-F238E27FC236}">
                <a16:creationId xmlns:a16="http://schemas.microsoft.com/office/drawing/2014/main" id="{1582DA8F-E49B-4017-A2F2-0F8A5C2FFD1B}"/>
              </a:ext>
            </a:extLst>
          </p:cNvPr>
          <p:cNvSpPr/>
          <p:nvPr/>
        </p:nvSpPr>
        <p:spPr>
          <a:xfrm>
            <a:off x="4482136" y="8062397"/>
            <a:ext cx="173567" cy="229726"/>
          </a:xfrm>
          <a:custGeom>
            <a:avLst/>
            <a:gdLst/>
            <a:ahLst/>
            <a:cxnLst/>
            <a:rect l="l" t="t" r="r" b="b"/>
            <a:pathLst>
              <a:path w="1857" h="2458" extrusionOk="0">
                <a:moveTo>
                  <a:pt x="904" y="1"/>
                </a:moveTo>
                <a:cubicBezTo>
                  <a:pt x="849" y="329"/>
                  <a:pt x="794" y="656"/>
                  <a:pt x="735" y="984"/>
                </a:cubicBezTo>
                <a:lnTo>
                  <a:pt x="0" y="1205"/>
                </a:lnTo>
                <a:lnTo>
                  <a:pt x="735" y="1495"/>
                </a:lnTo>
                <a:cubicBezTo>
                  <a:pt x="794" y="1816"/>
                  <a:pt x="849" y="2137"/>
                  <a:pt x="904" y="2457"/>
                </a:cubicBezTo>
                <a:lnTo>
                  <a:pt x="1101" y="1495"/>
                </a:lnTo>
                <a:lnTo>
                  <a:pt x="1856" y="1205"/>
                </a:lnTo>
                <a:lnTo>
                  <a:pt x="1101" y="984"/>
                </a:lnTo>
                <a:lnTo>
                  <a:pt x="904" y="1"/>
                </a:lnTo>
                <a:close/>
              </a:path>
            </a:pathLst>
          </a:custGeom>
          <a:solidFill>
            <a:srgbClr val="78CFA1"/>
          </a:solidFill>
          <a:ln>
            <a:noFill/>
          </a:ln>
        </p:spPr>
        <p:txBody>
          <a:bodyPr spcFirstLastPara="1" wrap="square" lIns="113377" tIns="113377" rIns="113377" bIns="113377" anchor="ctr" anchorCtr="0">
            <a:noAutofit/>
          </a:bodyPr>
          <a:lstStyle/>
          <a:p>
            <a:endParaRPr sz="3472" dirty="0">
              <a:latin typeface="Calibri (Body)"/>
            </a:endParaRPr>
          </a:p>
        </p:txBody>
      </p:sp>
      <p:sp>
        <p:nvSpPr>
          <p:cNvPr id="43" name="Google Shape;1092;p42">
            <a:extLst>
              <a:ext uri="{FF2B5EF4-FFF2-40B4-BE49-F238E27FC236}">
                <a16:creationId xmlns:a16="http://schemas.microsoft.com/office/drawing/2014/main" id="{5D6AAF3A-8C0B-4B81-AA3E-97DE00475FB6}"/>
              </a:ext>
            </a:extLst>
          </p:cNvPr>
          <p:cNvSpPr/>
          <p:nvPr/>
        </p:nvSpPr>
        <p:spPr>
          <a:xfrm>
            <a:off x="7658985" y="8144809"/>
            <a:ext cx="1657977" cy="710205"/>
          </a:xfrm>
          <a:custGeom>
            <a:avLst/>
            <a:gdLst/>
            <a:ahLst/>
            <a:cxnLst/>
            <a:rect l="l" t="t" r="r" b="b"/>
            <a:pathLst>
              <a:path w="4928" h="2111" extrusionOk="0">
                <a:moveTo>
                  <a:pt x="1236" y="0"/>
                </a:moveTo>
                <a:cubicBezTo>
                  <a:pt x="1220" y="0"/>
                  <a:pt x="1203" y="1"/>
                  <a:pt x="1187" y="2"/>
                </a:cubicBezTo>
                <a:cubicBezTo>
                  <a:pt x="1028" y="12"/>
                  <a:pt x="873" y="71"/>
                  <a:pt x="749" y="175"/>
                </a:cubicBezTo>
                <a:cubicBezTo>
                  <a:pt x="489" y="408"/>
                  <a:pt x="618" y="827"/>
                  <a:pt x="835" y="1196"/>
                </a:cubicBezTo>
                <a:lnTo>
                  <a:pt x="835" y="1196"/>
                </a:lnTo>
                <a:cubicBezTo>
                  <a:pt x="709" y="1158"/>
                  <a:pt x="572" y="1137"/>
                  <a:pt x="452" y="1137"/>
                </a:cubicBezTo>
                <a:cubicBezTo>
                  <a:pt x="338" y="1137"/>
                  <a:pt x="239" y="1156"/>
                  <a:pt x="180" y="1199"/>
                </a:cubicBezTo>
                <a:cubicBezTo>
                  <a:pt x="0" y="1334"/>
                  <a:pt x="183" y="1700"/>
                  <a:pt x="649" y="2110"/>
                </a:cubicBezTo>
                <a:lnTo>
                  <a:pt x="4765" y="2048"/>
                </a:lnTo>
                <a:cubicBezTo>
                  <a:pt x="4927" y="1575"/>
                  <a:pt x="4886" y="1203"/>
                  <a:pt x="4651" y="1130"/>
                </a:cubicBezTo>
                <a:cubicBezTo>
                  <a:pt x="4610" y="1121"/>
                  <a:pt x="4567" y="1116"/>
                  <a:pt x="4526" y="1116"/>
                </a:cubicBezTo>
                <a:cubicBezTo>
                  <a:pt x="4460" y="1116"/>
                  <a:pt x="4395" y="1128"/>
                  <a:pt x="4334" y="1151"/>
                </a:cubicBezTo>
                <a:cubicBezTo>
                  <a:pt x="4047" y="1258"/>
                  <a:pt x="4068" y="1572"/>
                  <a:pt x="3996" y="1572"/>
                </a:cubicBezTo>
                <a:cubicBezTo>
                  <a:pt x="3913" y="1572"/>
                  <a:pt x="3961" y="1165"/>
                  <a:pt x="3613" y="789"/>
                </a:cubicBezTo>
                <a:cubicBezTo>
                  <a:pt x="3454" y="616"/>
                  <a:pt x="3319" y="571"/>
                  <a:pt x="3202" y="557"/>
                </a:cubicBezTo>
                <a:cubicBezTo>
                  <a:pt x="3176" y="555"/>
                  <a:pt x="3151" y="553"/>
                  <a:pt x="3125" y="553"/>
                </a:cubicBezTo>
                <a:cubicBezTo>
                  <a:pt x="3022" y="553"/>
                  <a:pt x="2920" y="575"/>
                  <a:pt x="2826" y="620"/>
                </a:cubicBezTo>
                <a:cubicBezTo>
                  <a:pt x="2671" y="687"/>
                  <a:pt x="2559" y="800"/>
                  <a:pt x="2510" y="923"/>
                </a:cubicBezTo>
                <a:lnTo>
                  <a:pt x="2510" y="923"/>
                </a:lnTo>
                <a:cubicBezTo>
                  <a:pt x="2468" y="864"/>
                  <a:pt x="2422" y="804"/>
                  <a:pt x="2374" y="747"/>
                </a:cubicBezTo>
                <a:cubicBezTo>
                  <a:pt x="2177" y="516"/>
                  <a:pt x="1746" y="0"/>
                  <a:pt x="1236" y="0"/>
                </a:cubicBezTo>
                <a:close/>
              </a:path>
            </a:pathLst>
          </a:custGeom>
          <a:solidFill>
            <a:srgbClr val="FFFFFF">
              <a:alpha val="48670"/>
            </a:srgbClr>
          </a:solidFill>
          <a:ln>
            <a:noFill/>
          </a:ln>
        </p:spPr>
        <p:txBody>
          <a:bodyPr spcFirstLastPara="1" wrap="square" lIns="113377" tIns="113377" rIns="113377" bIns="113377" anchor="ctr" anchorCtr="0">
            <a:noAutofit/>
          </a:bodyPr>
          <a:lstStyle/>
          <a:p>
            <a:endParaRPr sz="3472" dirty="0">
              <a:latin typeface="Calibri (Body)"/>
            </a:endParaRPr>
          </a:p>
        </p:txBody>
      </p:sp>
      <p:sp>
        <p:nvSpPr>
          <p:cNvPr id="44" name="Google Shape;1093;p42">
            <a:extLst>
              <a:ext uri="{FF2B5EF4-FFF2-40B4-BE49-F238E27FC236}">
                <a16:creationId xmlns:a16="http://schemas.microsoft.com/office/drawing/2014/main" id="{DA09BBBD-1863-4305-AF0E-6836919055CB}"/>
              </a:ext>
            </a:extLst>
          </p:cNvPr>
          <p:cNvSpPr/>
          <p:nvPr/>
        </p:nvSpPr>
        <p:spPr>
          <a:xfrm>
            <a:off x="2334648" y="8773845"/>
            <a:ext cx="173567" cy="229726"/>
          </a:xfrm>
          <a:custGeom>
            <a:avLst/>
            <a:gdLst/>
            <a:ahLst/>
            <a:cxnLst/>
            <a:rect l="l" t="t" r="r" b="b"/>
            <a:pathLst>
              <a:path w="1857" h="2458" extrusionOk="0">
                <a:moveTo>
                  <a:pt x="904" y="1"/>
                </a:moveTo>
                <a:cubicBezTo>
                  <a:pt x="849" y="329"/>
                  <a:pt x="794" y="656"/>
                  <a:pt x="735" y="984"/>
                </a:cubicBezTo>
                <a:lnTo>
                  <a:pt x="0" y="1205"/>
                </a:lnTo>
                <a:lnTo>
                  <a:pt x="735" y="1495"/>
                </a:lnTo>
                <a:cubicBezTo>
                  <a:pt x="794" y="1816"/>
                  <a:pt x="849" y="2137"/>
                  <a:pt x="904" y="2457"/>
                </a:cubicBezTo>
                <a:lnTo>
                  <a:pt x="1101" y="1495"/>
                </a:lnTo>
                <a:lnTo>
                  <a:pt x="1856" y="1205"/>
                </a:lnTo>
                <a:lnTo>
                  <a:pt x="1101" y="984"/>
                </a:lnTo>
                <a:lnTo>
                  <a:pt x="904" y="1"/>
                </a:lnTo>
                <a:close/>
              </a:path>
            </a:pathLst>
          </a:custGeom>
          <a:solidFill>
            <a:srgbClr val="78CFA1"/>
          </a:solidFill>
          <a:ln>
            <a:noFill/>
          </a:ln>
        </p:spPr>
        <p:txBody>
          <a:bodyPr spcFirstLastPara="1" wrap="square" lIns="113377" tIns="113377" rIns="113377" bIns="113377" anchor="ctr" anchorCtr="0">
            <a:noAutofit/>
          </a:bodyPr>
          <a:lstStyle/>
          <a:p>
            <a:endParaRPr sz="3472" dirty="0">
              <a:latin typeface="Calibri (Body)"/>
            </a:endParaRPr>
          </a:p>
        </p:txBody>
      </p:sp>
      <p:sp>
        <p:nvSpPr>
          <p:cNvPr id="45" name="Google Shape;1094;p42">
            <a:extLst>
              <a:ext uri="{FF2B5EF4-FFF2-40B4-BE49-F238E27FC236}">
                <a16:creationId xmlns:a16="http://schemas.microsoft.com/office/drawing/2014/main" id="{1B2D7FFA-E645-48C5-8B7D-09387B9FDC96}"/>
              </a:ext>
            </a:extLst>
          </p:cNvPr>
          <p:cNvSpPr/>
          <p:nvPr/>
        </p:nvSpPr>
        <p:spPr>
          <a:xfrm>
            <a:off x="7067722" y="8773845"/>
            <a:ext cx="173567" cy="229726"/>
          </a:xfrm>
          <a:custGeom>
            <a:avLst/>
            <a:gdLst/>
            <a:ahLst/>
            <a:cxnLst/>
            <a:rect l="l" t="t" r="r" b="b"/>
            <a:pathLst>
              <a:path w="1857" h="2458" extrusionOk="0">
                <a:moveTo>
                  <a:pt x="904" y="1"/>
                </a:moveTo>
                <a:cubicBezTo>
                  <a:pt x="849" y="329"/>
                  <a:pt x="794" y="656"/>
                  <a:pt x="735" y="984"/>
                </a:cubicBezTo>
                <a:lnTo>
                  <a:pt x="0" y="1205"/>
                </a:lnTo>
                <a:lnTo>
                  <a:pt x="735" y="1495"/>
                </a:lnTo>
                <a:cubicBezTo>
                  <a:pt x="794" y="1816"/>
                  <a:pt x="849" y="2137"/>
                  <a:pt x="904" y="2457"/>
                </a:cubicBezTo>
                <a:lnTo>
                  <a:pt x="1101" y="1495"/>
                </a:lnTo>
                <a:lnTo>
                  <a:pt x="1856" y="1205"/>
                </a:lnTo>
                <a:lnTo>
                  <a:pt x="1101" y="984"/>
                </a:lnTo>
                <a:lnTo>
                  <a:pt x="904" y="1"/>
                </a:lnTo>
                <a:close/>
              </a:path>
            </a:pathLst>
          </a:custGeom>
          <a:solidFill>
            <a:srgbClr val="78CFA1"/>
          </a:solidFill>
          <a:ln>
            <a:noFill/>
          </a:ln>
        </p:spPr>
        <p:txBody>
          <a:bodyPr spcFirstLastPara="1" wrap="square" lIns="113377" tIns="113377" rIns="113377" bIns="113377" anchor="ctr" anchorCtr="0">
            <a:noAutofit/>
          </a:bodyPr>
          <a:lstStyle/>
          <a:p>
            <a:endParaRPr sz="3472" dirty="0">
              <a:latin typeface="Calibri (Body)"/>
            </a:endParaRPr>
          </a:p>
        </p:txBody>
      </p:sp>
      <p:pic>
        <p:nvPicPr>
          <p:cNvPr id="46" name="Picture 2" descr="C:\Users\It Shop\Downloads\WhatsApp_Image_2022-09-27_at_3.07.20_PM-removebg-preview.png">
            <a:extLst>
              <a:ext uri="{FF2B5EF4-FFF2-40B4-BE49-F238E27FC236}">
                <a16:creationId xmlns:a16="http://schemas.microsoft.com/office/drawing/2014/main" id="{EF03D67C-6391-42AF-8E64-EA74FCA08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768" y="4616283"/>
            <a:ext cx="1390888" cy="139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3" descr="C:\Users\It Shop\Downloads\WhatsApp_Image_2022-09-27_at_3.08.14_PM-removebg-preview.png">
            <a:extLst>
              <a:ext uri="{FF2B5EF4-FFF2-40B4-BE49-F238E27FC236}">
                <a16:creationId xmlns:a16="http://schemas.microsoft.com/office/drawing/2014/main" id="{8D140D00-EC20-4EDD-95B3-A3DD73AE8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687" y="4551700"/>
            <a:ext cx="1679877" cy="181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C450614-5728-4309-B19F-DD5C1B510708}"/>
              </a:ext>
            </a:extLst>
          </p:cNvPr>
          <p:cNvSpPr txBox="1"/>
          <p:nvPr/>
        </p:nvSpPr>
        <p:spPr>
          <a:xfrm>
            <a:off x="1346706" y="6366357"/>
            <a:ext cx="1892122" cy="62664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472" b="1" dirty="0">
                <a:solidFill>
                  <a:srgbClr val="0070C0"/>
                </a:solidFill>
                <a:latin typeface="Calibri (Body)"/>
              </a:rPr>
              <a:t>التشجير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63DD626-B82E-46E1-87B0-776B9B6F25B5}"/>
              </a:ext>
            </a:extLst>
          </p:cNvPr>
          <p:cNvSpPr txBox="1"/>
          <p:nvPr/>
        </p:nvSpPr>
        <p:spPr>
          <a:xfrm>
            <a:off x="3740587" y="6309105"/>
            <a:ext cx="1562978" cy="169527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472" b="1" dirty="0">
                <a:solidFill>
                  <a:srgbClr val="0070C0"/>
                </a:solidFill>
                <a:latin typeface="Calibri (Body)"/>
              </a:rPr>
              <a:t>حملات لنهر نيل نظيف</a:t>
            </a:r>
          </a:p>
        </p:txBody>
      </p:sp>
      <p:pic>
        <p:nvPicPr>
          <p:cNvPr id="50" name="Picture 4" descr="C:\Users\It Shop\Downloads\WhatsApp_Image_2022-09-27_at_3.12.48_PM-removebg-preview.png">
            <a:extLst>
              <a:ext uri="{FF2B5EF4-FFF2-40B4-BE49-F238E27FC236}">
                <a16:creationId xmlns:a16="http://schemas.microsoft.com/office/drawing/2014/main" id="{5496BA11-0948-4D76-8992-1C4795554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126" y="4616283"/>
            <a:ext cx="1390888" cy="139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63709FFF-73FB-437F-900B-FF910B0078E9}"/>
              </a:ext>
            </a:extLst>
          </p:cNvPr>
          <p:cNvSpPr txBox="1"/>
          <p:nvPr/>
        </p:nvSpPr>
        <p:spPr>
          <a:xfrm>
            <a:off x="5722923" y="6232771"/>
            <a:ext cx="2827488" cy="169527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472" b="1" dirty="0">
                <a:solidFill>
                  <a:srgbClr val="0070C0"/>
                </a:solidFill>
                <a:latin typeface="Calibri (Body)"/>
              </a:rPr>
              <a:t>رحلات ميدانية للمصانع الخضراء</a:t>
            </a:r>
          </a:p>
          <a:p>
            <a:pPr algn="ctr" defTabSz="1133947" rtl="1"/>
            <a:endParaRPr lang="ar-SA" sz="3472" dirty="0">
              <a:solidFill>
                <a:srgbClr val="0070C0"/>
              </a:solidFill>
              <a:latin typeface="Calibri (Body)"/>
            </a:endParaRPr>
          </a:p>
        </p:txBody>
      </p:sp>
      <p:pic>
        <p:nvPicPr>
          <p:cNvPr id="52" name="Picture 5" descr="C:\Users\It Shop\Downloads\WhatsApp_Image_2022-09-27_at_3.15.24_PM-removebg-preview.png">
            <a:extLst>
              <a:ext uri="{FF2B5EF4-FFF2-40B4-BE49-F238E27FC236}">
                <a16:creationId xmlns:a16="http://schemas.microsoft.com/office/drawing/2014/main" id="{3F464C5F-2515-4D2A-8B22-1E314A985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478" y="4487952"/>
            <a:ext cx="1709578" cy="1709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5F0155A6-73B7-4A94-9780-DDC8021C4DAA}"/>
              </a:ext>
            </a:extLst>
          </p:cNvPr>
          <p:cNvSpPr txBox="1"/>
          <p:nvPr/>
        </p:nvSpPr>
        <p:spPr>
          <a:xfrm>
            <a:off x="8550411" y="6232770"/>
            <a:ext cx="2936456" cy="169527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defTabSz="1133947" rtl="1"/>
            <a:r>
              <a:rPr lang="ar-SA" sz="3472" b="1" dirty="0">
                <a:solidFill>
                  <a:srgbClr val="0070C0"/>
                </a:solidFill>
                <a:latin typeface="Calibri (Body)"/>
              </a:rPr>
              <a:t>رحلات ميدانية لمناطق انتاج الطاقة المتجددة</a:t>
            </a:r>
          </a:p>
        </p:txBody>
      </p:sp>
      <p:pic>
        <p:nvPicPr>
          <p:cNvPr id="54" name="Picture 6" descr="C:\Users\It Shop\Downloads\WhatsApp_Image_2022-09-27_at_3.19.18_PM-removebg-preview.png">
            <a:extLst>
              <a:ext uri="{FF2B5EF4-FFF2-40B4-BE49-F238E27FC236}">
                <a16:creationId xmlns:a16="http://schemas.microsoft.com/office/drawing/2014/main" id="{6F7F725F-0B2D-488B-ACC8-DFF2047FF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6807" y="4462661"/>
            <a:ext cx="2096970" cy="2096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C8FBF0BE-CC51-4CAB-92FA-760C2BB5B493}"/>
              </a:ext>
            </a:extLst>
          </p:cNvPr>
          <p:cNvSpPr txBox="1"/>
          <p:nvPr/>
        </p:nvSpPr>
        <p:spPr>
          <a:xfrm>
            <a:off x="11756980" y="6309105"/>
            <a:ext cx="2678923" cy="169527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472" b="1" dirty="0">
                <a:solidFill>
                  <a:srgbClr val="0070C0"/>
                </a:solidFill>
                <a:latin typeface="Calibri (Body)"/>
              </a:rPr>
              <a:t>فيديوهات للتوعية المجتمعية </a:t>
            </a:r>
          </a:p>
        </p:txBody>
      </p:sp>
      <p:sp>
        <p:nvSpPr>
          <p:cNvPr id="27" name="Terminator 26">
            <a:extLst>
              <a:ext uri="{FF2B5EF4-FFF2-40B4-BE49-F238E27FC236}">
                <a16:creationId xmlns:a16="http://schemas.microsoft.com/office/drawing/2014/main" id="{7D06500E-1399-1F47-9829-314FCCC198BE}"/>
              </a:ext>
            </a:extLst>
          </p:cNvPr>
          <p:cNvSpPr/>
          <p:nvPr/>
        </p:nvSpPr>
        <p:spPr>
          <a:xfrm>
            <a:off x="3427423" y="2863238"/>
            <a:ext cx="7454166" cy="1263881"/>
          </a:xfrm>
          <a:prstGeom prst="flowChartTermina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ar-SA" sz="5952" b="1" dirty="0">
                <a:solidFill>
                  <a:srgbClr val="0070C0"/>
                </a:solidFill>
                <a:latin typeface="Calibri (Body)"/>
              </a:rPr>
              <a:t>الأنشطة المجتمعية</a:t>
            </a:r>
            <a:endParaRPr lang="ar-EG" sz="5952" b="1" dirty="0">
              <a:solidFill>
                <a:srgbClr val="0070C0"/>
              </a:solidFill>
              <a:latin typeface="Calibri (Body)"/>
            </a:endParaRPr>
          </a:p>
        </p:txBody>
      </p:sp>
    </p:spTree>
    <p:extLst>
      <p:ext uri="{BB962C8B-B14F-4D97-AF65-F5344CB8AC3E}">
        <p14:creationId xmlns:p14="http://schemas.microsoft.com/office/powerpoint/2010/main" val="3009272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214;p46">
            <a:extLst>
              <a:ext uri="{FF2B5EF4-FFF2-40B4-BE49-F238E27FC236}">
                <a16:creationId xmlns:a16="http://schemas.microsoft.com/office/drawing/2014/main" id="{2C12773D-75E6-461D-8861-0F3AE59DBCD7}"/>
              </a:ext>
            </a:extLst>
          </p:cNvPr>
          <p:cNvSpPr/>
          <p:nvPr/>
        </p:nvSpPr>
        <p:spPr>
          <a:xfrm>
            <a:off x="2963013" y="7963438"/>
            <a:ext cx="743003" cy="318273"/>
          </a:xfrm>
          <a:custGeom>
            <a:avLst/>
            <a:gdLst/>
            <a:ahLst/>
            <a:cxnLst/>
            <a:rect l="l" t="t" r="r" b="b"/>
            <a:pathLst>
              <a:path w="4928" h="2111" extrusionOk="0">
                <a:moveTo>
                  <a:pt x="1236" y="0"/>
                </a:moveTo>
                <a:cubicBezTo>
                  <a:pt x="1220" y="0"/>
                  <a:pt x="1203" y="1"/>
                  <a:pt x="1187" y="2"/>
                </a:cubicBezTo>
                <a:cubicBezTo>
                  <a:pt x="1028" y="12"/>
                  <a:pt x="873" y="71"/>
                  <a:pt x="749" y="175"/>
                </a:cubicBezTo>
                <a:cubicBezTo>
                  <a:pt x="489" y="408"/>
                  <a:pt x="618" y="827"/>
                  <a:pt x="835" y="1196"/>
                </a:cubicBezTo>
                <a:lnTo>
                  <a:pt x="835" y="1196"/>
                </a:lnTo>
                <a:cubicBezTo>
                  <a:pt x="709" y="1158"/>
                  <a:pt x="572" y="1137"/>
                  <a:pt x="452" y="1137"/>
                </a:cubicBezTo>
                <a:cubicBezTo>
                  <a:pt x="338" y="1137"/>
                  <a:pt x="239" y="1156"/>
                  <a:pt x="180" y="1199"/>
                </a:cubicBezTo>
                <a:cubicBezTo>
                  <a:pt x="0" y="1334"/>
                  <a:pt x="183" y="1700"/>
                  <a:pt x="649" y="2110"/>
                </a:cubicBezTo>
                <a:lnTo>
                  <a:pt x="4765" y="2048"/>
                </a:lnTo>
                <a:cubicBezTo>
                  <a:pt x="4927" y="1575"/>
                  <a:pt x="4886" y="1203"/>
                  <a:pt x="4651" y="1130"/>
                </a:cubicBezTo>
                <a:cubicBezTo>
                  <a:pt x="4610" y="1121"/>
                  <a:pt x="4567" y="1116"/>
                  <a:pt x="4526" y="1116"/>
                </a:cubicBezTo>
                <a:cubicBezTo>
                  <a:pt x="4460" y="1116"/>
                  <a:pt x="4395" y="1128"/>
                  <a:pt x="4334" y="1151"/>
                </a:cubicBezTo>
                <a:cubicBezTo>
                  <a:pt x="4047" y="1258"/>
                  <a:pt x="4068" y="1572"/>
                  <a:pt x="3996" y="1572"/>
                </a:cubicBezTo>
                <a:cubicBezTo>
                  <a:pt x="3913" y="1572"/>
                  <a:pt x="3961" y="1165"/>
                  <a:pt x="3613" y="789"/>
                </a:cubicBezTo>
                <a:cubicBezTo>
                  <a:pt x="3454" y="616"/>
                  <a:pt x="3319" y="571"/>
                  <a:pt x="3202" y="557"/>
                </a:cubicBezTo>
                <a:cubicBezTo>
                  <a:pt x="3176" y="555"/>
                  <a:pt x="3151" y="553"/>
                  <a:pt x="3125" y="553"/>
                </a:cubicBezTo>
                <a:cubicBezTo>
                  <a:pt x="3022" y="553"/>
                  <a:pt x="2920" y="575"/>
                  <a:pt x="2826" y="620"/>
                </a:cubicBezTo>
                <a:cubicBezTo>
                  <a:pt x="2671" y="687"/>
                  <a:pt x="2559" y="800"/>
                  <a:pt x="2510" y="923"/>
                </a:cubicBezTo>
                <a:lnTo>
                  <a:pt x="2510" y="923"/>
                </a:lnTo>
                <a:cubicBezTo>
                  <a:pt x="2468" y="864"/>
                  <a:pt x="2422" y="804"/>
                  <a:pt x="2374" y="747"/>
                </a:cubicBezTo>
                <a:cubicBezTo>
                  <a:pt x="2177" y="516"/>
                  <a:pt x="1746" y="0"/>
                  <a:pt x="1236" y="0"/>
                </a:cubicBezTo>
                <a:close/>
              </a:path>
            </a:pathLst>
          </a:custGeom>
          <a:solidFill>
            <a:srgbClr val="FFFFFF">
              <a:alpha val="48670"/>
            </a:srgbClr>
          </a:solidFill>
          <a:ln>
            <a:noFill/>
          </a:ln>
        </p:spPr>
        <p:txBody>
          <a:bodyPr spcFirstLastPara="1" wrap="square" lIns="113377" tIns="113377" rIns="113377" bIns="113377" anchor="ctr" anchorCtr="0">
            <a:noAutofit/>
          </a:bodyPr>
          <a:lstStyle/>
          <a:p>
            <a:endParaRPr sz="3025" dirty="0"/>
          </a:p>
        </p:txBody>
      </p:sp>
      <p:sp>
        <p:nvSpPr>
          <p:cNvPr id="16" name="Google Shape;1215;p46">
            <a:extLst>
              <a:ext uri="{FF2B5EF4-FFF2-40B4-BE49-F238E27FC236}">
                <a16:creationId xmlns:a16="http://schemas.microsoft.com/office/drawing/2014/main" id="{F26EC648-E102-45D4-B8C3-11FDF31FD5E9}"/>
              </a:ext>
            </a:extLst>
          </p:cNvPr>
          <p:cNvSpPr/>
          <p:nvPr/>
        </p:nvSpPr>
        <p:spPr>
          <a:xfrm>
            <a:off x="10957608" y="6436991"/>
            <a:ext cx="173567" cy="229726"/>
          </a:xfrm>
          <a:custGeom>
            <a:avLst/>
            <a:gdLst/>
            <a:ahLst/>
            <a:cxnLst/>
            <a:rect l="l" t="t" r="r" b="b"/>
            <a:pathLst>
              <a:path w="1857" h="2458" extrusionOk="0">
                <a:moveTo>
                  <a:pt x="904" y="1"/>
                </a:moveTo>
                <a:cubicBezTo>
                  <a:pt x="849" y="329"/>
                  <a:pt x="794" y="656"/>
                  <a:pt x="735" y="984"/>
                </a:cubicBezTo>
                <a:lnTo>
                  <a:pt x="0" y="1205"/>
                </a:lnTo>
                <a:lnTo>
                  <a:pt x="735" y="1495"/>
                </a:lnTo>
                <a:cubicBezTo>
                  <a:pt x="794" y="1816"/>
                  <a:pt x="849" y="2137"/>
                  <a:pt x="904" y="2457"/>
                </a:cubicBezTo>
                <a:lnTo>
                  <a:pt x="1101" y="1495"/>
                </a:lnTo>
                <a:lnTo>
                  <a:pt x="1856" y="1205"/>
                </a:lnTo>
                <a:lnTo>
                  <a:pt x="1101" y="984"/>
                </a:lnTo>
                <a:lnTo>
                  <a:pt x="904" y="1"/>
                </a:lnTo>
                <a:close/>
              </a:path>
            </a:pathLst>
          </a:custGeom>
          <a:solidFill>
            <a:srgbClr val="78CFA1"/>
          </a:solidFill>
          <a:ln>
            <a:noFill/>
          </a:ln>
        </p:spPr>
        <p:txBody>
          <a:bodyPr spcFirstLastPara="1" wrap="square" lIns="113377" tIns="113377" rIns="113377" bIns="113377" anchor="ctr" anchorCtr="0">
            <a:noAutofit/>
          </a:bodyPr>
          <a:lstStyle/>
          <a:p>
            <a:endParaRPr sz="3025" dirty="0"/>
          </a:p>
        </p:txBody>
      </p:sp>
      <p:sp>
        <p:nvSpPr>
          <p:cNvPr id="17" name="Google Shape;1216;p46">
            <a:extLst>
              <a:ext uri="{FF2B5EF4-FFF2-40B4-BE49-F238E27FC236}">
                <a16:creationId xmlns:a16="http://schemas.microsoft.com/office/drawing/2014/main" id="{660A026E-E6E2-495A-B68C-A8FC61F49C29}"/>
              </a:ext>
            </a:extLst>
          </p:cNvPr>
          <p:cNvSpPr/>
          <p:nvPr/>
        </p:nvSpPr>
        <p:spPr>
          <a:xfrm>
            <a:off x="10898796" y="4397981"/>
            <a:ext cx="173567" cy="229726"/>
          </a:xfrm>
          <a:custGeom>
            <a:avLst/>
            <a:gdLst/>
            <a:ahLst/>
            <a:cxnLst/>
            <a:rect l="l" t="t" r="r" b="b"/>
            <a:pathLst>
              <a:path w="1857" h="2458" extrusionOk="0">
                <a:moveTo>
                  <a:pt x="904" y="1"/>
                </a:moveTo>
                <a:cubicBezTo>
                  <a:pt x="849" y="329"/>
                  <a:pt x="794" y="656"/>
                  <a:pt x="735" y="984"/>
                </a:cubicBezTo>
                <a:lnTo>
                  <a:pt x="0" y="1205"/>
                </a:lnTo>
                <a:lnTo>
                  <a:pt x="735" y="1495"/>
                </a:lnTo>
                <a:cubicBezTo>
                  <a:pt x="794" y="1816"/>
                  <a:pt x="849" y="2137"/>
                  <a:pt x="904" y="2457"/>
                </a:cubicBezTo>
                <a:lnTo>
                  <a:pt x="1101" y="1495"/>
                </a:lnTo>
                <a:lnTo>
                  <a:pt x="1856" y="1205"/>
                </a:lnTo>
                <a:lnTo>
                  <a:pt x="1101" y="984"/>
                </a:lnTo>
                <a:lnTo>
                  <a:pt x="904" y="1"/>
                </a:lnTo>
                <a:close/>
              </a:path>
            </a:pathLst>
          </a:custGeom>
          <a:solidFill>
            <a:srgbClr val="78CFA1"/>
          </a:solidFill>
          <a:ln>
            <a:noFill/>
          </a:ln>
        </p:spPr>
        <p:txBody>
          <a:bodyPr spcFirstLastPara="1" wrap="square" lIns="113377" tIns="113377" rIns="113377" bIns="113377" anchor="ctr" anchorCtr="0">
            <a:noAutofit/>
          </a:bodyPr>
          <a:lstStyle/>
          <a:p>
            <a:endParaRPr sz="3025" dirty="0"/>
          </a:p>
        </p:txBody>
      </p:sp>
      <p:sp>
        <p:nvSpPr>
          <p:cNvPr id="18" name="Google Shape;1217;p46">
            <a:extLst>
              <a:ext uri="{FF2B5EF4-FFF2-40B4-BE49-F238E27FC236}">
                <a16:creationId xmlns:a16="http://schemas.microsoft.com/office/drawing/2014/main" id="{B595AD2D-DFE5-4128-943B-65ED8440AC70}"/>
              </a:ext>
            </a:extLst>
          </p:cNvPr>
          <p:cNvSpPr/>
          <p:nvPr/>
        </p:nvSpPr>
        <p:spPr>
          <a:xfrm>
            <a:off x="1624584" y="6513819"/>
            <a:ext cx="743003" cy="318273"/>
          </a:xfrm>
          <a:custGeom>
            <a:avLst/>
            <a:gdLst/>
            <a:ahLst/>
            <a:cxnLst/>
            <a:rect l="l" t="t" r="r" b="b"/>
            <a:pathLst>
              <a:path w="4928" h="2111" extrusionOk="0">
                <a:moveTo>
                  <a:pt x="1236" y="0"/>
                </a:moveTo>
                <a:cubicBezTo>
                  <a:pt x="1220" y="0"/>
                  <a:pt x="1203" y="1"/>
                  <a:pt x="1187" y="2"/>
                </a:cubicBezTo>
                <a:cubicBezTo>
                  <a:pt x="1028" y="12"/>
                  <a:pt x="873" y="71"/>
                  <a:pt x="749" y="175"/>
                </a:cubicBezTo>
                <a:cubicBezTo>
                  <a:pt x="489" y="408"/>
                  <a:pt x="618" y="827"/>
                  <a:pt x="835" y="1196"/>
                </a:cubicBezTo>
                <a:lnTo>
                  <a:pt x="835" y="1196"/>
                </a:lnTo>
                <a:cubicBezTo>
                  <a:pt x="709" y="1158"/>
                  <a:pt x="572" y="1137"/>
                  <a:pt x="452" y="1137"/>
                </a:cubicBezTo>
                <a:cubicBezTo>
                  <a:pt x="338" y="1137"/>
                  <a:pt x="239" y="1156"/>
                  <a:pt x="180" y="1199"/>
                </a:cubicBezTo>
                <a:cubicBezTo>
                  <a:pt x="0" y="1334"/>
                  <a:pt x="183" y="1700"/>
                  <a:pt x="649" y="2110"/>
                </a:cubicBezTo>
                <a:lnTo>
                  <a:pt x="4765" y="2048"/>
                </a:lnTo>
                <a:cubicBezTo>
                  <a:pt x="4927" y="1575"/>
                  <a:pt x="4886" y="1203"/>
                  <a:pt x="4651" y="1130"/>
                </a:cubicBezTo>
                <a:cubicBezTo>
                  <a:pt x="4610" y="1121"/>
                  <a:pt x="4567" y="1116"/>
                  <a:pt x="4526" y="1116"/>
                </a:cubicBezTo>
                <a:cubicBezTo>
                  <a:pt x="4460" y="1116"/>
                  <a:pt x="4395" y="1128"/>
                  <a:pt x="4334" y="1151"/>
                </a:cubicBezTo>
                <a:cubicBezTo>
                  <a:pt x="4047" y="1258"/>
                  <a:pt x="4068" y="1572"/>
                  <a:pt x="3996" y="1572"/>
                </a:cubicBezTo>
                <a:cubicBezTo>
                  <a:pt x="3913" y="1572"/>
                  <a:pt x="3961" y="1165"/>
                  <a:pt x="3613" y="789"/>
                </a:cubicBezTo>
                <a:cubicBezTo>
                  <a:pt x="3454" y="616"/>
                  <a:pt x="3319" y="571"/>
                  <a:pt x="3202" y="557"/>
                </a:cubicBezTo>
                <a:cubicBezTo>
                  <a:pt x="3176" y="555"/>
                  <a:pt x="3151" y="553"/>
                  <a:pt x="3125" y="553"/>
                </a:cubicBezTo>
                <a:cubicBezTo>
                  <a:pt x="3022" y="553"/>
                  <a:pt x="2920" y="575"/>
                  <a:pt x="2826" y="620"/>
                </a:cubicBezTo>
                <a:cubicBezTo>
                  <a:pt x="2671" y="687"/>
                  <a:pt x="2559" y="800"/>
                  <a:pt x="2510" y="923"/>
                </a:cubicBezTo>
                <a:lnTo>
                  <a:pt x="2510" y="923"/>
                </a:lnTo>
                <a:cubicBezTo>
                  <a:pt x="2468" y="864"/>
                  <a:pt x="2422" y="804"/>
                  <a:pt x="2374" y="747"/>
                </a:cubicBezTo>
                <a:cubicBezTo>
                  <a:pt x="2177" y="516"/>
                  <a:pt x="1746" y="0"/>
                  <a:pt x="1236" y="0"/>
                </a:cubicBezTo>
                <a:close/>
              </a:path>
            </a:pathLst>
          </a:custGeom>
          <a:solidFill>
            <a:srgbClr val="FFFFFF">
              <a:alpha val="48670"/>
            </a:srgbClr>
          </a:solidFill>
          <a:ln>
            <a:noFill/>
          </a:ln>
        </p:spPr>
        <p:txBody>
          <a:bodyPr spcFirstLastPara="1" wrap="square" lIns="113377" tIns="113377" rIns="113377" bIns="113377" anchor="ctr" anchorCtr="0">
            <a:noAutofit/>
          </a:bodyPr>
          <a:lstStyle/>
          <a:p>
            <a:endParaRPr sz="3025" dirty="0"/>
          </a:p>
        </p:txBody>
      </p:sp>
      <p:sp>
        <p:nvSpPr>
          <p:cNvPr id="19" name="Google Shape;1219;p46">
            <a:extLst>
              <a:ext uri="{FF2B5EF4-FFF2-40B4-BE49-F238E27FC236}">
                <a16:creationId xmlns:a16="http://schemas.microsoft.com/office/drawing/2014/main" id="{A0942DFE-682A-483D-B6AB-E3883ED91A2C}"/>
              </a:ext>
            </a:extLst>
          </p:cNvPr>
          <p:cNvSpPr/>
          <p:nvPr/>
        </p:nvSpPr>
        <p:spPr>
          <a:xfrm>
            <a:off x="8207429" y="8281712"/>
            <a:ext cx="1271259" cy="544561"/>
          </a:xfrm>
          <a:custGeom>
            <a:avLst/>
            <a:gdLst/>
            <a:ahLst/>
            <a:cxnLst/>
            <a:rect l="l" t="t" r="r" b="b"/>
            <a:pathLst>
              <a:path w="4928" h="2111" extrusionOk="0">
                <a:moveTo>
                  <a:pt x="1236" y="0"/>
                </a:moveTo>
                <a:cubicBezTo>
                  <a:pt x="1220" y="0"/>
                  <a:pt x="1203" y="1"/>
                  <a:pt x="1187" y="2"/>
                </a:cubicBezTo>
                <a:cubicBezTo>
                  <a:pt x="1028" y="12"/>
                  <a:pt x="873" y="71"/>
                  <a:pt x="749" y="175"/>
                </a:cubicBezTo>
                <a:cubicBezTo>
                  <a:pt x="489" y="408"/>
                  <a:pt x="618" y="827"/>
                  <a:pt x="835" y="1196"/>
                </a:cubicBezTo>
                <a:lnTo>
                  <a:pt x="835" y="1196"/>
                </a:lnTo>
                <a:cubicBezTo>
                  <a:pt x="709" y="1158"/>
                  <a:pt x="572" y="1137"/>
                  <a:pt x="452" y="1137"/>
                </a:cubicBezTo>
                <a:cubicBezTo>
                  <a:pt x="338" y="1137"/>
                  <a:pt x="239" y="1156"/>
                  <a:pt x="180" y="1199"/>
                </a:cubicBezTo>
                <a:cubicBezTo>
                  <a:pt x="0" y="1334"/>
                  <a:pt x="183" y="1700"/>
                  <a:pt x="649" y="2110"/>
                </a:cubicBezTo>
                <a:lnTo>
                  <a:pt x="4765" y="2048"/>
                </a:lnTo>
                <a:cubicBezTo>
                  <a:pt x="4927" y="1575"/>
                  <a:pt x="4886" y="1203"/>
                  <a:pt x="4651" y="1130"/>
                </a:cubicBezTo>
                <a:cubicBezTo>
                  <a:pt x="4610" y="1121"/>
                  <a:pt x="4567" y="1116"/>
                  <a:pt x="4526" y="1116"/>
                </a:cubicBezTo>
                <a:cubicBezTo>
                  <a:pt x="4460" y="1116"/>
                  <a:pt x="4395" y="1128"/>
                  <a:pt x="4334" y="1151"/>
                </a:cubicBezTo>
                <a:cubicBezTo>
                  <a:pt x="4047" y="1258"/>
                  <a:pt x="4068" y="1572"/>
                  <a:pt x="3996" y="1572"/>
                </a:cubicBezTo>
                <a:cubicBezTo>
                  <a:pt x="3913" y="1572"/>
                  <a:pt x="3961" y="1165"/>
                  <a:pt x="3613" y="789"/>
                </a:cubicBezTo>
                <a:cubicBezTo>
                  <a:pt x="3454" y="616"/>
                  <a:pt x="3319" y="571"/>
                  <a:pt x="3202" y="557"/>
                </a:cubicBezTo>
                <a:cubicBezTo>
                  <a:pt x="3176" y="555"/>
                  <a:pt x="3151" y="553"/>
                  <a:pt x="3125" y="553"/>
                </a:cubicBezTo>
                <a:cubicBezTo>
                  <a:pt x="3022" y="553"/>
                  <a:pt x="2920" y="575"/>
                  <a:pt x="2826" y="620"/>
                </a:cubicBezTo>
                <a:cubicBezTo>
                  <a:pt x="2671" y="687"/>
                  <a:pt x="2559" y="800"/>
                  <a:pt x="2510" y="923"/>
                </a:cubicBezTo>
                <a:lnTo>
                  <a:pt x="2510" y="923"/>
                </a:lnTo>
                <a:cubicBezTo>
                  <a:pt x="2468" y="864"/>
                  <a:pt x="2422" y="804"/>
                  <a:pt x="2374" y="747"/>
                </a:cubicBezTo>
                <a:cubicBezTo>
                  <a:pt x="2177" y="516"/>
                  <a:pt x="1746" y="0"/>
                  <a:pt x="1236" y="0"/>
                </a:cubicBezTo>
                <a:close/>
              </a:path>
            </a:pathLst>
          </a:custGeom>
          <a:solidFill>
            <a:srgbClr val="FFFFFF">
              <a:alpha val="48670"/>
            </a:srgbClr>
          </a:solidFill>
          <a:ln>
            <a:noFill/>
          </a:ln>
        </p:spPr>
        <p:txBody>
          <a:bodyPr spcFirstLastPara="1" wrap="square" lIns="113377" tIns="113377" rIns="113377" bIns="113377" anchor="ctr" anchorCtr="0">
            <a:noAutofit/>
          </a:bodyPr>
          <a:lstStyle/>
          <a:p>
            <a:endParaRPr sz="3025" dirty="0"/>
          </a:p>
        </p:txBody>
      </p:sp>
      <p:sp>
        <p:nvSpPr>
          <p:cNvPr id="25" name="Terminator 24">
            <a:extLst>
              <a:ext uri="{FF2B5EF4-FFF2-40B4-BE49-F238E27FC236}">
                <a16:creationId xmlns:a16="http://schemas.microsoft.com/office/drawing/2014/main" id="{10ACE948-8D9C-644F-B572-BD1337C2B22C}"/>
              </a:ext>
            </a:extLst>
          </p:cNvPr>
          <p:cNvSpPr/>
          <p:nvPr/>
        </p:nvSpPr>
        <p:spPr>
          <a:xfrm>
            <a:off x="11186" y="2588696"/>
            <a:ext cx="13579048" cy="1356547"/>
          </a:xfrm>
          <a:prstGeom prst="flowChartTermina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ar-EG" sz="4464" b="1" dirty="0">
                <a:solidFill>
                  <a:srgbClr val="0070C0"/>
                </a:solidFill>
                <a:cs typeface="Tahoma"/>
              </a:rPr>
              <a:t>الجدول الزمني لتنفيذ المبادرة</a:t>
            </a:r>
            <a:endParaRPr lang="en-EG" sz="2480" dirty="0"/>
          </a:p>
        </p:txBody>
      </p:sp>
      <p:sp>
        <p:nvSpPr>
          <p:cNvPr id="26" name="Google Shape;1199;p46">
            <a:extLst>
              <a:ext uri="{FF2B5EF4-FFF2-40B4-BE49-F238E27FC236}">
                <a16:creationId xmlns:a16="http://schemas.microsoft.com/office/drawing/2014/main" id="{095C46BC-6681-4C41-9B76-15E896515B1E}"/>
              </a:ext>
            </a:extLst>
          </p:cNvPr>
          <p:cNvSpPr txBox="1">
            <a:spLocks/>
          </p:cNvSpPr>
          <p:nvPr/>
        </p:nvSpPr>
        <p:spPr>
          <a:xfrm>
            <a:off x="424818" y="2886334"/>
            <a:ext cx="12661368" cy="710208"/>
          </a:xfrm>
          <a:prstGeom prst="rect">
            <a:avLst/>
          </a:prstGeom>
        </p:spPr>
        <p:txBody>
          <a:bodyPr spcFirstLastPara="1" vert="horz" wrap="square" lIns="113377" tIns="113377" rIns="113377" bIns="113377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133947" rtl="1"/>
            <a:endParaRPr lang="en-US" sz="5952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60C2D7E8-7FA0-344B-9723-4696A76D6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91" y="4059141"/>
            <a:ext cx="6387419" cy="449485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4C62976-4D2A-4A44-8795-1FDDF8266864}"/>
              </a:ext>
            </a:extLst>
          </p:cNvPr>
          <p:cNvSpPr txBox="1"/>
          <p:nvPr/>
        </p:nvSpPr>
        <p:spPr>
          <a:xfrm>
            <a:off x="2963014" y="4567276"/>
            <a:ext cx="10244633" cy="3992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66974" indent="-566974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sz="3968" b="1" dirty="0">
                <a:solidFill>
                  <a:srgbClr val="00B050"/>
                </a:solidFill>
                <a:latin typeface="Calibri (Body)"/>
              </a:rPr>
              <a:t>ميعاد البدء </a:t>
            </a:r>
            <a:r>
              <a:rPr lang="ar-SA" sz="3968" b="1" dirty="0">
                <a:solidFill>
                  <a:srgbClr val="FF0000"/>
                </a:solidFill>
                <a:latin typeface="Calibri (Body)"/>
              </a:rPr>
              <a:t>٢٥ اغسطس</a:t>
            </a:r>
            <a:endParaRPr lang="en-US" sz="3968" b="1" dirty="0">
              <a:solidFill>
                <a:srgbClr val="FF0000"/>
              </a:solidFill>
              <a:latin typeface="Calibri (Body)"/>
            </a:endParaRPr>
          </a:p>
          <a:p>
            <a:pPr marL="566974" indent="-566974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EG" sz="3968" b="1" dirty="0">
                <a:solidFill>
                  <a:srgbClr val="00B050"/>
                </a:solidFill>
                <a:latin typeface="Calibri (Body)"/>
              </a:rPr>
              <a:t> يتم تنفيذ الأنشطة لمدة شهرين</a:t>
            </a:r>
            <a:r>
              <a:rPr lang="en-US" sz="3968" b="1" dirty="0">
                <a:solidFill>
                  <a:srgbClr val="00B050"/>
                </a:solidFill>
                <a:latin typeface="Calibri (Body)"/>
              </a:rPr>
              <a:t>     </a:t>
            </a:r>
            <a:endParaRPr lang="ar-SA" sz="3968" b="1" dirty="0">
              <a:solidFill>
                <a:srgbClr val="00B050"/>
              </a:solidFill>
              <a:latin typeface="Calibri (Body)"/>
            </a:endParaRPr>
          </a:p>
          <a:p>
            <a:pPr marL="566974" indent="-566974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EG" sz="3968" b="1" dirty="0">
                <a:solidFill>
                  <a:srgbClr val="00B050"/>
                </a:solidFill>
                <a:latin typeface="Calibri (Body)"/>
              </a:rPr>
              <a:t>الناتج </a:t>
            </a:r>
            <a:r>
              <a:rPr lang="ar-EG" sz="3968" b="1" dirty="0">
                <a:solidFill>
                  <a:srgbClr val="FF0000"/>
                </a:solidFill>
                <a:latin typeface="Calibri (Body)"/>
              </a:rPr>
              <a:t>30 أكتوبر 2022</a:t>
            </a:r>
            <a:endParaRPr lang="en-US" sz="2232" b="1" dirty="0">
              <a:solidFill>
                <a:srgbClr val="FF0000"/>
              </a:solidFill>
              <a:latin typeface="Calibri (Body)"/>
            </a:endParaRPr>
          </a:p>
          <a:p>
            <a:endParaRPr lang="ar-SA" sz="2232" b="1" dirty="0">
              <a:solidFill>
                <a:srgbClr val="FF0000"/>
              </a:solidFill>
              <a:latin typeface="Calibri (Body)"/>
            </a:endParaRPr>
          </a:p>
          <a:p>
            <a:endParaRPr lang="ar-SA" sz="2232" b="1" dirty="0">
              <a:solidFill>
                <a:srgbClr val="FF0000"/>
              </a:solidFill>
              <a:latin typeface="Calibri (Body)"/>
            </a:endParaRPr>
          </a:p>
          <a:p>
            <a:endParaRPr lang="en-EG" sz="3025" dirty="0"/>
          </a:p>
        </p:txBody>
      </p:sp>
    </p:spTree>
    <p:extLst>
      <p:ext uri="{BB962C8B-B14F-4D97-AF65-F5344CB8AC3E}">
        <p14:creationId xmlns:p14="http://schemas.microsoft.com/office/powerpoint/2010/main" val="15945321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049;p42">
            <a:extLst>
              <a:ext uri="{FF2B5EF4-FFF2-40B4-BE49-F238E27FC236}">
                <a16:creationId xmlns:a16="http://schemas.microsoft.com/office/drawing/2014/main" id="{0608C256-CBAC-44EA-9B7C-2B355A718B65}"/>
              </a:ext>
            </a:extLst>
          </p:cNvPr>
          <p:cNvSpPr txBox="1">
            <a:spLocks/>
          </p:cNvSpPr>
          <p:nvPr/>
        </p:nvSpPr>
        <p:spPr>
          <a:xfrm>
            <a:off x="433189" y="3019572"/>
            <a:ext cx="12085915" cy="881652"/>
          </a:xfrm>
          <a:prstGeom prst="rect">
            <a:avLst/>
          </a:prstGeom>
        </p:spPr>
        <p:txBody>
          <a:bodyPr spcFirstLastPara="1" vert="horz" wrap="square" lIns="113377" tIns="113377" rIns="113377" bIns="113377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ar-SA" sz="4960" b="1" dirty="0">
              <a:solidFill>
                <a:srgbClr val="0070C0"/>
              </a:solidFill>
              <a:latin typeface="Calibri (Body)"/>
            </a:endParaRPr>
          </a:p>
        </p:txBody>
      </p:sp>
      <p:sp>
        <p:nvSpPr>
          <p:cNvPr id="16" name="Google Shape;1059;p42">
            <a:extLst>
              <a:ext uri="{FF2B5EF4-FFF2-40B4-BE49-F238E27FC236}">
                <a16:creationId xmlns:a16="http://schemas.microsoft.com/office/drawing/2014/main" id="{401477AB-07EA-4888-BE1C-FC4D67D3B8F7}"/>
              </a:ext>
            </a:extLst>
          </p:cNvPr>
          <p:cNvSpPr/>
          <p:nvPr/>
        </p:nvSpPr>
        <p:spPr>
          <a:xfrm>
            <a:off x="1896167" y="7133350"/>
            <a:ext cx="2193820" cy="784611"/>
          </a:xfrm>
          <a:custGeom>
            <a:avLst/>
            <a:gdLst/>
            <a:ahLst/>
            <a:cxnLst/>
            <a:rect l="l" t="t" r="r" b="b"/>
            <a:pathLst>
              <a:path w="4928" h="2111" extrusionOk="0">
                <a:moveTo>
                  <a:pt x="1236" y="0"/>
                </a:moveTo>
                <a:cubicBezTo>
                  <a:pt x="1220" y="0"/>
                  <a:pt x="1203" y="1"/>
                  <a:pt x="1187" y="2"/>
                </a:cubicBezTo>
                <a:cubicBezTo>
                  <a:pt x="1028" y="12"/>
                  <a:pt x="873" y="71"/>
                  <a:pt x="749" y="175"/>
                </a:cubicBezTo>
                <a:cubicBezTo>
                  <a:pt x="489" y="408"/>
                  <a:pt x="618" y="827"/>
                  <a:pt x="835" y="1196"/>
                </a:cubicBezTo>
                <a:lnTo>
                  <a:pt x="835" y="1196"/>
                </a:lnTo>
                <a:cubicBezTo>
                  <a:pt x="709" y="1158"/>
                  <a:pt x="572" y="1137"/>
                  <a:pt x="452" y="1137"/>
                </a:cubicBezTo>
                <a:cubicBezTo>
                  <a:pt x="338" y="1137"/>
                  <a:pt x="239" y="1156"/>
                  <a:pt x="180" y="1199"/>
                </a:cubicBezTo>
                <a:cubicBezTo>
                  <a:pt x="0" y="1334"/>
                  <a:pt x="183" y="1700"/>
                  <a:pt x="649" y="2110"/>
                </a:cubicBezTo>
                <a:lnTo>
                  <a:pt x="4765" y="2048"/>
                </a:lnTo>
                <a:cubicBezTo>
                  <a:pt x="4927" y="1575"/>
                  <a:pt x="4886" y="1203"/>
                  <a:pt x="4651" y="1130"/>
                </a:cubicBezTo>
                <a:cubicBezTo>
                  <a:pt x="4610" y="1121"/>
                  <a:pt x="4567" y="1116"/>
                  <a:pt x="4526" y="1116"/>
                </a:cubicBezTo>
                <a:cubicBezTo>
                  <a:pt x="4460" y="1116"/>
                  <a:pt x="4395" y="1128"/>
                  <a:pt x="4334" y="1151"/>
                </a:cubicBezTo>
                <a:cubicBezTo>
                  <a:pt x="4047" y="1258"/>
                  <a:pt x="4068" y="1572"/>
                  <a:pt x="3996" y="1572"/>
                </a:cubicBezTo>
                <a:cubicBezTo>
                  <a:pt x="3913" y="1572"/>
                  <a:pt x="3961" y="1165"/>
                  <a:pt x="3613" y="789"/>
                </a:cubicBezTo>
                <a:cubicBezTo>
                  <a:pt x="3454" y="616"/>
                  <a:pt x="3319" y="571"/>
                  <a:pt x="3202" y="557"/>
                </a:cubicBezTo>
                <a:cubicBezTo>
                  <a:pt x="3176" y="555"/>
                  <a:pt x="3151" y="553"/>
                  <a:pt x="3125" y="553"/>
                </a:cubicBezTo>
                <a:cubicBezTo>
                  <a:pt x="3022" y="553"/>
                  <a:pt x="2920" y="575"/>
                  <a:pt x="2826" y="620"/>
                </a:cubicBezTo>
                <a:cubicBezTo>
                  <a:pt x="2671" y="687"/>
                  <a:pt x="2559" y="800"/>
                  <a:pt x="2510" y="923"/>
                </a:cubicBezTo>
                <a:lnTo>
                  <a:pt x="2510" y="923"/>
                </a:lnTo>
                <a:cubicBezTo>
                  <a:pt x="2468" y="864"/>
                  <a:pt x="2422" y="804"/>
                  <a:pt x="2374" y="747"/>
                </a:cubicBezTo>
                <a:cubicBezTo>
                  <a:pt x="2177" y="516"/>
                  <a:pt x="1746" y="0"/>
                  <a:pt x="1236" y="0"/>
                </a:cubicBezTo>
                <a:close/>
              </a:path>
            </a:pathLst>
          </a:custGeom>
          <a:solidFill>
            <a:srgbClr val="FFFFFF">
              <a:alpha val="48670"/>
            </a:srgbClr>
          </a:solidFill>
          <a:ln>
            <a:noFill/>
          </a:ln>
        </p:spPr>
        <p:txBody>
          <a:bodyPr spcFirstLastPara="1" wrap="square" lIns="113377" tIns="113377" rIns="113377" bIns="113377" anchor="ctr" anchorCtr="0">
            <a:noAutofit/>
          </a:bodyPr>
          <a:lstStyle/>
          <a:p>
            <a:endParaRPr sz="2976" dirty="0">
              <a:latin typeface="Calibri (Body)"/>
            </a:endParaRPr>
          </a:p>
        </p:txBody>
      </p:sp>
      <p:sp>
        <p:nvSpPr>
          <p:cNvPr id="17" name="Google Shape;1060;p42">
            <a:extLst>
              <a:ext uri="{FF2B5EF4-FFF2-40B4-BE49-F238E27FC236}">
                <a16:creationId xmlns:a16="http://schemas.microsoft.com/office/drawing/2014/main" id="{51C98D4D-5265-479B-B290-F44156FD0A5E}"/>
              </a:ext>
            </a:extLst>
          </p:cNvPr>
          <p:cNvSpPr/>
          <p:nvPr/>
        </p:nvSpPr>
        <p:spPr>
          <a:xfrm>
            <a:off x="2111403" y="4985359"/>
            <a:ext cx="889898" cy="318273"/>
          </a:xfrm>
          <a:custGeom>
            <a:avLst/>
            <a:gdLst/>
            <a:ahLst/>
            <a:cxnLst/>
            <a:rect l="l" t="t" r="r" b="b"/>
            <a:pathLst>
              <a:path w="4928" h="2111" extrusionOk="0">
                <a:moveTo>
                  <a:pt x="1236" y="0"/>
                </a:moveTo>
                <a:cubicBezTo>
                  <a:pt x="1220" y="0"/>
                  <a:pt x="1203" y="1"/>
                  <a:pt x="1187" y="2"/>
                </a:cubicBezTo>
                <a:cubicBezTo>
                  <a:pt x="1028" y="12"/>
                  <a:pt x="873" y="71"/>
                  <a:pt x="749" y="175"/>
                </a:cubicBezTo>
                <a:cubicBezTo>
                  <a:pt x="489" y="408"/>
                  <a:pt x="618" y="827"/>
                  <a:pt x="835" y="1196"/>
                </a:cubicBezTo>
                <a:lnTo>
                  <a:pt x="835" y="1196"/>
                </a:lnTo>
                <a:cubicBezTo>
                  <a:pt x="709" y="1158"/>
                  <a:pt x="572" y="1137"/>
                  <a:pt x="452" y="1137"/>
                </a:cubicBezTo>
                <a:cubicBezTo>
                  <a:pt x="338" y="1137"/>
                  <a:pt x="239" y="1156"/>
                  <a:pt x="180" y="1199"/>
                </a:cubicBezTo>
                <a:cubicBezTo>
                  <a:pt x="0" y="1334"/>
                  <a:pt x="183" y="1700"/>
                  <a:pt x="649" y="2110"/>
                </a:cubicBezTo>
                <a:lnTo>
                  <a:pt x="4765" y="2048"/>
                </a:lnTo>
                <a:cubicBezTo>
                  <a:pt x="4927" y="1575"/>
                  <a:pt x="4886" y="1203"/>
                  <a:pt x="4651" y="1130"/>
                </a:cubicBezTo>
                <a:cubicBezTo>
                  <a:pt x="4610" y="1121"/>
                  <a:pt x="4567" y="1116"/>
                  <a:pt x="4526" y="1116"/>
                </a:cubicBezTo>
                <a:cubicBezTo>
                  <a:pt x="4460" y="1116"/>
                  <a:pt x="4395" y="1128"/>
                  <a:pt x="4334" y="1151"/>
                </a:cubicBezTo>
                <a:cubicBezTo>
                  <a:pt x="4047" y="1258"/>
                  <a:pt x="4068" y="1572"/>
                  <a:pt x="3996" y="1572"/>
                </a:cubicBezTo>
                <a:cubicBezTo>
                  <a:pt x="3913" y="1572"/>
                  <a:pt x="3961" y="1165"/>
                  <a:pt x="3613" y="789"/>
                </a:cubicBezTo>
                <a:cubicBezTo>
                  <a:pt x="3454" y="616"/>
                  <a:pt x="3319" y="571"/>
                  <a:pt x="3202" y="557"/>
                </a:cubicBezTo>
                <a:cubicBezTo>
                  <a:pt x="3176" y="555"/>
                  <a:pt x="3151" y="553"/>
                  <a:pt x="3125" y="553"/>
                </a:cubicBezTo>
                <a:cubicBezTo>
                  <a:pt x="3022" y="553"/>
                  <a:pt x="2920" y="575"/>
                  <a:pt x="2826" y="620"/>
                </a:cubicBezTo>
                <a:cubicBezTo>
                  <a:pt x="2671" y="687"/>
                  <a:pt x="2559" y="800"/>
                  <a:pt x="2510" y="923"/>
                </a:cubicBezTo>
                <a:lnTo>
                  <a:pt x="2510" y="923"/>
                </a:lnTo>
                <a:cubicBezTo>
                  <a:pt x="2468" y="864"/>
                  <a:pt x="2422" y="804"/>
                  <a:pt x="2374" y="747"/>
                </a:cubicBezTo>
                <a:cubicBezTo>
                  <a:pt x="2177" y="516"/>
                  <a:pt x="1746" y="0"/>
                  <a:pt x="1236" y="0"/>
                </a:cubicBezTo>
                <a:close/>
              </a:path>
            </a:pathLst>
          </a:custGeom>
          <a:solidFill>
            <a:srgbClr val="FFFFFF">
              <a:alpha val="48670"/>
            </a:srgbClr>
          </a:solidFill>
          <a:ln>
            <a:noFill/>
          </a:ln>
        </p:spPr>
        <p:txBody>
          <a:bodyPr spcFirstLastPara="1" wrap="square" lIns="113377" tIns="113377" rIns="113377" bIns="113377" anchor="ctr" anchorCtr="0">
            <a:noAutofit/>
          </a:bodyPr>
          <a:lstStyle/>
          <a:p>
            <a:endParaRPr sz="2976" dirty="0">
              <a:latin typeface="Calibri (Body)"/>
            </a:endParaRPr>
          </a:p>
        </p:txBody>
      </p:sp>
      <p:sp>
        <p:nvSpPr>
          <p:cNvPr id="18" name="Google Shape;1061;p42">
            <a:extLst>
              <a:ext uri="{FF2B5EF4-FFF2-40B4-BE49-F238E27FC236}">
                <a16:creationId xmlns:a16="http://schemas.microsoft.com/office/drawing/2014/main" id="{07CC4E7E-2652-4A2C-A07F-32E56FC0CB37}"/>
              </a:ext>
            </a:extLst>
          </p:cNvPr>
          <p:cNvSpPr/>
          <p:nvPr/>
        </p:nvSpPr>
        <p:spPr>
          <a:xfrm>
            <a:off x="-875295" y="5645002"/>
            <a:ext cx="889898" cy="318273"/>
          </a:xfrm>
          <a:custGeom>
            <a:avLst/>
            <a:gdLst/>
            <a:ahLst/>
            <a:cxnLst/>
            <a:rect l="l" t="t" r="r" b="b"/>
            <a:pathLst>
              <a:path w="4928" h="2111" extrusionOk="0">
                <a:moveTo>
                  <a:pt x="1236" y="0"/>
                </a:moveTo>
                <a:cubicBezTo>
                  <a:pt x="1220" y="0"/>
                  <a:pt x="1203" y="1"/>
                  <a:pt x="1187" y="2"/>
                </a:cubicBezTo>
                <a:cubicBezTo>
                  <a:pt x="1028" y="12"/>
                  <a:pt x="873" y="71"/>
                  <a:pt x="749" y="175"/>
                </a:cubicBezTo>
                <a:cubicBezTo>
                  <a:pt x="489" y="408"/>
                  <a:pt x="618" y="827"/>
                  <a:pt x="835" y="1196"/>
                </a:cubicBezTo>
                <a:lnTo>
                  <a:pt x="835" y="1196"/>
                </a:lnTo>
                <a:cubicBezTo>
                  <a:pt x="709" y="1158"/>
                  <a:pt x="572" y="1137"/>
                  <a:pt x="452" y="1137"/>
                </a:cubicBezTo>
                <a:cubicBezTo>
                  <a:pt x="338" y="1137"/>
                  <a:pt x="239" y="1156"/>
                  <a:pt x="180" y="1199"/>
                </a:cubicBezTo>
                <a:cubicBezTo>
                  <a:pt x="0" y="1334"/>
                  <a:pt x="183" y="1700"/>
                  <a:pt x="649" y="2110"/>
                </a:cubicBezTo>
                <a:lnTo>
                  <a:pt x="4765" y="2048"/>
                </a:lnTo>
                <a:cubicBezTo>
                  <a:pt x="4927" y="1575"/>
                  <a:pt x="4886" y="1203"/>
                  <a:pt x="4651" y="1130"/>
                </a:cubicBezTo>
                <a:cubicBezTo>
                  <a:pt x="4610" y="1121"/>
                  <a:pt x="4567" y="1116"/>
                  <a:pt x="4526" y="1116"/>
                </a:cubicBezTo>
                <a:cubicBezTo>
                  <a:pt x="4460" y="1116"/>
                  <a:pt x="4395" y="1128"/>
                  <a:pt x="4334" y="1151"/>
                </a:cubicBezTo>
                <a:cubicBezTo>
                  <a:pt x="4047" y="1258"/>
                  <a:pt x="4068" y="1572"/>
                  <a:pt x="3996" y="1572"/>
                </a:cubicBezTo>
                <a:cubicBezTo>
                  <a:pt x="3913" y="1572"/>
                  <a:pt x="3961" y="1165"/>
                  <a:pt x="3613" y="789"/>
                </a:cubicBezTo>
                <a:cubicBezTo>
                  <a:pt x="3454" y="616"/>
                  <a:pt x="3319" y="571"/>
                  <a:pt x="3202" y="557"/>
                </a:cubicBezTo>
                <a:cubicBezTo>
                  <a:pt x="3176" y="555"/>
                  <a:pt x="3151" y="553"/>
                  <a:pt x="3125" y="553"/>
                </a:cubicBezTo>
                <a:cubicBezTo>
                  <a:pt x="3022" y="553"/>
                  <a:pt x="2920" y="575"/>
                  <a:pt x="2826" y="620"/>
                </a:cubicBezTo>
                <a:cubicBezTo>
                  <a:pt x="2671" y="687"/>
                  <a:pt x="2559" y="800"/>
                  <a:pt x="2510" y="923"/>
                </a:cubicBezTo>
                <a:lnTo>
                  <a:pt x="2510" y="923"/>
                </a:lnTo>
                <a:cubicBezTo>
                  <a:pt x="2468" y="864"/>
                  <a:pt x="2422" y="804"/>
                  <a:pt x="2374" y="747"/>
                </a:cubicBezTo>
                <a:cubicBezTo>
                  <a:pt x="2177" y="516"/>
                  <a:pt x="1746" y="0"/>
                  <a:pt x="123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13377" tIns="113377" rIns="113377" bIns="113377" anchor="ctr" anchorCtr="0">
            <a:noAutofit/>
          </a:bodyPr>
          <a:lstStyle/>
          <a:p>
            <a:endParaRPr sz="2976" dirty="0">
              <a:latin typeface="Calibri (Body)"/>
            </a:endParaRPr>
          </a:p>
        </p:txBody>
      </p:sp>
      <p:sp>
        <p:nvSpPr>
          <p:cNvPr id="19" name="Google Shape;1062;p42">
            <a:extLst>
              <a:ext uri="{FF2B5EF4-FFF2-40B4-BE49-F238E27FC236}">
                <a16:creationId xmlns:a16="http://schemas.microsoft.com/office/drawing/2014/main" id="{20423B48-1BB2-4EF3-9EF8-54C6D96AB3EC}"/>
              </a:ext>
            </a:extLst>
          </p:cNvPr>
          <p:cNvSpPr/>
          <p:nvPr/>
        </p:nvSpPr>
        <p:spPr>
          <a:xfrm>
            <a:off x="5280799" y="7917958"/>
            <a:ext cx="889898" cy="318273"/>
          </a:xfrm>
          <a:custGeom>
            <a:avLst/>
            <a:gdLst/>
            <a:ahLst/>
            <a:cxnLst/>
            <a:rect l="l" t="t" r="r" b="b"/>
            <a:pathLst>
              <a:path w="4928" h="2111" extrusionOk="0">
                <a:moveTo>
                  <a:pt x="1236" y="0"/>
                </a:moveTo>
                <a:cubicBezTo>
                  <a:pt x="1220" y="0"/>
                  <a:pt x="1203" y="1"/>
                  <a:pt x="1187" y="2"/>
                </a:cubicBezTo>
                <a:cubicBezTo>
                  <a:pt x="1028" y="12"/>
                  <a:pt x="873" y="71"/>
                  <a:pt x="749" y="175"/>
                </a:cubicBezTo>
                <a:cubicBezTo>
                  <a:pt x="489" y="408"/>
                  <a:pt x="618" y="827"/>
                  <a:pt x="835" y="1196"/>
                </a:cubicBezTo>
                <a:lnTo>
                  <a:pt x="835" y="1196"/>
                </a:lnTo>
                <a:cubicBezTo>
                  <a:pt x="709" y="1158"/>
                  <a:pt x="572" y="1137"/>
                  <a:pt x="452" y="1137"/>
                </a:cubicBezTo>
                <a:cubicBezTo>
                  <a:pt x="338" y="1137"/>
                  <a:pt x="239" y="1156"/>
                  <a:pt x="180" y="1199"/>
                </a:cubicBezTo>
                <a:cubicBezTo>
                  <a:pt x="0" y="1334"/>
                  <a:pt x="183" y="1700"/>
                  <a:pt x="649" y="2110"/>
                </a:cubicBezTo>
                <a:lnTo>
                  <a:pt x="4765" y="2048"/>
                </a:lnTo>
                <a:cubicBezTo>
                  <a:pt x="4927" y="1575"/>
                  <a:pt x="4886" y="1203"/>
                  <a:pt x="4651" y="1130"/>
                </a:cubicBezTo>
                <a:cubicBezTo>
                  <a:pt x="4610" y="1121"/>
                  <a:pt x="4567" y="1116"/>
                  <a:pt x="4526" y="1116"/>
                </a:cubicBezTo>
                <a:cubicBezTo>
                  <a:pt x="4460" y="1116"/>
                  <a:pt x="4395" y="1128"/>
                  <a:pt x="4334" y="1151"/>
                </a:cubicBezTo>
                <a:cubicBezTo>
                  <a:pt x="4047" y="1258"/>
                  <a:pt x="4068" y="1572"/>
                  <a:pt x="3996" y="1572"/>
                </a:cubicBezTo>
                <a:cubicBezTo>
                  <a:pt x="3913" y="1572"/>
                  <a:pt x="3961" y="1165"/>
                  <a:pt x="3613" y="789"/>
                </a:cubicBezTo>
                <a:cubicBezTo>
                  <a:pt x="3454" y="616"/>
                  <a:pt x="3319" y="571"/>
                  <a:pt x="3202" y="557"/>
                </a:cubicBezTo>
                <a:cubicBezTo>
                  <a:pt x="3176" y="555"/>
                  <a:pt x="3151" y="553"/>
                  <a:pt x="3125" y="553"/>
                </a:cubicBezTo>
                <a:cubicBezTo>
                  <a:pt x="3022" y="553"/>
                  <a:pt x="2920" y="575"/>
                  <a:pt x="2826" y="620"/>
                </a:cubicBezTo>
                <a:cubicBezTo>
                  <a:pt x="2671" y="687"/>
                  <a:pt x="2559" y="800"/>
                  <a:pt x="2510" y="923"/>
                </a:cubicBezTo>
                <a:lnTo>
                  <a:pt x="2510" y="923"/>
                </a:lnTo>
                <a:cubicBezTo>
                  <a:pt x="2468" y="864"/>
                  <a:pt x="2422" y="804"/>
                  <a:pt x="2374" y="747"/>
                </a:cubicBezTo>
                <a:cubicBezTo>
                  <a:pt x="2177" y="516"/>
                  <a:pt x="1746" y="0"/>
                  <a:pt x="1236" y="0"/>
                </a:cubicBezTo>
                <a:close/>
              </a:path>
            </a:pathLst>
          </a:custGeom>
          <a:solidFill>
            <a:srgbClr val="FFFFFF">
              <a:alpha val="48670"/>
            </a:srgbClr>
          </a:solidFill>
          <a:ln>
            <a:noFill/>
          </a:ln>
        </p:spPr>
        <p:txBody>
          <a:bodyPr spcFirstLastPara="1" wrap="square" lIns="113377" tIns="113377" rIns="113377" bIns="113377" anchor="ctr" anchorCtr="0">
            <a:noAutofit/>
          </a:bodyPr>
          <a:lstStyle/>
          <a:p>
            <a:endParaRPr sz="2976" dirty="0">
              <a:latin typeface="Calibri (Body)"/>
            </a:endParaRPr>
          </a:p>
        </p:txBody>
      </p:sp>
      <p:sp>
        <p:nvSpPr>
          <p:cNvPr id="20" name="Google Shape;1063;p42">
            <a:extLst>
              <a:ext uri="{FF2B5EF4-FFF2-40B4-BE49-F238E27FC236}">
                <a16:creationId xmlns:a16="http://schemas.microsoft.com/office/drawing/2014/main" id="{901041BD-27BE-4D25-A389-8B5AB674F8F7}"/>
              </a:ext>
            </a:extLst>
          </p:cNvPr>
          <p:cNvSpPr/>
          <p:nvPr/>
        </p:nvSpPr>
        <p:spPr>
          <a:xfrm>
            <a:off x="135089" y="4706922"/>
            <a:ext cx="207882" cy="229726"/>
          </a:xfrm>
          <a:custGeom>
            <a:avLst/>
            <a:gdLst/>
            <a:ahLst/>
            <a:cxnLst/>
            <a:rect l="l" t="t" r="r" b="b"/>
            <a:pathLst>
              <a:path w="1857" h="2458" extrusionOk="0">
                <a:moveTo>
                  <a:pt x="904" y="1"/>
                </a:moveTo>
                <a:cubicBezTo>
                  <a:pt x="849" y="329"/>
                  <a:pt x="794" y="656"/>
                  <a:pt x="735" y="984"/>
                </a:cubicBezTo>
                <a:lnTo>
                  <a:pt x="0" y="1205"/>
                </a:lnTo>
                <a:lnTo>
                  <a:pt x="735" y="1495"/>
                </a:lnTo>
                <a:cubicBezTo>
                  <a:pt x="794" y="1816"/>
                  <a:pt x="849" y="2137"/>
                  <a:pt x="904" y="2457"/>
                </a:cubicBezTo>
                <a:lnTo>
                  <a:pt x="1101" y="1495"/>
                </a:lnTo>
                <a:lnTo>
                  <a:pt x="1856" y="1205"/>
                </a:lnTo>
                <a:lnTo>
                  <a:pt x="1101" y="984"/>
                </a:lnTo>
                <a:lnTo>
                  <a:pt x="904" y="1"/>
                </a:lnTo>
                <a:close/>
              </a:path>
            </a:pathLst>
          </a:custGeom>
          <a:solidFill>
            <a:srgbClr val="78CFA1"/>
          </a:solidFill>
          <a:ln>
            <a:noFill/>
          </a:ln>
        </p:spPr>
        <p:txBody>
          <a:bodyPr spcFirstLastPara="1" wrap="square" lIns="113377" tIns="113377" rIns="113377" bIns="113377" anchor="ctr" anchorCtr="0">
            <a:noAutofit/>
          </a:bodyPr>
          <a:lstStyle/>
          <a:p>
            <a:endParaRPr sz="2976" dirty="0">
              <a:latin typeface="Calibri (Body)"/>
            </a:endParaRPr>
          </a:p>
        </p:txBody>
      </p:sp>
      <p:sp>
        <p:nvSpPr>
          <p:cNvPr id="21" name="Google Shape;1064;p42">
            <a:extLst>
              <a:ext uri="{FF2B5EF4-FFF2-40B4-BE49-F238E27FC236}">
                <a16:creationId xmlns:a16="http://schemas.microsoft.com/office/drawing/2014/main" id="{A32D260C-5304-46B9-83E4-509D162CBADB}"/>
              </a:ext>
            </a:extLst>
          </p:cNvPr>
          <p:cNvSpPr/>
          <p:nvPr/>
        </p:nvSpPr>
        <p:spPr>
          <a:xfrm>
            <a:off x="2134912" y="6482441"/>
            <a:ext cx="207882" cy="229726"/>
          </a:xfrm>
          <a:custGeom>
            <a:avLst/>
            <a:gdLst/>
            <a:ahLst/>
            <a:cxnLst/>
            <a:rect l="l" t="t" r="r" b="b"/>
            <a:pathLst>
              <a:path w="1857" h="2458" extrusionOk="0">
                <a:moveTo>
                  <a:pt x="904" y="1"/>
                </a:moveTo>
                <a:cubicBezTo>
                  <a:pt x="849" y="329"/>
                  <a:pt x="794" y="656"/>
                  <a:pt x="735" y="984"/>
                </a:cubicBezTo>
                <a:lnTo>
                  <a:pt x="0" y="1205"/>
                </a:lnTo>
                <a:lnTo>
                  <a:pt x="735" y="1495"/>
                </a:lnTo>
                <a:cubicBezTo>
                  <a:pt x="794" y="1816"/>
                  <a:pt x="849" y="2137"/>
                  <a:pt x="904" y="2457"/>
                </a:cubicBezTo>
                <a:lnTo>
                  <a:pt x="1101" y="1495"/>
                </a:lnTo>
                <a:lnTo>
                  <a:pt x="1856" y="1205"/>
                </a:lnTo>
                <a:lnTo>
                  <a:pt x="1101" y="984"/>
                </a:lnTo>
                <a:lnTo>
                  <a:pt x="904" y="1"/>
                </a:lnTo>
                <a:close/>
              </a:path>
            </a:pathLst>
          </a:custGeom>
          <a:solidFill>
            <a:srgbClr val="78CFA1"/>
          </a:solidFill>
          <a:ln>
            <a:noFill/>
          </a:ln>
        </p:spPr>
        <p:txBody>
          <a:bodyPr spcFirstLastPara="1" wrap="square" lIns="113377" tIns="113377" rIns="113377" bIns="113377" anchor="ctr" anchorCtr="0">
            <a:noAutofit/>
          </a:bodyPr>
          <a:lstStyle/>
          <a:p>
            <a:endParaRPr sz="2976" dirty="0">
              <a:latin typeface="Calibri (Body)"/>
            </a:endParaRPr>
          </a:p>
        </p:txBody>
      </p:sp>
      <p:sp>
        <p:nvSpPr>
          <p:cNvPr id="22" name="Google Shape;1065;p42">
            <a:extLst>
              <a:ext uri="{FF2B5EF4-FFF2-40B4-BE49-F238E27FC236}">
                <a16:creationId xmlns:a16="http://schemas.microsoft.com/office/drawing/2014/main" id="{429AD47A-0413-4D67-BF07-DFAFB29D0FC2}"/>
              </a:ext>
            </a:extLst>
          </p:cNvPr>
          <p:cNvSpPr/>
          <p:nvPr/>
        </p:nvSpPr>
        <p:spPr>
          <a:xfrm>
            <a:off x="3148015" y="4133466"/>
            <a:ext cx="207882" cy="229726"/>
          </a:xfrm>
          <a:custGeom>
            <a:avLst/>
            <a:gdLst/>
            <a:ahLst/>
            <a:cxnLst/>
            <a:rect l="l" t="t" r="r" b="b"/>
            <a:pathLst>
              <a:path w="1857" h="2458" extrusionOk="0">
                <a:moveTo>
                  <a:pt x="904" y="1"/>
                </a:moveTo>
                <a:cubicBezTo>
                  <a:pt x="849" y="329"/>
                  <a:pt x="794" y="656"/>
                  <a:pt x="735" y="984"/>
                </a:cubicBezTo>
                <a:lnTo>
                  <a:pt x="0" y="1205"/>
                </a:lnTo>
                <a:lnTo>
                  <a:pt x="735" y="1495"/>
                </a:lnTo>
                <a:cubicBezTo>
                  <a:pt x="794" y="1816"/>
                  <a:pt x="849" y="2137"/>
                  <a:pt x="904" y="2457"/>
                </a:cubicBezTo>
                <a:lnTo>
                  <a:pt x="1101" y="1495"/>
                </a:lnTo>
                <a:lnTo>
                  <a:pt x="1856" y="1205"/>
                </a:lnTo>
                <a:lnTo>
                  <a:pt x="1101" y="984"/>
                </a:lnTo>
                <a:lnTo>
                  <a:pt x="904" y="1"/>
                </a:lnTo>
                <a:close/>
              </a:path>
            </a:pathLst>
          </a:custGeom>
          <a:solidFill>
            <a:srgbClr val="78CFA1"/>
          </a:solidFill>
          <a:ln>
            <a:noFill/>
          </a:ln>
        </p:spPr>
        <p:txBody>
          <a:bodyPr spcFirstLastPara="1" wrap="square" lIns="113377" tIns="113377" rIns="113377" bIns="113377" anchor="ctr" anchorCtr="0">
            <a:noAutofit/>
          </a:bodyPr>
          <a:lstStyle/>
          <a:p>
            <a:endParaRPr sz="2976" dirty="0">
              <a:latin typeface="Calibri (Body)"/>
            </a:endParaRPr>
          </a:p>
        </p:txBody>
      </p:sp>
      <p:sp>
        <p:nvSpPr>
          <p:cNvPr id="24" name="Google Shape;1067;p42">
            <a:extLst>
              <a:ext uri="{FF2B5EF4-FFF2-40B4-BE49-F238E27FC236}">
                <a16:creationId xmlns:a16="http://schemas.microsoft.com/office/drawing/2014/main" id="{2D281E53-4663-438C-BB2A-E341ADF1C148}"/>
              </a:ext>
            </a:extLst>
          </p:cNvPr>
          <p:cNvSpPr/>
          <p:nvPr/>
        </p:nvSpPr>
        <p:spPr>
          <a:xfrm>
            <a:off x="9563260" y="7412550"/>
            <a:ext cx="207882" cy="229726"/>
          </a:xfrm>
          <a:custGeom>
            <a:avLst/>
            <a:gdLst/>
            <a:ahLst/>
            <a:cxnLst/>
            <a:rect l="l" t="t" r="r" b="b"/>
            <a:pathLst>
              <a:path w="1857" h="2458" extrusionOk="0">
                <a:moveTo>
                  <a:pt x="904" y="1"/>
                </a:moveTo>
                <a:cubicBezTo>
                  <a:pt x="849" y="329"/>
                  <a:pt x="794" y="656"/>
                  <a:pt x="735" y="984"/>
                </a:cubicBezTo>
                <a:lnTo>
                  <a:pt x="0" y="1205"/>
                </a:lnTo>
                <a:lnTo>
                  <a:pt x="735" y="1495"/>
                </a:lnTo>
                <a:cubicBezTo>
                  <a:pt x="794" y="1816"/>
                  <a:pt x="849" y="2137"/>
                  <a:pt x="904" y="2457"/>
                </a:cubicBezTo>
                <a:lnTo>
                  <a:pt x="1101" y="1495"/>
                </a:lnTo>
                <a:lnTo>
                  <a:pt x="1856" y="1205"/>
                </a:lnTo>
                <a:lnTo>
                  <a:pt x="1101" y="984"/>
                </a:lnTo>
                <a:lnTo>
                  <a:pt x="904" y="1"/>
                </a:lnTo>
                <a:close/>
              </a:path>
            </a:pathLst>
          </a:custGeom>
          <a:solidFill>
            <a:srgbClr val="78CFA1"/>
          </a:solidFill>
          <a:ln>
            <a:noFill/>
          </a:ln>
        </p:spPr>
        <p:txBody>
          <a:bodyPr spcFirstLastPara="1" wrap="square" lIns="113377" tIns="113377" rIns="113377" bIns="113377" anchor="ctr" anchorCtr="0">
            <a:noAutofit/>
          </a:bodyPr>
          <a:lstStyle/>
          <a:p>
            <a:endParaRPr sz="2976" dirty="0">
              <a:latin typeface="Calibri (Body)"/>
            </a:endParaRPr>
          </a:p>
        </p:txBody>
      </p:sp>
      <p:sp>
        <p:nvSpPr>
          <p:cNvPr id="25" name="Google Shape;1068;p42">
            <a:extLst>
              <a:ext uri="{FF2B5EF4-FFF2-40B4-BE49-F238E27FC236}">
                <a16:creationId xmlns:a16="http://schemas.microsoft.com/office/drawing/2014/main" id="{F121A938-3CCD-4A8C-AB6F-30CD3348CF5C}"/>
              </a:ext>
            </a:extLst>
          </p:cNvPr>
          <p:cNvSpPr/>
          <p:nvPr/>
        </p:nvSpPr>
        <p:spPr>
          <a:xfrm>
            <a:off x="11843037" y="4363196"/>
            <a:ext cx="207882" cy="229726"/>
          </a:xfrm>
          <a:custGeom>
            <a:avLst/>
            <a:gdLst/>
            <a:ahLst/>
            <a:cxnLst/>
            <a:rect l="l" t="t" r="r" b="b"/>
            <a:pathLst>
              <a:path w="1857" h="2458" extrusionOk="0">
                <a:moveTo>
                  <a:pt x="904" y="1"/>
                </a:moveTo>
                <a:cubicBezTo>
                  <a:pt x="849" y="329"/>
                  <a:pt x="794" y="656"/>
                  <a:pt x="735" y="984"/>
                </a:cubicBezTo>
                <a:lnTo>
                  <a:pt x="0" y="1205"/>
                </a:lnTo>
                <a:lnTo>
                  <a:pt x="735" y="1495"/>
                </a:lnTo>
                <a:cubicBezTo>
                  <a:pt x="794" y="1816"/>
                  <a:pt x="849" y="2137"/>
                  <a:pt x="904" y="2457"/>
                </a:cubicBezTo>
                <a:lnTo>
                  <a:pt x="1101" y="1495"/>
                </a:lnTo>
                <a:lnTo>
                  <a:pt x="1856" y="1205"/>
                </a:lnTo>
                <a:lnTo>
                  <a:pt x="1101" y="984"/>
                </a:lnTo>
                <a:lnTo>
                  <a:pt x="904" y="1"/>
                </a:lnTo>
                <a:close/>
              </a:path>
            </a:pathLst>
          </a:custGeom>
          <a:solidFill>
            <a:srgbClr val="78CFA1"/>
          </a:solidFill>
          <a:ln>
            <a:noFill/>
          </a:ln>
        </p:spPr>
        <p:txBody>
          <a:bodyPr spcFirstLastPara="1" wrap="square" lIns="113377" tIns="113377" rIns="113377" bIns="113377" anchor="ctr" anchorCtr="0">
            <a:noAutofit/>
          </a:bodyPr>
          <a:lstStyle/>
          <a:p>
            <a:endParaRPr sz="2976" dirty="0">
              <a:latin typeface="Calibri (Body)"/>
            </a:endParaRPr>
          </a:p>
        </p:txBody>
      </p:sp>
      <p:sp>
        <p:nvSpPr>
          <p:cNvPr id="26" name="Google Shape;1069;p42">
            <a:extLst>
              <a:ext uri="{FF2B5EF4-FFF2-40B4-BE49-F238E27FC236}">
                <a16:creationId xmlns:a16="http://schemas.microsoft.com/office/drawing/2014/main" id="{7ACC266A-B1F7-476E-BE0E-ED4CD2B3D179}"/>
              </a:ext>
            </a:extLst>
          </p:cNvPr>
          <p:cNvSpPr/>
          <p:nvPr/>
        </p:nvSpPr>
        <p:spPr>
          <a:xfrm>
            <a:off x="12504778" y="5170693"/>
            <a:ext cx="889898" cy="318273"/>
          </a:xfrm>
          <a:custGeom>
            <a:avLst/>
            <a:gdLst/>
            <a:ahLst/>
            <a:cxnLst/>
            <a:rect l="l" t="t" r="r" b="b"/>
            <a:pathLst>
              <a:path w="4928" h="2111" extrusionOk="0">
                <a:moveTo>
                  <a:pt x="1236" y="0"/>
                </a:moveTo>
                <a:cubicBezTo>
                  <a:pt x="1220" y="0"/>
                  <a:pt x="1203" y="1"/>
                  <a:pt x="1187" y="2"/>
                </a:cubicBezTo>
                <a:cubicBezTo>
                  <a:pt x="1028" y="12"/>
                  <a:pt x="873" y="71"/>
                  <a:pt x="749" y="175"/>
                </a:cubicBezTo>
                <a:cubicBezTo>
                  <a:pt x="489" y="408"/>
                  <a:pt x="618" y="827"/>
                  <a:pt x="835" y="1196"/>
                </a:cubicBezTo>
                <a:lnTo>
                  <a:pt x="835" y="1196"/>
                </a:lnTo>
                <a:cubicBezTo>
                  <a:pt x="709" y="1158"/>
                  <a:pt x="572" y="1137"/>
                  <a:pt x="452" y="1137"/>
                </a:cubicBezTo>
                <a:cubicBezTo>
                  <a:pt x="338" y="1137"/>
                  <a:pt x="239" y="1156"/>
                  <a:pt x="180" y="1199"/>
                </a:cubicBezTo>
                <a:cubicBezTo>
                  <a:pt x="0" y="1334"/>
                  <a:pt x="183" y="1700"/>
                  <a:pt x="649" y="2110"/>
                </a:cubicBezTo>
                <a:lnTo>
                  <a:pt x="4765" y="2048"/>
                </a:lnTo>
                <a:cubicBezTo>
                  <a:pt x="4927" y="1575"/>
                  <a:pt x="4886" y="1203"/>
                  <a:pt x="4651" y="1130"/>
                </a:cubicBezTo>
                <a:cubicBezTo>
                  <a:pt x="4610" y="1121"/>
                  <a:pt x="4567" y="1116"/>
                  <a:pt x="4526" y="1116"/>
                </a:cubicBezTo>
                <a:cubicBezTo>
                  <a:pt x="4460" y="1116"/>
                  <a:pt x="4395" y="1128"/>
                  <a:pt x="4334" y="1151"/>
                </a:cubicBezTo>
                <a:cubicBezTo>
                  <a:pt x="4047" y="1258"/>
                  <a:pt x="4068" y="1572"/>
                  <a:pt x="3996" y="1572"/>
                </a:cubicBezTo>
                <a:cubicBezTo>
                  <a:pt x="3913" y="1572"/>
                  <a:pt x="3961" y="1165"/>
                  <a:pt x="3613" y="789"/>
                </a:cubicBezTo>
                <a:cubicBezTo>
                  <a:pt x="3454" y="616"/>
                  <a:pt x="3319" y="571"/>
                  <a:pt x="3202" y="557"/>
                </a:cubicBezTo>
                <a:cubicBezTo>
                  <a:pt x="3176" y="555"/>
                  <a:pt x="3151" y="553"/>
                  <a:pt x="3125" y="553"/>
                </a:cubicBezTo>
                <a:cubicBezTo>
                  <a:pt x="3022" y="553"/>
                  <a:pt x="2920" y="575"/>
                  <a:pt x="2826" y="620"/>
                </a:cubicBezTo>
                <a:cubicBezTo>
                  <a:pt x="2671" y="687"/>
                  <a:pt x="2559" y="800"/>
                  <a:pt x="2510" y="923"/>
                </a:cubicBezTo>
                <a:lnTo>
                  <a:pt x="2510" y="923"/>
                </a:lnTo>
                <a:cubicBezTo>
                  <a:pt x="2468" y="864"/>
                  <a:pt x="2422" y="804"/>
                  <a:pt x="2374" y="747"/>
                </a:cubicBezTo>
                <a:cubicBezTo>
                  <a:pt x="2177" y="516"/>
                  <a:pt x="1746" y="0"/>
                  <a:pt x="1236" y="0"/>
                </a:cubicBezTo>
                <a:close/>
              </a:path>
            </a:pathLst>
          </a:custGeom>
          <a:solidFill>
            <a:srgbClr val="FFFFFF">
              <a:alpha val="48670"/>
            </a:srgbClr>
          </a:solidFill>
          <a:ln>
            <a:noFill/>
          </a:ln>
        </p:spPr>
        <p:txBody>
          <a:bodyPr spcFirstLastPara="1" wrap="square" lIns="113377" tIns="113377" rIns="113377" bIns="113377" anchor="ctr" anchorCtr="0">
            <a:noAutofit/>
          </a:bodyPr>
          <a:lstStyle/>
          <a:p>
            <a:endParaRPr sz="2976" dirty="0">
              <a:latin typeface="Calibri (Body)"/>
            </a:endParaRPr>
          </a:p>
        </p:txBody>
      </p:sp>
      <p:sp>
        <p:nvSpPr>
          <p:cNvPr id="27" name="Google Shape;1070;p42">
            <a:extLst>
              <a:ext uri="{FF2B5EF4-FFF2-40B4-BE49-F238E27FC236}">
                <a16:creationId xmlns:a16="http://schemas.microsoft.com/office/drawing/2014/main" id="{79239D35-D690-4F1A-B8C3-F661FDF64869}"/>
              </a:ext>
            </a:extLst>
          </p:cNvPr>
          <p:cNvSpPr/>
          <p:nvPr/>
        </p:nvSpPr>
        <p:spPr>
          <a:xfrm>
            <a:off x="4487607" y="7505372"/>
            <a:ext cx="207882" cy="229726"/>
          </a:xfrm>
          <a:custGeom>
            <a:avLst/>
            <a:gdLst/>
            <a:ahLst/>
            <a:cxnLst/>
            <a:rect l="l" t="t" r="r" b="b"/>
            <a:pathLst>
              <a:path w="1857" h="2458" extrusionOk="0">
                <a:moveTo>
                  <a:pt x="904" y="1"/>
                </a:moveTo>
                <a:cubicBezTo>
                  <a:pt x="849" y="329"/>
                  <a:pt x="794" y="656"/>
                  <a:pt x="735" y="984"/>
                </a:cubicBezTo>
                <a:lnTo>
                  <a:pt x="0" y="1205"/>
                </a:lnTo>
                <a:lnTo>
                  <a:pt x="735" y="1495"/>
                </a:lnTo>
                <a:cubicBezTo>
                  <a:pt x="794" y="1816"/>
                  <a:pt x="849" y="2137"/>
                  <a:pt x="904" y="2457"/>
                </a:cubicBezTo>
                <a:lnTo>
                  <a:pt x="1101" y="1495"/>
                </a:lnTo>
                <a:lnTo>
                  <a:pt x="1856" y="1205"/>
                </a:lnTo>
                <a:lnTo>
                  <a:pt x="1101" y="984"/>
                </a:lnTo>
                <a:lnTo>
                  <a:pt x="904" y="1"/>
                </a:lnTo>
                <a:close/>
              </a:path>
            </a:pathLst>
          </a:custGeom>
          <a:solidFill>
            <a:srgbClr val="78CFA1"/>
          </a:solidFill>
          <a:ln>
            <a:noFill/>
          </a:ln>
        </p:spPr>
        <p:txBody>
          <a:bodyPr spcFirstLastPara="1" wrap="square" lIns="113377" tIns="113377" rIns="113377" bIns="113377" anchor="ctr" anchorCtr="0">
            <a:noAutofit/>
          </a:bodyPr>
          <a:lstStyle/>
          <a:p>
            <a:endParaRPr sz="2976" dirty="0">
              <a:latin typeface="Calibri (Body)"/>
            </a:endParaRPr>
          </a:p>
        </p:txBody>
      </p:sp>
      <p:sp>
        <p:nvSpPr>
          <p:cNvPr id="28" name="Google Shape;1092;p42">
            <a:extLst>
              <a:ext uri="{FF2B5EF4-FFF2-40B4-BE49-F238E27FC236}">
                <a16:creationId xmlns:a16="http://schemas.microsoft.com/office/drawing/2014/main" id="{EFBADAE1-39D2-4DB5-922A-BBBD9425240A}"/>
              </a:ext>
            </a:extLst>
          </p:cNvPr>
          <p:cNvSpPr/>
          <p:nvPr/>
        </p:nvSpPr>
        <p:spPr>
          <a:xfrm>
            <a:off x="7370983" y="7587784"/>
            <a:ext cx="1985764" cy="710205"/>
          </a:xfrm>
          <a:custGeom>
            <a:avLst/>
            <a:gdLst/>
            <a:ahLst/>
            <a:cxnLst/>
            <a:rect l="l" t="t" r="r" b="b"/>
            <a:pathLst>
              <a:path w="4928" h="2111" extrusionOk="0">
                <a:moveTo>
                  <a:pt x="1236" y="0"/>
                </a:moveTo>
                <a:cubicBezTo>
                  <a:pt x="1220" y="0"/>
                  <a:pt x="1203" y="1"/>
                  <a:pt x="1187" y="2"/>
                </a:cubicBezTo>
                <a:cubicBezTo>
                  <a:pt x="1028" y="12"/>
                  <a:pt x="873" y="71"/>
                  <a:pt x="749" y="175"/>
                </a:cubicBezTo>
                <a:cubicBezTo>
                  <a:pt x="489" y="408"/>
                  <a:pt x="618" y="827"/>
                  <a:pt x="835" y="1196"/>
                </a:cubicBezTo>
                <a:lnTo>
                  <a:pt x="835" y="1196"/>
                </a:lnTo>
                <a:cubicBezTo>
                  <a:pt x="709" y="1158"/>
                  <a:pt x="572" y="1137"/>
                  <a:pt x="452" y="1137"/>
                </a:cubicBezTo>
                <a:cubicBezTo>
                  <a:pt x="338" y="1137"/>
                  <a:pt x="239" y="1156"/>
                  <a:pt x="180" y="1199"/>
                </a:cubicBezTo>
                <a:cubicBezTo>
                  <a:pt x="0" y="1334"/>
                  <a:pt x="183" y="1700"/>
                  <a:pt x="649" y="2110"/>
                </a:cubicBezTo>
                <a:lnTo>
                  <a:pt x="4765" y="2048"/>
                </a:lnTo>
                <a:cubicBezTo>
                  <a:pt x="4927" y="1575"/>
                  <a:pt x="4886" y="1203"/>
                  <a:pt x="4651" y="1130"/>
                </a:cubicBezTo>
                <a:cubicBezTo>
                  <a:pt x="4610" y="1121"/>
                  <a:pt x="4567" y="1116"/>
                  <a:pt x="4526" y="1116"/>
                </a:cubicBezTo>
                <a:cubicBezTo>
                  <a:pt x="4460" y="1116"/>
                  <a:pt x="4395" y="1128"/>
                  <a:pt x="4334" y="1151"/>
                </a:cubicBezTo>
                <a:cubicBezTo>
                  <a:pt x="4047" y="1258"/>
                  <a:pt x="4068" y="1572"/>
                  <a:pt x="3996" y="1572"/>
                </a:cubicBezTo>
                <a:cubicBezTo>
                  <a:pt x="3913" y="1572"/>
                  <a:pt x="3961" y="1165"/>
                  <a:pt x="3613" y="789"/>
                </a:cubicBezTo>
                <a:cubicBezTo>
                  <a:pt x="3454" y="616"/>
                  <a:pt x="3319" y="571"/>
                  <a:pt x="3202" y="557"/>
                </a:cubicBezTo>
                <a:cubicBezTo>
                  <a:pt x="3176" y="555"/>
                  <a:pt x="3151" y="553"/>
                  <a:pt x="3125" y="553"/>
                </a:cubicBezTo>
                <a:cubicBezTo>
                  <a:pt x="3022" y="553"/>
                  <a:pt x="2920" y="575"/>
                  <a:pt x="2826" y="620"/>
                </a:cubicBezTo>
                <a:cubicBezTo>
                  <a:pt x="2671" y="687"/>
                  <a:pt x="2559" y="800"/>
                  <a:pt x="2510" y="923"/>
                </a:cubicBezTo>
                <a:lnTo>
                  <a:pt x="2510" y="923"/>
                </a:lnTo>
                <a:cubicBezTo>
                  <a:pt x="2468" y="864"/>
                  <a:pt x="2422" y="804"/>
                  <a:pt x="2374" y="747"/>
                </a:cubicBezTo>
                <a:cubicBezTo>
                  <a:pt x="2177" y="516"/>
                  <a:pt x="1746" y="0"/>
                  <a:pt x="1236" y="0"/>
                </a:cubicBezTo>
                <a:close/>
              </a:path>
            </a:pathLst>
          </a:custGeom>
          <a:solidFill>
            <a:srgbClr val="FFFFFF">
              <a:alpha val="48670"/>
            </a:srgbClr>
          </a:solidFill>
          <a:ln>
            <a:noFill/>
          </a:ln>
        </p:spPr>
        <p:txBody>
          <a:bodyPr spcFirstLastPara="1" wrap="square" lIns="113377" tIns="113377" rIns="113377" bIns="113377" anchor="ctr" anchorCtr="0">
            <a:noAutofit/>
          </a:bodyPr>
          <a:lstStyle/>
          <a:p>
            <a:endParaRPr sz="2976" dirty="0">
              <a:latin typeface="Calibri (Body)"/>
            </a:endParaRPr>
          </a:p>
        </p:txBody>
      </p:sp>
      <p:sp>
        <p:nvSpPr>
          <p:cNvPr id="29" name="Google Shape;1093;p42">
            <a:extLst>
              <a:ext uri="{FF2B5EF4-FFF2-40B4-BE49-F238E27FC236}">
                <a16:creationId xmlns:a16="http://schemas.microsoft.com/office/drawing/2014/main" id="{945BF6D9-8B33-43EA-B5B5-F5EF2615C60B}"/>
              </a:ext>
            </a:extLst>
          </p:cNvPr>
          <p:cNvSpPr/>
          <p:nvPr/>
        </p:nvSpPr>
        <p:spPr>
          <a:xfrm>
            <a:off x="2340118" y="8216819"/>
            <a:ext cx="207882" cy="229726"/>
          </a:xfrm>
          <a:custGeom>
            <a:avLst/>
            <a:gdLst/>
            <a:ahLst/>
            <a:cxnLst/>
            <a:rect l="l" t="t" r="r" b="b"/>
            <a:pathLst>
              <a:path w="1857" h="2458" extrusionOk="0">
                <a:moveTo>
                  <a:pt x="904" y="1"/>
                </a:moveTo>
                <a:cubicBezTo>
                  <a:pt x="849" y="329"/>
                  <a:pt x="794" y="656"/>
                  <a:pt x="735" y="984"/>
                </a:cubicBezTo>
                <a:lnTo>
                  <a:pt x="0" y="1205"/>
                </a:lnTo>
                <a:lnTo>
                  <a:pt x="735" y="1495"/>
                </a:lnTo>
                <a:cubicBezTo>
                  <a:pt x="794" y="1816"/>
                  <a:pt x="849" y="2137"/>
                  <a:pt x="904" y="2457"/>
                </a:cubicBezTo>
                <a:lnTo>
                  <a:pt x="1101" y="1495"/>
                </a:lnTo>
                <a:lnTo>
                  <a:pt x="1856" y="1205"/>
                </a:lnTo>
                <a:lnTo>
                  <a:pt x="1101" y="984"/>
                </a:lnTo>
                <a:lnTo>
                  <a:pt x="904" y="1"/>
                </a:lnTo>
                <a:close/>
              </a:path>
            </a:pathLst>
          </a:custGeom>
          <a:solidFill>
            <a:srgbClr val="78CFA1"/>
          </a:solidFill>
          <a:ln>
            <a:noFill/>
          </a:ln>
        </p:spPr>
        <p:txBody>
          <a:bodyPr spcFirstLastPara="1" wrap="square" lIns="113377" tIns="113377" rIns="113377" bIns="113377" anchor="ctr" anchorCtr="0">
            <a:noAutofit/>
          </a:bodyPr>
          <a:lstStyle/>
          <a:p>
            <a:endParaRPr sz="2976" dirty="0">
              <a:latin typeface="Calibri (Body)"/>
            </a:endParaRPr>
          </a:p>
        </p:txBody>
      </p:sp>
      <p:sp>
        <p:nvSpPr>
          <p:cNvPr id="30" name="Google Shape;1094;p42">
            <a:extLst>
              <a:ext uri="{FF2B5EF4-FFF2-40B4-BE49-F238E27FC236}">
                <a16:creationId xmlns:a16="http://schemas.microsoft.com/office/drawing/2014/main" id="{227269D0-B81C-4549-BEF7-EE9CB3650C41}"/>
              </a:ext>
            </a:extLst>
          </p:cNvPr>
          <p:cNvSpPr/>
          <p:nvPr/>
        </p:nvSpPr>
        <p:spPr>
          <a:xfrm>
            <a:off x="7073193" y="8216819"/>
            <a:ext cx="207882" cy="229726"/>
          </a:xfrm>
          <a:custGeom>
            <a:avLst/>
            <a:gdLst/>
            <a:ahLst/>
            <a:cxnLst/>
            <a:rect l="l" t="t" r="r" b="b"/>
            <a:pathLst>
              <a:path w="1857" h="2458" extrusionOk="0">
                <a:moveTo>
                  <a:pt x="904" y="1"/>
                </a:moveTo>
                <a:cubicBezTo>
                  <a:pt x="849" y="329"/>
                  <a:pt x="794" y="656"/>
                  <a:pt x="735" y="984"/>
                </a:cubicBezTo>
                <a:lnTo>
                  <a:pt x="0" y="1205"/>
                </a:lnTo>
                <a:lnTo>
                  <a:pt x="735" y="1495"/>
                </a:lnTo>
                <a:cubicBezTo>
                  <a:pt x="794" y="1816"/>
                  <a:pt x="849" y="2137"/>
                  <a:pt x="904" y="2457"/>
                </a:cubicBezTo>
                <a:lnTo>
                  <a:pt x="1101" y="1495"/>
                </a:lnTo>
                <a:lnTo>
                  <a:pt x="1856" y="1205"/>
                </a:lnTo>
                <a:lnTo>
                  <a:pt x="1101" y="984"/>
                </a:lnTo>
                <a:lnTo>
                  <a:pt x="904" y="1"/>
                </a:lnTo>
                <a:close/>
              </a:path>
            </a:pathLst>
          </a:custGeom>
          <a:solidFill>
            <a:srgbClr val="78CFA1"/>
          </a:solidFill>
          <a:ln>
            <a:noFill/>
          </a:ln>
        </p:spPr>
        <p:txBody>
          <a:bodyPr spcFirstLastPara="1" wrap="square" lIns="113377" tIns="113377" rIns="113377" bIns="113377" anchor="ctr" anchorCtr="0">
            <a:noAutofit/>
          </a:bodyPr>
          <a:lstStyle/>
          <a:p>
            <a:endParaRPr sz="2976" dirty="0">
              <a:latin typeface="Calibri (Body)"/>
            </a:endParaRPr>
          </a:p>
        </p:txBody>
      </p:sp>
      <p:pic>
        <p:nvPicPr>
          <p:cNvPr id="33" name="Picture 3">
            <a:extLst>
              <a:ext uri="{FF2B5EF4-FFF2-40B4-BE49-F238E27FC236}">
                <a16:creationId xmlns:a16="http://schemas.microsoft.com/office/drawing/2014/main" id="{BFF006B9-19C2-4D65-819C-AA15F7AB0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61" y="4461283"/>
            <a:ext cx="4188276" cy="3774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Terminator 35">
            <a:extLst>
              <a:ext uri="{FF2B5EF4-FFF2-40B4-BE49-F238E27FC236}">
                <a16:creationId xmlns:a16="http://schemas.microsoft.com/office/drawing/2014/main" id="{57AEC71C-686F-DB4B-86C9-93A2306BEF2D}"/>
              </a:ext>
            </a:extLst>
          </p:cNvPr>
          <p:cNvSpPr/>
          <p:nvPr/>
        </p:nvSpPr>
        <p:spPr>
          <a:xfrm>
            <a:off x="6904662" y="2981851"/>
            <a:ext cx="7781500" cy="1410955"/>
          </a:xfrm>
          <a:prstGeom prst="flowChartTermina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ar-SA" sz="5952" b="1" dirty="0">
                <a:solidFill>
                  <a:srgbClr val="0070C0"/>
                </a:solidFill>
                <a:latin typeface="Calibri (Body)"/>
              </a:rPr>
              <a:t>المكون الأخضر</a:t>
            </a:r>
          </a:p>
        </p:txBody>
      </p:sp>
      <p:pic>
        <p:nvPicPr>
          <p:cNvPr id="38" name="Picture 2">
            <a:extLst>
              <a:ext uri="{FF2B5EF4-FFF2-40B4-BE49-F238E27FC236}">
                <a16:creationId xmlns:a16="http://schemas.microsoft.com/office/drawing/2014/main" id="{03DA8C3A-96DD-DB43-BF26-9A1A87DB7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76" y="3210837"/>
            <a:ext cx="1074487" cy="91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FED9AF-F342-2641-8F74-1B6CE85B92F4}"/>
              </a:ext>
            </a:extLst>
          </p:cNvPr>
          <p:cNvSpPr txBox="1"/>
          <p:nvPr/>
        </p:nvSpPr>
        <p:spPr>
          <a:xfrm>
            <a:off x="5220961" y="4917573"/>
            <a:ext cx="9558211" cy="3229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EG" sz="3472" b="1" dirty="0">
                <a:solidFill>
                  <a:srgbClr val="002060"/>
                </a:solidFill>
                <a:latin typeface="Calibri (Body)"/>
              </a:rPr>
              <a:t>* دور الشباب لمبادرة الأرض لتحقيق أهم أهداف التنمية المستدامة ( جودة التعليم ) من خلال تحقيق أهداف أخرى     </a:t>
            </a:r>
          </a:p>
          <a:p>
            <a:pPr algn="r"/>
            <a:r>
              <a:rPr lang="ar-EG" sz="3472" b="1" dirty="0">
                <a:solidFill>
                  <a:srgbClr val="002060"/>
                </a:solidFill>
                <a:latin typeface="Calibri (Body)"/>
              </a:rPr>
              <a:t>( الطاقة المتجددة - الانبعاثات والتلوث - إدارة النفايات - الحفاظ على المناخ - المياه النظيفة - الحفاظ على الحياة البحرية - المجتمعات الخضراء الذكية وغيرها )</a:t>
            </a:r>
            <a:endParaRPr lang="ar-SA" sz="3472" b="1" dirty="0">
              <a:solidFill>
                <a:schemeClr val="tx1">
                  <a:lumMod val="50000"/>
                </a:schemeClr>
              </a:solidFill>
              <a:latin typeface="Calibri (Body)"/>
            </a:endParaRPr>
          </a:p>
          <a:p>
            <a:pPr algn="r" defTabSz="1133947" rtl="1"/>
            <a:endParaRPr lang="en-EG" sz="3025" dirty="0"/>
          </a:p>
        </p:txBody>
      </p:sp>
    </p:spTree>
    <p:extLst>
      <p:ext uri="{BB962C8B-B14F-4D97-AF65-F5344CB8AC3E}">
        <p14:creationId xmlns:p14="http://schemas.microsoft.com/office/powerpoint/2010/main" val="685935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059;p42">
            <a:extLst>
              <a:ext uri="{FF2B5EF4-FFF2-40B4-BE49-F238E27FC236}">
                <a16:creationId xmlns:a16="http://schemas.microsoft.com/office/drawing/2014/main" id="{0835C8B6-3B7E-4F6A-932F-BC07B2B86A80}"/>
              </a:ext>
            </a:extLst>
          </p:cNvPr>
          <p:cNvSpPr/>
          <p:nvPr/>
        </p:nvSpPr>
        <p:spPr>
          <a:xfrm>
            <a:off x="567317" y="5939721"/>
            <a:ext cx="1831690" cy="784611"/>
          </a:xfrm>
          <a:custGeom>
            <a:avLst/>
            <a:gdLst/>
            <a:ahLst/>
            <a:cxnLst/>
            <a:rect l="l" t="t" r="r" b="b"/>
            <a:pathLst>
              <a:path w="4928" h="2111" extrusionOk="0">
                <a:moveTo>
                  <a:pt x="1236" y="0"/>
                </a:moveTo>
                <a:cubicBezTo>
                  <a:pt x="1220" y="0"/>
                  <a:pt x="1203" y="1"/>
                  <a:pt x="1187" y="2"/>
                </a:cubicBezTo>
                <a:cubicBezTo>
                  <a:pt x="1028" y="12"/>
                  <a:pt x="873" y="71"/>
                  <a:pt x="749" y="175"/>
                </a:cubicBezTo>
                <a:cubicBezTo>
                  <a:pt x="489" y="408"/>
                  <a:pt x="618" y="827"/>
                  <a:pt x="835" y="1196"/>
                </a:cubicBezTo>
                <a:lnTo>
                  <a:pt x="835" y="1196"/>
                </a:lnTo>
                <a:cubicBezTo>
                  <a:pt x="709" y="1158"/>
                  <a:pt x="572" y="1137"/>
                  <a:pt x="452" y="1137"/>
                </a:cubicBezTo>
                <a:cubicBezTo>
                  <a:pt x="338" y="1137"/>
                  <a:pt x="239" y="1156"/>
                  <a:pt x="180" y="1199"/>
                </a:cubicBezTo>
                <a:cubicBezTo>
                  <a:pt x="0" y="1334"/>
                  <a:pt x="183" y="1700"/>
                  <a:pt x="649" y="2110"/>
                </a:cubicBezTo>
                <a:lnTo>
                  <a:pt x="4765" y="2048"/>
                </a:lnTo>
                <a:cubicBezTo>
                  <a:pt x="4927" y="1575"/>
                  <a:pt x="4886" y="1203"/>
                  <a:pt x="4651" y="1130"/>
                </a:cubicBezTo>
                <a:cubicBezTo>
                  <a:pt x="4610" y="1121"/>
                  <a:pt x="4567" y="1116"/>
                  <a:pt x="4526" y="1116"/>
                </a:cubicBezTo>
                <a:cubicBezTo>
                  <a:pt x="4460" y="1116"/>
                  <a:pt x="4395" y="1128"/>
                  <a:pt x="4334" y="1151"/>
                </a:cubicBezTo>
                <a:cubicBezTo>
                  <a:pt x="4047" y="1258"/>
                  <a:pt x="4068" y="1572"/>
                  <a:pt x="3996" y="1572"/>
                </a:cubicBezTo>
                <a:cubicBezTo>
                  <a:pt x="3913" y="1572"/>
                  <a:pt x="3961" y="1165"/>
                  <a:pt x="3613" y="789"/>
                </a:cubicBezTo>
                <a:cubicBezTo>
                  <a:pt x="3454" y="616"/>
                  <a:pt x="3319" y="571"/>
                  <a:pt x="3202" y="557"/>
                </a:cubicBezTo>
                <a:cubicBezTo>
                  <a:pt x="3176" y="555"/>
                  <a:pt x="3151" y="553"/>
                  <a:pt x="3125" y="553"/>
                </a:cubicBezTo>
                <a:cubicBezTo>
                  <a:pt x="3022" y="553"/>
                  <a:pt x="2920" y="575"/>
                  <a:pt x="2826" y="620"/>
                </a:cubicBezTo>
                <a:cubicBezTo>
                  <a:pt x="2671" y="687"/>
                  <a:pt x="2559" y="800"/>
                  <a:pt x="2510" y="923"/>
                </a:cubicBezTo>
                <a:lnTo>
                  <a:pt x="2510" y="923"/>
                </a:lnTo>
                <a:cubicBezTo>
                  <a:pt x="2468" y="864"/>
                  <a:pt x="2422" y="804"/>
                  <a:pt x="2374" y="747"/>
                </a:cubicBezTo>
                <a:cubicBezTo>
                  <a:pt x="2177" y="516"/>
                  <a:pt x="1746" y="0"/>
                  <a:pt x="1236" y="0"/>
                </a:cubicBezTo>
                <a:close/>
              </a:path>
            </a:pathLst>
          </a:custGeom>
          <a:solidFill>
            <a:srgbClr val="FFFFFF">
              <a:alpha val="48670"/>
            </a:srgbClr>
          </a:solidFill>
          <a:ln>
            <a:noFill/>
          </a:ln>
        </p:spPr>
        <p:txBody>
          <a:bodyPr spcFirstLastPara="1" wrap="square" lIns="113377" tIns="113377" rIns="113377" bIns="113377" anchor="ctr" anchorCtr="0">
            <a:noAutofit/>
          </a:bodyPr>
          <a:lstStyle/>
          <a:p>
            <a:endParaRPr sz="3472" dirty="0">
              <a:latin typeface="Calibri (Body)"/>
            </a:endParaRPr>
          </a:p>
        </p:txBody>
      </p:sp>
      <p:sp>
        <p:nvSpPr>
          <p:cNvPr id="14" name="Google Shape;1061;p42">
            <a:extLst>
              <a:ext uri="{FF2B5EF4-FFF2-40B4-BE49-F238E27FC236}">
                <a16:creationId xmlns:a16="http://schemas.microsoft.com/office/drawing/2014/main" id="{4091F317-B84E-4AB9-BB1A-A7F2B07CB363}"/>
              </a:ext>
            </a:extLst>
          </p:cNvPr>
          <p:cNvSpPr/>
          <p:nvPr/>
        </p:nvSpPr>
        <p:spPr>
          <a:xfrm>
            <a:off x="-2419381" y="4451373"/>
            <a:ext cx="743003" cy="318273"/>
          </a:xfrm>
          <a:custGeom>
            <a:avLst/>
            <a:gdLst/>
            <a:ahLst/>
            <a:cxnLst/>
            <a:rect l="l" t="t" r="r" b="b"/>
            <a:pathLst>
              <a:path w="4928" h="2111" extrusionOk="0">
                <a:moveTo>
                  <a:pt x="1236" y="0"/>
                </a:moveTo>
                <a:cubicBezTo>
                  <a:pt x="1220" y="0"/>
                  <a:pt x="1203" y="1"/>
                  <a:pt x="1187" y="2"/>
                </a:cubicBezTo>
                <a:cubicBezTo>
                  <a:pt x="1028" y="12"/>
                  <a:pt x="873" y="71"/>
                  <a:pt x="749" y="175"/>
                </a:cubicBezTo>
                <a:cubicBezTo>
                  <a:pt x="489" y="408"/>
                  <a:pt x="618" y="827"/>
                  <a:pt x="835" y="1196"/>
                </a:cubicBezTo>
                <a:lnTo>
                  <a:pt x="835" y="1196"/>
                </a:lnTo>
                <a:cubicBezTo>
                  <a:pt x="709" y="1158"/>
                  <a:pt x="572" y="1137"/>
                  <a:pt x="452" y="1137"/>
                </a:cubicBezTo>
                <a:cubicBezTo>
                  <a:pt x="338" y="1137"/>
                  <a:pt x="239" y="1156"/>
                  <a:pt x="180" y="1199"/>
                </a:cubicBezTo>
                <a:cubicBezTo>
                  <a:pt x="0" y="1334"/>
                  <a:pt x="183" y="1700"/>
                  <a:pt x="649" y="2110"/>
                </a:cubicBezTo>
                <a:lnTo>
                  <a:pt x="4765" y="2048"/>
                </a:lnTo>
                <a:cubicBezTo>
                  <a:pt x="4927" y="1575"/>
                  <a:pt x="4886" y="1203"/>
                  <a:pt x="4651" y="1130"/>
                </a:cubicBezTo>
                <a:cubicBezTo>
                  <a:pt x="4610" y="1121"/>
                  <a:pt x="4567" y="1116"/>
                  <a:pt x="4526" y="1116"/>
                </a:cubicBezTo>
                <a:cubicBezTo>
                  <a:pt x="4460" y="1116"/>
                  <a:pt x="4395" y="1128"/>
                  <a:pt x="4334" y="1151"/>
                </a:cubicBezTo>
                <a:cubicBezTo>
                  <a:pt x="4047" y="1258"/>
                  <a:pt x="4068" y="1572"/>
                  <a:pt x="3996" y="1572"/>
                </a:cubicBezTo>
                <a:cubicBezTo>
                  <a:pt x="3913" y="1572"/>
                  <a:pt x="3961" y="1165"/>
                  <a:pt x="3613" y="789"/>
                </a:cubicBezTo>
                <a:cubicBezTo>
                  <a:pt x="3454" y="616"/>
                  <a:pt x="3319" y="571"/>
                  <a:pt x="3202" y="557"/>
                </a:cubicBezTo>
                <a:cubicBezTo>
                  <a:pt x="3176" y="555"/>
                  <a:pt x="3151" y="553"/>
                  <a:pt x="3125" y="553"/>
                </a:cubicBezTo>
                <a:cubicBezTo>
                  <a:pt x="3022" y="553"/>
                  <a:pt x="2920" y="575"/>
                  <a:pt x="2826" y="620"/>
                </a:cubicBezTo>
                <a:cubicBezTo>
                  <a:pt x="2671" y="687"/>
                  <a:pt x="2559" y="800"/>
                  <a:pt x="2510" y="923"/>
                </a:cubicBezTo>
                <a:lnTo>
                  <a:pt x="2510" y="923"/>
                </a:lnTo>
                <a:cubicBezTo>
                  <a:pt x="2468" y="864"/>
                  <a:pt x="2422" y="804"/>
                  <a:pt x="2374" y="747"/>
                </a:cubicBezTo>
                <a:cubicBezTo>
                  <a:pt x="2177" y="516"/>
                  <a:pt x="1746" y="0"/>
                  <a:pt x="123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13377" tIns="113377" rIns="113377" bIns="113377" anchor="ctr" anchorCtr="0">
            <a:noAutofit/>
          </a:bodyPr>
          <a:lstStyle/>
          <a:p>
            <a:endParaRPr sz="3472" dirty="0">
              <a:latin typeface="Calibri (Body)"/>
            </a:endParaRPr>
          </a:p>
        </p:txBody>
      </p:sp>
      <p:sp>
        <p:nvSpPr>
          <p:cNvPr id="15" name="Google Shape;1062;p42">
            <a:extLst>
              <a:ext uri="{FF2B5EF4-FFF2-40B4-BE49-F238E27FC236}">
                <a16:creationId xmlns:a16="http://schemas.microsoft.com/office/drawing/2014/main" id="{D471A7CB-316C-4021-899A-800FD21740D1}"/>
              </a:ext>
            </a:extLst>
          </p:cNvPr>
          <p:cNvSpPr/>
          <p:nvPr/>
        </p:nvSpPr>
        <p:spPr>
          <a:xfrm>
            <a:off x="3736713" y="6724329"/>
            <a:ext cx="743003" cy="318273"/>
          </a:xfrm>
          <a:custGeom>
            <a:avLst/>
            <a:gdLst/>
            <a:ahLst/>
            <a:cxnLst/>
            <a:rect l="l" t="t" r="r" b="b"/>
            <a:pathLst>
              <a:path w="4928" h="2111" extrusionOk="0">
                <a:moveTo>
                  <a:pt x="1236" y="0"/>
                </a:moveTo>
                <a:cubicBezTo>
                  <a:pt x="1220" y="0"/>
                  <a:pt x="1203" y="1"/>
                  <a:pt x="1187" y="2"/>
                </a:cubicBezTo>
                <a:cubicBezTo>
                  <a:pt x="1028" y="12"/>
                  <a:pt x="873" y="71"/>
                  <a:pt x="749" y="175"/>
                </a:cubicBezTo>
                <a:cubicBezTo>
                  <a:pt x="489" y="408"/>
                  <a:pt x="618" y="827"/>
                  <a:pt x="835" y="1196"/>
                </a:cubicBezTo>
                <a:lnTo>
                  <a:pt x="835" y="1196"/>
                </a:lnTo>
                <a:cubicBezTo>
                  <a:pt x="709" y="1158"/>
                  <a:pt x="572" y="1137"/>
                  <a:pt x="452" y="1137"/>
                </a:cubicBezTo>
                <a:cubicBezTo>
                  <a:pt x="338" y="1137"/>
                  <a:pt x="239" y="1156"/>
                  <a:pt x="180" y="1199"/>
                </a:cubicBezTo>
                <a:cubicBezTo>
                  <a:pt x="0" y="1334"/>
                  <a:pt x="183" y="1700"/>
                  <a:pt x="649" y="2110"/>
                </a:cubicBezTo>
                <a:lnTo>
                  <a:pt x="4765" y="2048"/>
                </a:lnTo>
                <a:cubicBezTo>
                  <a:pt x="4927" y="1575"/>
                  <a:pt x="4886" y="1203"/>
                  <a:pt x="4651" y="1130"/>
                </a:cubicBezTo>
                <a:cubicBezTo>
                  <a:pt x="4610" y="1121"/>
                  <a:pt x="4567" y="1116"/>
                  <a:pt x="4526" y="1116"/>
                </a:cubicBezTo>
                <a:cubicBezTo>
                  <a:pt x="4460" y="1116"/>
                  <a:pt x="4395" y="1128"/>
                  <a:pt x="4334" y="1151"/>
                </a:cubicBezTo>
                <a:cubicBezTo>
                  <a:pt x="4047" y="1258"/>
                  <a:pt x="4068" y="1572"/>
                  <a:pt x="3996" y="1572"/>
                </a:cubicBezTo>
                <a:cubicBezTo>
                  <a:pt x="3913" y="1572"/>
                  <a:pt x="3961" y="1165"/>
                  <a:pt x="3613" y="789"/>
                </a:cubicBezTo>
                <a:cubicBezTo>
                  <a:pt x="3454" y="616"/>
                  <a:pt x="3319" y="571"/>
                  <a:pt x="3202" y="557"/>
                </a:cubicBezTo>
                <a:cubicBezTo>
                  <a:pt x="3176" y="555"/>
                  <a:pt x="3151" y="553"/>
                  <a:pt x="3125" y="553"/>
                </a:cubicBezTo>
                <a:cubicBezTo>
                  <a:pt x="3022" y="553"/>
                  <a:pt x="2920" y="575"/>
                  <a:pt x="2826" y="620"/>
                </a:cubicBezTo>
                <a:cubicBezTo>
                  <a:pt x="2671" y="687"/>
                  <a:pt x="2559" y="800"/>
                  <a:pt x="2510" y="923"/>
                </a:cubicBezTo>
                <a:lnTo>
                  <a:pt x="2510" y="923"/>
                </a:lnTo>
                <a:cubicBezTo>
                  <a:pt x="2468" y="864"/>
                  <a:pt x="2422" y="804"/>
                  <a:pt x="2374" y="747"/>
                </a:cubicBezTo>
                <a:cubicBezTo>
                  <a:pt x="2177" y="516"/>
                  <a:pt x="1746" y="0"/>
                  <a:pt x="1236" y="0"/>
                </a:cubicBezTo>
                <a:close/>
              </a:path>
            </a:pathLst>
          </a:custGeom>
          <a:solidFill>
            <a:srgbClr val="FFFFFF">
              <a:alpha val="48670"/>
            </a:srgbClr>
          </a:solidFill>
          <a:ln>
            <a:noFill/>
          </a:ln>
        </p:spPr>
        <p:txBody>
          <a:bodyPr spcFirstLastPara="1" wrap="square" lIns="113377" tIns="113377" rIns="113377" bIns="113377" anchor="ctr" anchorCtr="0">
            <a:noAutofit/>
          </a:bodyPr>
          <a:lstStyle/>
          <a:p>
            <a:endParaRPr sz="3472" dirty="0">
              <a:latin typeface="Calibri (Body)"/>
            </a:endParaRPr>
          </a:p>
        </p:txBody>
      </p:sp>
      <p:sp>
        <p:nvSpPr>
          <p:cNvPr id="16" name="Google Shape;1063;p42">
            <a:extLst>
              <a:ext uri="{FF2B5EF4-FFF2-40B4-BE49-F238E27FC236}">
                <a16:creationId xmlns:a16="http://schemas.microsoft.com/office/drawing/2014/main" id="{9DE75340-FC54-4C2F-B0CC-2DE61BE53A06}"/>
              </a:ext>
            </a:extLst>
          </p:cNvPr>
          <p:cNvSpPr/>
          <p:nvPr/>
        </p:nvSpPr>
        <p:spPr>
          <a:xfrm>
            <a:off x="-1521576" y="3513293"/>
            <a:ext cx="173567" cy="229726"/>
          </a:xfrm>
          <a:custGeom>
            <a:avLst/>
            <a:gdLst/>
            <a:ahLst/>
            <a:cxnLst/>
            <a:rect l="l" t="t" r="r" b="b"/>
            <a:pathLst>
              <a:path w="1857" h="2458" extrusionOk="0">
                <a:moveTo>
                  <a:pt x="904" y="1"/>
                </a:moveTo>
                <a:cubicBezTo>
                  <a:pt x="849" y="329"/>
                  <a:pt x="794" y="656"/>
                  <a:pt x="735" y="984"/>
                </a:cubicBezTo>
                <a:lnTo>
                  <a:pt x="0" y="1205"/>
                </a:lnTo>
                <a:lnTo>
                  <a:pt x="735" y="1495"/>
                </a:lnTo>
                <a:cubicBezTo>
                  <a:pt x="794" y="1816"/>
                  <a:pt x="849" y="2137"/>
                  <a:pt x="904" y="2457"/>
                </a:cubicBezTo>
                <a:lnTo>
                  <a:pt x="1101" y="1495"/>
                </a:lnTo>
                <a:lnTo>
                  <a:pt x="1856" y="1205"/>
                </a:lnTo>
                <a:lnTo>
                  <a:pt x="1101" y="984"/>
                </a:lnTo>
                <a:lnTo>
                  <a:pt x="904" y="1"/>
                </a:lnTo>
                <a:close/>
              </a:path>
            </a:pathLst>
          </a:custGeom>
          <a:solidFill>
            <a:srgbClr val="78CFA1"/>
          </a:solidFill>
          <a:ln>
            <a:noFill/>
          </a:ln>
        </p:spPr>
        <p:txBody>
          <a:bodyPr spcFirstLastPara="1" wrap="square" lIns="113377" tIns="113377" rIns="113377" bIns="113377" anchor="ctr" anchorCtr="0">
            <a:noAutofit/>
          </a:bodyPr>
          <a:lstStyle/>
          <a:p>
            <a:endParaRPr sz="3472" dirty="0">
              <a:latin typeface="Calibri (Body)"/>
            </a:endParaRPr>
          </a:p>
        </p:txBody>
      </p:sp>
      <p:sp>
        <p:nvSpPr>
          <p:cNvPr id="17" name="Google Shape;1064;p42">
            <a:extLst>
              <a:ext uri="{FF2B5EF4-FFF2-40B4-BE49-F238E27FC236}">
                <a16:creationId xmlns:a16="http://schemas.microsoft.com/office/drawing/2014/main" id="{74F8BDA5-D4AB-4A26-B7CD-A3129862E149}"/>
              </a:ext>
            </a:extLst>
          </p:cNvPr>
          <p:cNvSpPr/>
          <p:nvPr/>
        </p:nvSpPr>
        <p:spPr>
          <a:xfrm>
            <a:off x="478246" y="5288812"/>
            <a:ext cx="173567" cy="229726"/>
          </a:xfrm>
          <a:custGeom>
            <a:avLst/>
            <a:gdLst/>
            <a:ahLst/>
            <a:cxnLst/>
            <a:rect l="l" t="t" r="r" b="b"/>
            <a:pathLst>
              <a:path w="1857" h="2458" extrusionOk="0">
                <a:moveTo>
                  <a:pt x="904" y="1"/>
                </a:moveTo>
                <a:cubicBezTo>
                  <a:pt x="849" y="329"/>
                  <a:pt x="794" y="656"/>
                  <a:pt x="735" y="984"/>
                </a:cubicBezTo>
                <a:lnTo>
                  <a:pt x="0" y="1205"/>
                </a:lnTo>
                <a:lnTo>
                  <a:pt x="735" y="1495"/>
                </a:lnTo>
                <a:cubicBezTo>
                  <a:pt x="794" y="1816"/>
                  <a:pt x="849" y="2137"/>
                  <a:pt x="904" y="2457"/>
                </a:cubicBezTo>
                <a:lnTo>
                  <a:pt x="1101" y="1495"/>
                </a:lnTo>
                <a:lnTo>
                  <a:pt x="1856" y="1205"/>
                </a:lnTo>
                <a:lnTo>
                  <a:pt x="1101" y="984"/>
                </a:lnTo>
                <a:lnTo>
                  <a:pt x="904" y="1"/>
                </a:lnTo>
                <a:close/>
              </a:path>
            </a:pathLst>
          </a:custGeom>
          <a:solidFill>
            <a:srgbClr val="78CFA1"/>
          </a:solidFill>
          <a:ln>
            <a:noFill/>
          </a:ln>
        </p:spPr>
        <p:txBody>
          <a:bodyPr spcFirstLastPara="1" wrap="square" lIns="113377" tIns="113377" rIns="113377" bIns="113377" anchor="ctr" anchorCtr="0">
            <a:noAutofit/>
          </a:bodyPr>
          <a:lstStyle/>
          <a:p>
            <a:endParaRPr sz="3472" dirty="0">
              <a:latin typeface="Calibri (Body)"/>
            </a:endParaRPr>
          </a:p>
        </p:txBody>
      </p:sp>
      <p:sp>
        <p:nvSpPr>
          <p:cNvPr id="18" name="Google Shape;1065;p42">
            <a:extLst>
              <a:ext uri="{FF2B5EF4-FFF2-40B4-BE49-F238E27FC236}">
                <a16:creationId xmlns:a16="http://schemas.microsoft.com/office/drawing/2014/main" id="{9F60B2C9-AB46-48BE-8721-F32367C46903}"/>
              </a:ext>
            </a:extLst>
          </p:cNvPr>
          <p:cNvSpPr/>
          <p:nvPr/>
        </p:nvSpPr>
        <p:spPr>
          <a:xfrm>
            <a:off x="1491350" y="2939838"/>
            <a:ext cx="173567" cy="229726"/>
          </a:xfrm>
          <a:custGeom>
            <a:avLst/>
            <a:gdLst/>
            <a:ahLst/>
            <a:cxnLst/>
            <a:rect l="l" t="t" r="r" b="b"/>
            <a:pathLst>
              <a:path w="1857" h="2458" extrusionOk="0">
                <a:moveTo>
                  <a:pt x="904" y="1"/>
                </a:moveTo>
                <a:cubicBezTo>
                  <a:pt x="849" y="329"/>
                  <a:pt x="794" y="656"/>
                  <a:pt x="735" y="984"/>
                </a:cubicBezTo>
                <a:lnTo>
                  <a:pt x="0" y="1205"/>
                </a:lnTo>
                <a:lnTo>
                  <a:pt x="735" y="1495"/>
                </a:lnTo>
                <a:cubicBezTo>
                  <a:pt x="794" y="1816"/>
                  <a:pt x="849" y="2137"/>
                  <a:pt x="904" y="2457"/>
                </a:cubicBezTo>
                <a:lnTo>
                  <a:pt x="1101" y="1495"/>
                </a:lnTo>
                <a:lnTo>
                  <a:pt x="1856" y="1205"/>
                </a:lnTo>
                <a:lnTo>
                  <a:pt x="1101" y="984"/>
                </a:lnTo>
                <a:lnTo>
                  <a:pt x="904" y="1"/>
                </a:lnTo>
                <a:close/>
              </a:path>
            </a:pathLst>
          </a:custGeom>
          <a:solidFill>
            <a:srgbClr val="78CFA1"/>
          </a:solidFill>
          <a:ln>
            <a:noFill/>
          </a:ln>
        </p:spPr>
        <p:txBody>
          <a:bodyPr spcFirstLastPara="1" wrap="square" lIns="113377" tIns="113377" rIns="113377" bIns="113377" anchor="ctr" anchorCtr="0">
            <a:noAutofit/>
          </a:bodyPr>
          <a:lstStyle/>
          <a:p>
            <a:endParaRPr sz="3472" dirty="0">
              <a:latin typeface="Calibri (Body)"/>
            </a:endParaRPr>
          </a:p>
        </p:txBody>
      </p:sp>
      <p:sp>
        <p:nvSpPr>
          <p:cNvPr id="19" name="Google Shape;1066;p42">
            <a:extLst>
              <a:ext uri="{FF2B5EF4-FFF2-40B4-BE49-F238E27FC236}">
                <a16:creationId xmlns:a16="http://schemas.microsoft.com/office/drawing/2014/main" id="{691FE833-2D5D-4558-974B-8D5852A6067F}"/>
              </a:ext>
            </a:extLst>
          </p:cNvPr>
          <p:cNvSpPr/>
          <p:nvPr/>
        </p:nvSpPr>
        <p:spPr>
          <a:xfrm>
            <a:off x="11023813" y="5518541"/>
            <a:ext cx="173567" cy="229726"/>
          </a:xfrm>
          <a:custGeom>
            <a:avLst/>
            <a:gdLst/>
            <a:ahLst/>
            <a:cxnLst/>
            <a:rect l="l" t="t" r="r" b="b"/>
            <a:pathLst>
              <a:path w="1857" h="2458" extrusionOk="0">
                <a:moveTo>
                  <a:pt x="904" y="1"/>
                </a:moveTo>
                <a:cubicBezTo>
                  <a:pt x="849" y="329"/>
                  <a:pt x="794" y="656"/>
                  <a:pt x="735" y="984"/>
                </a:cubicBezTo>
                <a:lnTo>
                  <a:pt x="0" y="1205"/>
                </a:lnTo>
                <a:lnTo>
                  <a:pt x="735" y="1495"/>
                </a:lnTo>
                <a:cubicBezTo>
                  <a:pt x="794" y="1816"/>
                  <a:pt x="849" y="2137"/>
                  <a:pt x="904" y="2457"/>
                </a:cubicBezTo>
                <a:lnTo>
                  <a:pt x="1101" y="1495"/>
                </a:lnTo>
                <a:lnTo>
                  <a:pt x="1856" y="1205"/>
                </a:lnTo>
                <a:lnTo>
                  <a:pt x="1101" y="984"/>
                </a:lnTo>
                <a:lnTo>
                  <a:pt x="904" y="1"/>
                </a:lnTo>
                <a:close/>
              </a:path>
            </a:pathLst>
          </a:custGeom>
          <a:solidFill>
            <a:srgbClr val="78CFA1"/>
          </a:solidFill>
          <a:ln>
            <a:noFill/>
          </a:ln>
        </p:spPr>
        <p:txBody>
          <a:bodyPr spcFirstLastPara="1" wrap="square" lIns="113377" tIns="113377" rIns="113377" bIns="113377" anchor="ctr" anchorCtr="0">
            <a:noAutofit/>
          </a:bodyPr>
          <a:lstStyle/>
          <a:p>
            <a:endParaRPr sz="3472" dirty="0">
              <a:latin typeface="Calibri (Body)"/>
            </a:endParaRPr>
          </a:p>
        </p:txBody>
      </p:sp>
      <p:sp>
        <p:nvSpPr>
          <p:cNvPr id="20" name="Google Shape;1067;p42">
            <a:extLst>
              <a:ext uri="{FF2B5EF4-FFF2-40B4-BE49-F238E27FC236}">
                <a16:creationId xmlns:a16="http://schemas.microsoft.com/office/drawing/2014/main" id="{0FD6EB3C-627D-4CF4-BA5B-6E781FAF14E1}"/>
              </a:ext>
            </a:extLst>
          </p:cNvPr>
          <p:cNvSpPr/>
          <p:nvPr/>
        </p:nvSpPr>
        <p:spPr>
          <a:xfrm>
            <a:off x="7906594" y="6218921"/>
            <a:ext cx="173567" cy="229726"/>
          </a:xfrm>
          <a:custGeom>
            <a:avLst/>
            <a:gdLst/>
            <a:ahLst/>
            <a:cxnLst/>
            <a:rect l="l" t="t" r="r" b="b"/>
            <a:pathLst>
              <a:path w="1857" h="2458" extrusionOk="0">
                <a:moveTo>
                  <a:pt x="904" y="1"/>
                </a:moveTo>
                <a:cubicBezTo>
                  <a:pt x="849" y="329"/>
                  <a:pt x="794" y="656"/>
                  <a:pt x="735" y="984"/>
                </a:cubicBezTo>
                <a:lnTo>
                  <a:pt x="0" y="1205"/>
                </a:lnTo>
                <a:lnTo>
                  <a:pt x="735" y="1495"/>
                </a:lnTo>
                <a:cubicBezTo>
                  <a:pt x="794" y="1816"/>
                  <a:pt x="849" y="2137"/>
                  <a:pt x="904" y="2457"/>
                </a:cubicBezTo>
                <a:lnTo>
                  <a:pt x="1101" y="1495"/>
                </a:lnTo>
                <a:lnTo>
                  <a:pt x="1856" y="1205"/>
                </a:lnTo>
                <a:lnTo>
                  <a:pt x="1101" y="984"/>
                </a:lnTo>
                <a:lnTo>
                  <a:pt x="904" y="1"/>
                </a:lnTo>
                <a:close/>
              </a:path>
            </a:pathLst>
          </a:custGeom>
          <a:solidFill>
            <a:srgbClr val="78CFA1"/>
          </a:solidFill>
          <a:ln>
            <a:noFill/>
          </a:ln>
        </p:spPr>
        <p:txBody>
          <a:bodyPr spcFirstLastPara="1" wrap="square" lIns="113377" tIns="113377" rIns="113377" bIns="113377" anchor="ctr" anchorCtr="0">
            <a:noAutofit/>
          </a:bodyPr>
          <a:lstStyle/>
          <a:p>
            <a:endParaRPr sz="3472" dirty="0">
              <a:latin typeface="Calibri (Body)"/>
            </a:endParaRPr>
          </a:p>
        </p:txBody>
      </p:sp>
      <p:sp>
        <p:nvSpPr>
          <p:cNvPr id="21" name="Google Shape;1068;p42">
            <a:extLst>
              <a:ext uri="{FF2B5EF4-FFF2-40B4-BE49-F238E27FC236}">
                <a16:creationId xmlns:a16="http://schemas.microsoft.com/office/drawing/2014/main" id="{91A5AC3B-EBF3-436B-85F6-5B018D48B8ED}"/>
              </a:ext>
            </a:extLst>
          </p:cNvPr>
          <p:cNvSpPr/>
          <p:nvPr/>
        </p:nvSpPr>
        <p:spPr>
          <a:xfrm>
            <a:off x="10186371" y="3169567"/>
            <a:ext cx="173567" cy="229726"/>
          </a:xfrm>
          <a:custGeom>
            <a:avLst/>
            <a:gdLst/>
            <a:ahLst/>
            <a:cxnLst/>
            <a:rect l="l" t="t" r="r" b="b"/>
            <a:pathLst>
              <a:path w="1857" h="2458" extrusionOk="0">
                <a:moveTo>
                  <a:pt x="904" y="1"/>
                </a:moveTo>
                <a:cubicBezTo>
                  <a:pt x="849" y="329"/>
                  <a:pt x="794" y="656"/>
                  <a:pt x="735" y="984"/>
                </a:cubicBezTo>
                <a:lnTo>
                  <a:pt x="0" y="1205"/>
                </a:lnTo>
                <a:lnTo>
                  <a:pt x="735" y="1495"/>
                </a:lnTo>
                <a:cubicBezTo>
                  <a:pt x="794" y="1816"/>
                  <a:pt x="849" y="2137"/>
                  <a:pt x="904" y="2457"/>
                </a:cubicBezTo>
                <a:lnTo>
                  <a:pt x="1101" y="1495"/>
                </a:lnTo>
                <a:lnTo>
                  <a:pt x="1856" y="1205"/>
                </a:lnTo>
                <a:lnTo>
                  <a:pt x="1101" y="984"/>
                </a:lnTo>
                <a:lnTo>
                  <a:pt x="904" y="1"/>
                </a:lnTo>
                <a:close/>
              </a:path>
            </a:pathLst>
          </a:custGeom>
          <a:solidFill>
            <a:srgbClr val="78CFA1"/>
          </a:solidFill>
          <a:ln>
            <a:noFill/>
          </a:ln>
        </p:spPr>
        <p:txBody>
          <a:bodyPr spcFirstLastPara="1" wrap="square" lIns="113377" tIns="113377" rIns="113377" bIns="113377" anchor="ctr" anchorCtr="0">
            <a:noAutofit/>
          </a:bodyPr>
          <a:lstStyle/>
          <a:p>
            <a:endParaRPr sz="3472" dirty="0">
              <a:latin typeface="Calibri (Body)"/>
            </a:endParaRPr>
          </a:p>
        </p:txBody>
      </p:sp>
      <p:sp>
        <p:nvSpPr>
          <p:cNvPr id="22" name="Google Shape;1069;p42">
            <a:extLst>
              <a:ext uri="{FF2B5EF4-FFF2-40B4-BE49-F238E27FC236}">
                <a16:creationId xmlns:a16="http://schemas.microsoft.com/office/drawing/2014/main" id="{F3125704-70B4-4DF6-ADA1-551418353AE1}"/>
              </a:ext>
            </a:extLst>
          </p:cNvPr>
          <p:cNvSpPr/>
          <p:nvPr/>
        </p:nvSpPr>
        <p:spPr>
          <a:xfrm>
            <a:off x="10960692" y="3977064"/>
            <a:ext cx="743003" cy="318273"/>
          </a:xfrm>
          <a:custGeom>
            <a:avLst/>
            <a:gdLst/>
            <a:ahLst/>
            <a:cxnLst/>
            <a:rect l="l" t="t" r="r" b="b"/>
            <a:pathLst>
              <a:path w="4928" h="2111" extrusionOk="0">
                <a:moveTo>
                  <a:pt x="1236" y="0"/>
                </a:moveTo>
                <a:cubicBezTo>
                  <a:pt x="1220" y="0"/>
                  <a:pt x="1203" y="1"/>
                  <a:pt x="1187" y="2"/>
                </a:cubicBezTo>
                <a:cubicBezTo>
                  <a:pt x="1028" y="12"/>
                  <a:pt x="873" y="71"/>
                  <a:pt x="749" y="175"/>
                </a:cubicBezTo>
                <a:cubicBezTo>
                  <a:pt x="489" y="408"/>
                  <a:pt x="618" y="827"/>
                  <a:pt x="835" y="1196"/>
                </a:cubicBezTo>
                <a:lnTo>
                  <a:pt x="835" y="1196"/>
                </a:lnTo>
                <a:cubicBezTo>
                  <a:pt x="709" y="1158"/>
                  <a:pt x="572" y="1137"/>
                  <a:pt x="452" y="1137"/>
                </a:cubicBezTo>
                <a:cubicBezTo>
                  <a:pt x="338" y="1137"/>
                  <a:pt x="239" y="1156"/>
                  <a:pt x="180" y="1199"/>
                </a:cubicBezTo>
                <a:cubicBezTo>
                  <a:pt x="0" y="1334"/>
                  <a:pt x="183" y="1700"/>
                  <a:pt x="649" y="2110"/>
                </a:cubicBezTo>
                <a:lnTo>
                  <a:pt x="4765" y="2048"/>
                </a:lnTo>
                <a:cubicBezTo>
                  <a:pt x="4927" y="1575"/>
                  <a:pt x="4886" y="1203"/>
                  <a:pt x="4651" y="1130"/>
                </a:cubicBezTo>
                <a:cubicBezTo>
                  <a:pt x="4610" y="1121"/>
                  <a:pt x="4567" y="1116"/>
                  <a:pt x="4526" y="1116"/>
                </a:cubicBezTo>
                <a:cubicBezTo>
                  <a:pt x="4460" y="1116"/>
                  <a:pt x="4395" y="1128"/>
                  <a:pt x="4334" y="1151"/>
                </a:cubicBezTo>
                <a:cubicBezTo>
                  <a:pt x="4047" y="1258"/>
                  <a:pt x="4068" y="1572"/>
                  <a:pt x="3996" y="1572"/>
                </a:cubicBezTo>
                <a:cubicBezTo>
                  <a:pt x="3913" y="1572"/>
                  <a:pt x="3961" y="1165"/>
                  <a:pt x="3613" y="789"/>
                </a:cubicBezTo>
                <a:cubicBezTo>
                  <a:pt x="3454" y="616"/>
                  <a:pt x="3319" y="571"/>
                  <a:pt x="3202" y="557"/>
                </a:cubicBezTo>
                <a:cubicBezTo>
                  <a:pt x="3176" y="555"/>
                  <a:pt x="3151" y="553"/>
                  <a:pt x="3125" y="553"/>
                </a:cubicBezTo>
                <a:cubicBezTo>
                  <a:pt x="3022" y="553"/>
                  <a:pt x="2920" y="575"/>
                  <a:pt x="2826" y="620"/>
                </a:cubicBezTo>
                <a:cubicBezTo>
                  <a:pt x="2671" y="687"/>
                  <a:pt x="2559" y="800"/>
                  <a:pt x="2510" y="923"/>
                </a:cubicBezTo>
                <a:lnTo>
                  <a:pt x="2510" y="923"/>
                </a:lnTo>
                <a:cubicBezTo>
                  <a:pt x="2468" y="864"/>
                  <a:pt x="2422" y="804"/>
                  <a:pt x="2374" y="747"/>
                </a:cubicBezTo>
                <a:cubicBezTo>
                  <a:pt x="2177" y="516"/>
                  <a:pt x="1746" y="0"/>
                  <a:pt x="1236" y="0"/>
                </a:cubicBezTo>
                <a:close/>
              </a:path>
            </a:pathLst>
          </a:custGeom>
          <a:solidFill>
            <a:srgbClr val="FFFFFF">
              <a:alpha val="48670"/>
            </a:srgbClr>
          </a:solidFill>
          <a:ln>
            <a:noFill/>
          </a:ln>
        </p:spPr>
        <p:txBody>
          <a:bodyPr spcFirstLastPara="1" wrap="square" lIns="113377" tIns="113377" rIns="113377" bIns="113377" anchor="ctr" anchorCtr="0">
            <a:noAutofit/>
          </a:bodyPr>
          <a:lstStyle/>
          <a:p>
            <a:endParaRPr sz="3472" dirty="0">
              <a:latin typeface="Calibri (Body)"/>
            </a:endParaRPr>
          </a:p>
        </p:txBody>
      </p:sp>
      <p:sp>
        <p:nvSpPr>
          <p:cNvPr id="23" name="Google Shape;1070;p42">
            <a:extLst>
              <a:ext uri="{FF2B5EF4-FFF2-40B4-BE49-F238E27FC236}">
                <a16:creationId xmlns:a16="http://schemas.microsoft.com/office/drawing/2014/main" id="{9DAE113B-904D-49F3-9E25-D1A3A1A4F085}"/>
              </a:ext>
            </a:extLst>
          </p:cNvPr>
          <p:cNvSpPr/>
          <p:nvPr/>
        </p:nvSpPr>
        <p:spPr>
          <a:xfrm>
            <a:off x="2830941" y="6311743"/>
            <a:ext cx="173567" cy="229726"/>
          </a:xfrm>
          <a:custGeom>
            <a:avLst/>
            <a:gdLst/>
            <a:ahLst/>
            <a:cxnLst/>
            <a:rect l="l" t="t" r="r" b="b"/>
            <a:pathLst>
              <a:path w="1857" h="2458" extrusionOk="0">
                <a:moveTo>
                  <a:pt x="904" y="1"/>
                </a:moveTo>
                <a:cubicBezTo>
                  <a:pt x="849" y="329"/>
                  <a:pt x="794" y="656"/>
                  <a:pt x="735" y="984"/>
                </a:cubicBezTo>
                <a:lnTo>
                  <a:pt x="0" y="1205"/>
                </a:lnTo>
                <a:lnTo>
                  <a:pt x="735" y="1495"/>
                </a:lnTo>
                <a:cubicBezTo>
                  <a:pt x="794" y="1816"/>
                  <a:pt x="849" y="2137"/>
                  <a:pt x="904" y="2457"/>
                </a:cubicBezTo>
                <a:lnTo>
                  <a:pt x="1101" y="1495"/>
                </a:lnTo>
                <a:lnTo>
                  <a:pt x="1856" y="1205"/>
                </a:lnTo>
                <a:lnTo>
                  <a:pt x="1101" y="984"/>
                </a:lnTo>
                <a:lnTo>
                  <a:pt x="904" y="1"/>
                </a:lnTo>
                <a:close/>
              </a:path>
            </a:pathLst>
          </a:custGeom>
          <a:solidFill>
            <a:srgbClr val="78CFA1"/>
          </a:solidFill>
          <a:ln>
            <a:noFill/>
          </a:ln>
        </p:spPr>
        <p:txBody>
          <a:bodyPr spcFirstLastPara="1" wrap="square" lIns="113377" tIns="113377" rIns="113377" bIns="113377" anchor="ctr" anchorCtr="0">
            <a:noAutofit/>
          </a:bodyPr>
          <a:lstStyle/>
          <a:p>
            <a:endParaRPr sz="3472" dirty="0">
              <a:latin typeface="Calibri (Body)"/>
            </a:endParaRPr>
          </a:p>
        </p:txBody>
      </p:sp>
      <p:sp>
        <p:nvSpPr>
          <p:cNvPr id="24" name="Google Shape;1092;p42">
            <a:extLst>
              <a:ext uri="{FF2B5EF4-FFF2-40B4-BE49-F238E27FC236}">
                <a16:creationId xmlns:a16="http://schemas.microsoft.com/office/drawing/2014/main" id="{A2F16D62-AD7E-42B0-8057-FF6120D50B24}"/>
              </a:ext>
            </a:extLst>
          </p:cNvPr>
          <p:cNvSpPr/>
          <p:nvPr/>
        </p:nvSpPr>
        <p:spPr>
          <a:xfrm>
            <a:off x="6007790" y="6394155"/>
            <a:ext cx="1657977" cy="710205"/>
          </a:xfrm>
          <a:custGeom>
            <a:avLst/>
            <a:gdLst/>
            <a:ahLst/>
            <a:cxnLst/>
            <a:rect l="l" t="t" r="r" b="b"/>
            <a:pathLst>
              <a:path w="4928" h="2111" extrusionOk="0">
                <a:moveTo>
                  <a:pt x="1236" y="0"/>
                </a:moveTo>
                <a:cubicBezTo>
                  <a:pt x="1220" y="0"/>
                  <a:pt x="1203" y="1"/>
                  <a:pt x="1187" y="2"/>
                </a:cubicBezTo>
                <a:cubicBezTo>
                  <a:pt x="1028" y="12"/>
                  <a:pt x="873" y="71"/>
                  <a:pt x="749" y="175"/>
                </a:cubicBezTo>
                <a:cubicBezTo>
                  <a:pt x="489" y="408"/>
                  <a:pt x="618" y="827"/>
                  <a:pt x="835" y="1196"/>
                </a:cubicBezTo>
                <a:lnTo>
                  <a:pt x="835" y="1196"/>
                </a:lnTo>
                <a:cubicBezTo>
                  <a:pt x="709" y="1158"/>
                  <a:pt x="572" y="1137"/>
                  <a:pt x="452" y="1137"/>
                </a:cubicBezTo>
                <a:cubicBezTo>
                  <a:pt x="338" y="1137"/>
                  <a:pt x="239" y="1156"/>
                  <a:pt x="180" y="1199"/>
                </a:cubicBezTo>
                <a:cubicBezTo>
                  <a:pt x="0" y="1334"/>
                  <a:pt x="183" y="1700"/>
                  <a:pt x="649" y="2110"/>
                </a:cubicBezTo>
                <a:lnTo>
                  <a:pt x="4765" y="2048"/>
                </a:lnTo>
                <a:cubicBezTo>
                  <a:pt x="4927" y="1575"/>
                  <a:pt x="4886" y="1203"/>
                  <a:pt x="4651" y="1130"/>
                </a:cubicBezTo>
                <a:cubicBezTo>
                  <a:pt x="4610" y="1121"/>
                  <a:pt x="4567" y="1116"/>
                  <a:pt x="4526" y="1116"/>
                </a:cubicBezTo>
                <a:cubicBezTo>
                  <a:pt x="4460" y="1116"/>
                  <a:pt x="4395" y="1128"/>
                  <a:pt x="4334" y="1151"/>
                </a:cubicBezTo>
                <a:cubicBezTo>
                  <a:pt x="4047" y="1258"/>
                  <a:pt x="4068" y="1572"/>
                  <a:pt x="3996" y="1572"/>
                </a:cubicBezTo>
                <a:cubicBezTo>
                  <a:pt x="3913" y="1572"/>
                  <a:pt x="3961" y="1165"/>
                  <a:pt x="3613" y="789"/>
                </a:cubicBezTo>
                <a:cubicBezTo>
                  <a:pt x="3454" y="616"/>
                  <a:pt x="3319" y="571"/>
                  <a:pt x="3202" y="557"/>
                </a:cubicBezTo>
                <a:cubicBezTo>
                  <a:pt x="3176" y="555"/>
                  <a:pt x="3151" y="553"/>
                  <a:pt x="3125" y="553"/>
                </a:cubicBezTo>
                <a:cubicBezTo>
                  <a:pt x="3022" y="553"/>
                  <a:pt x="2920" y="575"/>
                  <a:pt x="2826" y="620"/>
                </a:cubicBezTo>
                <a:cubicBezTo>
                  <a:pt x="2671" y="687"/>
                  <a:pt x="2559" y="800"/>
                  <a:pt x="2510" y="923"/>
                </a:cubicBezTo>
                <a:lnTo>
                  <a:pt x="2510" y="923"/>
                </a:lnTo>
                <a:cubicBezTo>
                  <a:pt x="2468" y="864"/>
                  <a:pt x="2422" y="804"/>
                  <a:pt x="2374" y="747"/>
                </a:cubicBezTo>
                <a:cubicBezTo>
                  <a:pt x="2177" y="516"/>
                  <a:pt x="1746" y="0"/>
                  <a:pt x="1236" y="0"/>
                </a:cubicBezTo>
                <a:close/>
              </a:path>
            </a:pathLst>
          </a:custGeom>
          <a:solidFill>
            <a:srgbClr val="FFFFFF">
              <a:alpha val="48670"/>
            </a:srgbClr>
          </a:solidFill>
          <a:ln>
            <a:noFill/>
          </a:ln>
        </p:spPr>
        <p:txBody>
          <a:bodyPr spcFirstLastPara="1" wrap="square" lIns="113377" tIns="113377" rIns="113377" bIns="113377" anchor="ctr" anchorCtr="0">
            <a:noAutofit/>
          </a:bodyPr>
          <a:lstStyle/>
          <a:p>
            <a:endParaRPr sz="3472" dirty="0">
              <a:latin typeface="Calibri (Body)"/>
            </a:endParaRPr>
          </a:p>
        </p:txBody>
      </p:sp>
      <p:sp>
        <p:nvSpPr>
          <p:cNvPr id="25" name="Google Shape;1093;p42">
            <a:extLst>
              <a:ext uri="{FF2B5EF4-FFF2-40B4-BE49-F238E27FC236}">
                <a16:creationId xmlns:a16="http://schemas.microsoft.com/office/drawing/2014/main" id="{88B8F96B-C64F-4DEE-93C2-5462FEC9572E}"/>
              </a:ext>
            </a:extLst>
          </p:cNvPr>
          <p:cNvSpPr/>
          <p:nvPr/>
        </p:nvSpPr>
        <p:spPr>
          <a:xfrm>
            <a:off x="683453" y="7023191"/>
            <a:ext cx="173567" cy="229726"/>
          </a:xfrm>
          <a:custGeom>
            <a:avLst/>
            <a:gdLst/>
            <a:ahLst/>
            <a:cxnLst/>
            <a:rect l="l" t="t" r="r" b="b"/>
            <a:pathLst>
              <a:path w="1857" h="2458" extrusionOk="0">
                <a:moveTo>
                  <a:pt x="904" y="1"/>
                </a:moveTo>
                <a:cubicBezTo>
                  <a:pt x="849" y="329"/>
                  <a:pt x="794" y="656"/>
                  <a:pt x="735" y="984"/>
                </a:cubicBezTo>
                <a:lnTo>
                  <a:pt x="0" y="1205"/>
                </a:lnTo>
                <a:lnTo>
                  <a:pt x="735" y="1495"/>
                </a:lnTo>
                <a:cubicBezTo>
                  <a:pt x="794" y="1816"/>
                  <a:pt x="849" y="2137"/>
                  <a:pt x="904" y="2457"/>
                </a:cubicBezTo>
                <a:lnTo>
                  <a:pt x="1101" y="1495"/>
                </a:lnTo>
                <a:lnTo>
                  <a:pt x="1856" y="1205"/>
                </a:lnTo>
                <a:lnTo>
                  <a:pt x="1101" y="984"/>
                </a:lnTo>
                <a:lnTo>
                  <a:pt x="904" y="1"/>
                </a:lnTo>
                <a:close/>
              </a:path>
            </a:pathLst>
          </a:custGeom>
          <a:solidFill>
            <a:srgbClr val="78CFA1"/>
          </a:solidFill>
          <a:ln>
            <a:noFill/>
          </a:ln>
        </p:spPr>
        <p:txBody>
          <a:bodyPr spcFirstLastPara="1" wrap="square" lIns="113377" tIns="113377" rIns="113377" bIns="113377" anchor="ctr" anchorCtr="0">
            <a:noAutofit/>
          </a:bodyPr>
          <a:lstStyle/>
          <a:p>
            <a:endParaRPr sz="3472" dirty="0">
              <a:latin typeface="Calibri (Body)"/>
            </a:endParaRPr>
          </a:p>
        </p:txBody>
      </p:sp>
      <p:sp>
        <p:nvSpPr>
          <p:cNvPr id="26" name="Google Shape;1094;p42">
            <a:extLst>
              <a:ext uri="{FF2B5EF4-FFF2-40B4-BE49-F238E27FC236}">
                <a16:creationId xmlns:a16="http://schemas.microsoft.com/office/drawing/2014/main" id="{C0FFFFAD-F7FC-461C-8D25-6AC4DCCA3E9F}"/>
              </a:ext>
            </a:extLst>
          </p:cNvPr>
          <p:cNvSpPr/>
          <p:nvPr/>
        </p:nvSpPr>
        <p:spPr>
          <a:xfrm>
            <a:off x="5416527" y="7023191"/>
            <a:ext cx="173567" cy="229726"/>
          </a:xfrm>
          <a:custGeom>
            <a:avLst/>
            <a:gdLst/>
            <a:ahLst/>
            <a:cxnLst/>
            <a:rect l="l" t="t" r="r" b="b"/>
            <a:pathLst>
              <a:path w="1857" h="2458" extrusionOk="0">
                <a:moveTo>
                  <a:pt x="904" y="1"/>
                </a:moveTo>
                <a:cubicBezTo>
                  <a:pt x="849" y="329"/>
                  <a:pt x="794" y="656"/>
                  <a:pt x="735" y="984"/>
                </a:cubicBezTo>
                <a:lnTo>
                  <a:pt x="0" y="1205"/>
                </a:lnTo>
                <a:lnTo>
                  <a:pt x="735" y="1495"/>
                </a:lnTo>
                <a:cubicBezTo>
                  <a:pt x="794" y="1816"/>
                  <a:pt x="849" y="2137"/>
                  <a:pt x="904" y="2457"/>
                </a:cubicBezTo>
                <a:lnTo>
                  <a:pt x="1101" y="1495"/>
                </a:lnTo>
                <a:lnTo>
                  <a:pt x="1856" y="1205"/>
                </a:lnTo>
                <a:lnTo>
                  <a:pt x="1101" y="984"/>
                </a:lnTo>
                <a:lnTo>
                  <a:pt x="904" y="1"/>
                </a:lnTo>
                <a:close/>
              </a:path>
            </a:pathLst>
          </a:custGeom>
          <a:solidFill>
            <a:srgbClr val="78CFA1"/>
          </a:solidFill>
          <a:ln>
            <a:noFill/>
          </a:ln>
        </p:spPr>
        <p:txBody>
          <a:bodyPr spcFirstLastPara="1" wrap="square" lIns="113377" tIns="113377" rIns="113377" bIns="113377" anchor="ctr" anchorCtr="0">
            <a:noAutofit/>
          </a:bodyPr>
          <a:lstStyle/>
          <a:p>
            <a:endParaRPr sz="3472" dirty="0">
              <a:latin typeface="Calibri (Body)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C2FCA1-38C5-4532-82D5-9C2339A428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" y="2223768"/>
            <a:ext cx="7724006" cy="4052305"/>
          </a:xfrm>
          <a:prstGeom prst="rect">
            <a:avLst/>
          </a:prstGeom>
        </p:spPr>
      </p:pic>
      <p:sp>
        <p:nvSpPr>
          <p:cNvPr id="28" name="Terminator 27">
            <a:extLst>
              <a:ext uri="{FF2B5EF4-FFF2-40B4-BE49-F238E27FC236}">
                <a16:creationId xmlns:a16="http://schemas.microsoft.com/office/drawing/2014/main" id="{196866C8-2C05-C34F-B04A-05E16A352031}"/>
              </a:ext>
            </a:extLst>
          </p:cNvPr>
          <p:cNvSpPr/>
          <p:nvPr/>
        </p:nvSpPr>
        <p:spPr>
          <a:xfrm>
            <a:off x="5416527" y="2787994"/>
            <a:ext cx="9671739" cy="1263881"/>
          </a:xfrm>
          <a:prstGeom prst="flowChartTermina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 defTabSz="1133947" rtl="1"/>
            <a:r>
              <a:rPr lang="ar-SA" sz="4960" b="1" dirty="0">
                <a:solidFill>
                  <a:srgbClr val="0070C0"/>
                </a:solidFill>
                <a:latin typeface="Calibri (Body)"/>
              </a:rPr>
              <a:t>المكون التكنولوجي الذكي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B83D906-BDB5-764B-90F8-302B973DCAA9}"/>
              </a:ext>
            </a:extLst>
          </p:cNvPr>
          <p:cNvSpPr txBox="1"/>
          <p:nvPr/>
        </p:nvSpPr>
        <p:spPr>
          <a:xfrm>
            <a:off x="2399007" y="5055109"/>
            <a:ext cx="12439300" cy="14662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1133947" rtl="1"/>
            <a:r>
              <a:rPr lang="en-EG" sz="4464" dirty="0">
                <a:solidFill>
                  <a:schemeClr val="accent1">
                    <a:lumMod val="50000"/>
                  </a:schemeClr>
                </a:solidFill>
              </a:rPr>
              <a:t>تستخدم المشاريع المختلفة للطلاب تقنيات IOT وتطبيقات الهاتف المحمول والروبوتات والذكاء الاصطناعي والبرمجة بلغات مختلفة</a:t>
            </a:r>
          </a:p>
        </p:txBody>
      </p:sp>
    </p:spTree>
    <p:extLst>
      <p:ext uri="{BB962C8B-B14F-4D97-AF65-F5344CB8AC3E}">
        <p14:creationId xmlns:p14="http://schemas.microsoft.com/office/powerpoint/2010/main" val="24499737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49;p42">
            <a:extLst>
              <a:ext uri="{FF2B5EF4-FFF2-40B4-BE49-F238E27FC236}">
                <a16:creationId xmlns:a16="http://schemas.microsoft.com/office/drawing/2014/main" id="{5A5CDE3A-0218-4A15-BFEB-168F9B88889D}"/>
              </a:ext>
            </a:extLst>
          </p:cNvPr>
          <p:cNvSpPr txBox="1">
            <a:spLocks/>
          </p:cNvSpPr>
          <p:nvPr/>
        </p:nvSpPr>
        <p:spPr>
          <a:xfrm>
            <a:off x="-2456678" y="3082516"/>
            <a:ext cx="10090914" cy="881652"/>
          </a:xfrm>
          <a:prstGeom prst="rect">
            <a:avLst/>
          </a:prstGeom>
        </p:spPr>
        <p:txBody>
          <a:bodyPr spcFirstLastPara="1" vert="horz" wrap="square" lIns="113377" tIns="113377" rIns="113377" bIns="113377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ar-SA" sz="5456" b="1" dirty="0">
              <a:solidFill>
                <a:srgbClr val="0070C0"/>
              </a:solidFill>
              <a:latin typeface="Calibri (Body)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4B538A3-3F67-4953-B86B-9F894C6397DC}"/>
              </a:ext>
            </a:extLst>
          </p:cNvPr>
          <p:cNvSpPr/>
          <p:nvPr/>
        </p:nvSpPr>
        <p:spPr>
          <a:xfrm>
            <a:off x="88515" y="4194668"/>
            <a:ext cx="14871684" cy="4560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SA" sz="3968" b="1" dirty="0">
                <a:solidFill>
                  <a:srgbClr val="002060"/>
                </a:solidFill>
                <a:latin typeface="Calibri (Body)"/>
                <a:ea typeface="Arial Unicode MS" pitchFamily="34" charset="-128"/>
                <a:cs typeface="Arial Unicode MS" pitchFamily="34" charset="-128"/>
              </a:rPr>
              <a:t>تحتوي المبادرة على عنصر تكنولوجي مبتكر يستخدم تقنيات تكنولوجية مختلفة لإنشاء نماذج أولية وحلول تكنولوجية للمشكلات العالمية التي تواجه الكوكب. يمكن تكرار المبادرة سنويًا وعلى نطاق أوسع في جميع المحافظات</a:t>
            </a:r>
          </a:p>
          <a:p>
            <a:pPr algn="r" rtl="1">
              <a:lnSpc>
                <a:spcPct val="150000"/>
              </a:lnSpc>
            </a:pPr>
            <a:r>
              <a:rPr lang="ar-SA" sz="3968" b="1" dirty="0">
                <a:solidFill>
                  <a:srgbClr val="002060"/>
                </a:solidFill>
                <a:latin typeface="Calibri (Body)"/>
                <a:ea typeface="Arial Unicode MS" pitchFamily="34" charset="-128"/>
                <a:cs typeface="Arial Unicode MS" pitchFamily="34" charset="-128"/>
              </a:rPr>
              <a:t> بمشاركة مؤسسات المجتمع المدني العاملة في</a:t>
            </a:r>
          </a:p>
          <a:p>
            <a:pPr algn="r" rtl="1">
              <a:lnSpc>
                <a:spcPct val="150000"/>
              </a:lnSpc>
            </a:pPr>
            <a:r>
              <a:rPr lang="ar-SA" sz="3968" b="1" dirty="0">
                <a:solidFill>
                  <a:srgbClr val="002060"/>
                </a:solidFill>
                <a:latin typeface="Calibri (Body)"/>
                <a:ea typeface="Arial Unicode MS" pitchFamily="34" charset="-128"/>
                <a:cs typeface="Arial Unicode MS" pitchFamily="34" charset="-128"/>
              </a:rPr>
              <a:t> مجال التكنولوجيا التعليمية.</a:t>
            </a:r>
            <a:r>
              <a:rPr lang="en-US" sz="3472" b="1" dirty="0">
                <a:solidFill>
                  <a:srgbClr val="002060"/>
                </a:solidFill>
                <a:latin typeface="Calibri (Body)"/>
                <a:ea typeface="Arial Unicode MS" pitchFamily="34" charset="-128"/>
                <a:cs typeface="Arial Unicode MS" pitchFamily="34" charset="-128"/>
              </a:rPr>
              <a:t>     </a:t>
            </a:r>
            <a:endParaRPr lang="ar-SA" sz="3968" b="1" dirty="0">
              <a:solidFill>
                <a:schemeClr val="tx1">
                  <a:lumMod val="50000"/>
                </a:schemeClr>
              </a:solidFill>
              <a:latin typeface="Calibri (Body)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ADF282-02E9-49A1-A40C-EDAF16794C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21"/>
          <a:stretch/>
        </p:blipFill>
        <p:spPr>
          <a:xfrm>
            <a:off x="159151" y="6563214"/>
            <a:ext cx="5709544" cy="2968956"/>
          </a:xfrm>
          <a:prstGeom prst="rect">
            <a:avLst/>
          </a:prstGeom>
        </p:spPr>
      </p:pic>
      <p:sp>
        <p:nvSpPr>
          <p:cNvPr id="7" name="Terminator 6">
            <a:extLst>
              <a:ext uri="{FF2B5EF4-FFF2-40B4-BE49-F238E27FC236}">
                <a16:creationId xmlns:a16="http://schemas.microsoft.com/office/drawing/2014/main" id="{2272FA19-C547-824F-BA2E-EA79B7510768}"/>
              </a:ext>
            </a:extLst>
          </p:cNvPr>
          <p:cNvSpPr/>
          <p:nvPr/>
        </p:nvSpPr>
        <p:spPr>
          <a:xfrm>
            <a:off x="6850300" y="2815537"/>
            <a:ext cx="7454166" cy="1263881"/>
          </a:xfrm>
          <a:prstGeom prst="flowChartTermina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ar-SA" sz="5952" b="1" dirty="0">
                <a:solidFill>
                  <a:srgbClr val="0070C0"/>
                </a:solidFill>
                <a:latin typeface="Calibri (Body)"/>
              </a:rPr>
              <a:t>عوامل التكرار</a:t>
            </a:r>
          </a:p>
        </p:txBody>
      </p:sp>
    </p:spTree>
    <p:extLst>
      <p:ext uri="{BB962C8B-B14F-4D97-AF65-F5344CB8AC3E}">
        <p14:creationId xmlns:p14="http://schemas.microsoft.com/office/powerpoint/2010/main" val="17069434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BA51EA2C-458C-4E5B-969B-502B0348A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961" y="6240738"/>
            <a:ext cx="2965885" cy="2532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7E6A467-4E4E-4637-A7B9-181B17F674D7}"/>
              </a:ext>
            </a:extLst>
          </p:cNvPr>
          <p:cNvSpPr txBox="1"/>
          <p:nvPr/>
        </p:nvSpPr>
        <p:spPr>
          <a:xfrm>
            <a:off x="8466961" y="4933654"/>
            <a:ext cx="3214707" cy="70294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968" b="1" dirty="0">
                <a:solidFill>
                  <a:srgbClr val="0070C0"/>
                </a:solidFill>
                <a:latin typeface="Calibri (Body)"/>
              </a:rPr>
              <a:t>محافظة الغربية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B57996-C25D-4EAE-9BF2-4039DE577C6D}"/>
              </a:ext>
            </a:extLst>
          </p:cNvPr>
          <p:cNvSpPr txBox="1"/>
          <p:nvPr/>
        </p:nvSpPr>
        <p:spPr>
          <a:xfrm>
            <a:off x="2797597" y="4933654"/>
            <a:ext cx="3036112" cy="70294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968" b="1" dirty="0">
                <a:solidFill>
                  <a:srgbClr val="0070C0"/>
                </a:solidFill>
                <a:latin typeface="Calibri (Body)"/>
              </a:rPr>
              <a:t>قافلة تكنولوجية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8B8E65-19DB-4DDC-8B09-42F6DCF0E4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825" y="6640073"/>
            <a:ext cx="3085914" cy="2371281"/>
          </a:xfrm>
          <a:prstGeom prst="rect">
            <a:avLst/>
          </a:prstGeom>
        </p:spPr>
      </p:pic>
      <p:sp>
        <p:nvSpPr>
          <p:cNvPr id="14" name="Terminator 13">
            <a:extLst>
              <a:ext uri="{FF2B5EF4-FFF2-40B4-BE49-F238E27FC236}">
                <a16:creationId xmlns:a16="http://schemas.microsoft.com/office/drawing/2014/main" id="{2D84D1A7-9CF3-2B4B-B2B1-9985F4523E33}"/>
              </a:ext>
            </a:extLst>
          </p:cNvPr>
          <p:cNvSpPr/>
          <p:nvPr/>
        </p:nvSpPr>
        <p:spPr>
          <a:xfrm>
            <a:off x="746397" y="2715877"/>
            <a:ext cx="12904078" cy="1335863"/>
          </a:xfrm>
          <a:prstGeom prst="flowChartTermina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ar-EG" sz="4960" b="1" dirty="0">
                <a:solidFill>
                  <a:srgbClr val="0070C0"/>
                </a:solidFill>
                <a:latin typeface="Calibri (Body)"/>
              </a:rPr>
              <a:t>التعاون مع مشروع حياة كريمة</a:t>
            </a:r>
            <a:endParaRPr lang="ar-SA" sz="4960" b="1" dirty="0">
              <a:solidFill>
                <a:srgbClr val="0070C0"/>
              </a:solidFill>
              <a:latin typeface="Calibri (Body)"/>
            </a:endParaRPr>
          </a:p>
        </p:txBody>
      </p:sp>
    </p:spTree>
    <p:extLst>
      <p:ext uri="{BB962C8B-B14F-4D97-AF65-F5344CB8AC3E}">
        <p14:creationId xmlns:p14="http://schemas.microsoft.com/office/powerpoint/2010/main" val="20884878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>
            <a:extLst>
              <a:ext uri="{FF2B5EF4-FFF2-40B4-BE49-F238E27FC236}">
                <a16:creationId xmlns:a16="http://schemas.microsoft.com/office/drawing/2014/main" id="{8B139D40-E651-9A41-86FB-DAEB525D3EBC}"/>
              </a:ext>
            </a:extLst>
          </p:cNvPr>
          <p:cNvSpPr/>
          <p:nvPr/>
        </p:nvSpPr>
        <p:spPr>
          <a:xfrm>
            <a:off x="9724043" y="3959654"/>
            <a:ext cx="538037" cy="240963"/>
          </a:xfrm>
          <a:custGeom>
            <a:avLst/>
            <a:gdLst/>
            <a:ahLst/>
            <a:cxnLst/>
            <a:rect l="l" t="t" r="r" b="b"/>
            <a:pathLst>
              <a:path w="578484" h="259080">
                <a:moveTo>
                  <a:pt x="41469" y="139572"/>
                </a:moveTo>
                <a:lnTo>
                  <a:pt x="0" y="164548"/>
                </a:lnTo>
                <a:lnTo>
                  <a:pt x="7369" y="190404"/>
                </a:lnTo>
                <a:lnTo>
                  <a:pt x="29503" y="222595"/>
                </a:lnTo>
                <a:lnTo>
                  <a:pt x="65472" y="258952"/>
                </a:lnTo>
                <a:lnTo>
                  <a:pt x="566995" y="251332"/>
                </a:lnTo>
                <a:lnTo>
                  <a:pt x="577153" y="210514"/>
                </a:lnTo>
                <a:lnTo>
                  <a:pt x="577673" y="192912"/>
                </a:lnTo>
                <a:lnTo>
                  <a:pt x="473269" y="192912"/>
                </a:lnTo>
                <a:lnTo>
                  <a:pt x="467645" y="184392"/>
                </a:lnTo>
                <a:lnTo>
                  <a:pt x="461998" y="162178"/>
                </a:lnTo>
                <a:lnTo>
                  <a:pt x="456178" y="146812"/>
                </a:lnTo>
                <a:lnTo>
                  <a:pt x="88078" y="146812"/>
                </a:lnTo>
                <a:lnTo>
                  <a:pt x="76366" y="143698"/>
                </a:lnTo>
                <a:lnTo>
                  <a:pt x="64488" y="141430"/>
                </a:lnTo>
                <a:lnTo>
                  <a:pt x="52752" y="140043"/>
                </a:lnTo>
                <a:lnTo>
                  <a:pt x="41469" y="139572"/>
                </a:lnTo>
                <a:close/>
              </a:path>
              <a:path w="578484" h="259080">
                <a:moveTo>
                  <a:pt x="542865" y="136906"/>
                </a:moveTo>
                <a:lnTo>
                  <a:pt x="529784" y="136906"/>
                </a:lnTo>
                <a:lnTo>
                  <a:pt x="521910" y="138429"/>
                </a:lnTo>
                <a:lnTo>
                  <a:pt x="514417" y="141223"/>
                </a:lnTo>
                <a:lnTo>
                  <a:pt x="494486" y="154872"/>
                </a:lnTo>
                <a:lnTo>
                  <a:pt x="484032" y="172021"/>
                </a:lnTo>
                <a:lnTo>
                  <a:pt x="478484" y="186693"/>
                </a:lnTo>
                <a:lnTo>
                  <a:pt x="473269" y="192912"/>
                </a:lnTo>
                <a:lnTo>
                  <a:pt x="577673" y="192912"/>
                </a:lnTo>
                <a:lnTo>
                  <a:pt x="578155" y="176625"/>
                </a:lnTo>
                <a:lnTo>
                  <a:pt x="570085" y="151927"/>
                </a:lnTo>
                <a:lnTo>
                  <a:pt x="553025" y="138683"/>
                </a:lnTo>
                <a:lnTo>
                  <a:pt x="548072" y="137540"/>
                </a:lnTo>
                <a:lnTo>
                  <a:pt x="542865" y="136906"/>
                </a:lnTo>
                <a:close/>
              </a:path>
              <a:path w="578484" h="259080">
                <a:moveTo>
                  <a:pt x="136973" y="0"/>
                </a:moveTo>
                <a:lnTo>
                  <a:pt x="134941" y="0"/>
                </a:lnTo>
                <a:lnTo>
                  <a:pt x="131004" y="253"/>
                </a:lnTo>
                <a:lnTo>
                  <a:pt x="89642" y="12969"/>
                </a:lnTo>
                <a:lnTo>
                  <a:pt x="62182" y="46728"/>
                </a:lnTo>
                <a:lnTo>
                  <a:pt x="61059" y="77850"/>
                </a:lnTo>
                <a:lnTo>
                  <a:pt x="70842" y="112117"/>
                </a:lnTo>
                <a:lnTo>
                  <a:pt x="88078" y="146812"/>
                </a:lnTo>
                <a:lnTo>
                  <a:pt x="456178" y="146812"/>
                </a:lnTo>
                <a:lnTo>
                  <a:pt x="450302" y="131298"/>
                </a:lnTo>
                <a:lnTo>
                  <a:pt x="437900" y="113283"/>
                </a:lnTo>
                <a:lnTo>
                  <a:pt x="292167" y="113283"/>
                </a:lnTo>
                <a:lnTo>
                  <a:pt x="288266" y="107838"/>
                </a:lnTo>
                <a:lnTo>
                  <a:pt x="252595" y="65418"/>
                </a:lnTo>
                <a:lnTo>
                  <a:pt x="220602" y="35226"/>
                </a:lnTo>
                <a:lnTo>
                  <a:pt x="181467" y="10344"/>
                </a:lnTo>
                <a:lnTo>
                  <a:pt x="136973" y="0"/>
                </a:lnTo>
                <a:close/>
              </a:path>
              <a:path w="578484" h="259080">
                <a:moveTo>
                  <a:pt x="370272" y="67818"/>
                </a:moveTo>
                <a:lnTo>
                  <a:pt x="367097" y="67818"/>
                </a:lnTo>
                <a:lnTo>
                  <a:pt x="357705" y="68339"/>
                </a:lnTo>
                <a:lnTo>
                  <a:pt x="317545" y="83244"/>
                </a:lnTo>
                <a:lnTo>
                  <a:pt x="292167" y="113283"/>
                </a:lnTo>
                <a:lnTo>
                  <a:pt x="437900" y="113283"/>
                </a:lnTo>
                <a:lnTo>
                  <a:pt x="412571" y="83631"/>
                </a:lnTo>
                <a:lnTo>
                  <a:pt x="376495" y="68325"/>
                </a:lnTo>
                <a:lnTo>
                  <a:pt x="370272" y="67818"/>
                </a:lnTo>
                <a:close/>
              </a:path>
            </a:pathLst>
          </a:custGeom>
          <a:solidFill>
            <a:srgbClr val="FFFFFF">
              <a:alpha val="48626"/>
            </a:srgbClr>
          </a:solidFill>
        </p:spPr>
        <p:txBody>
          <a:bodyPr wrap="square" lIns="0" tIns="0" rIns="0" bIns="0" rtlCol="0"/>
          <a:lstStyle/>
          <a:p>
            <a:endParaRPr sz="1674" dirty="0"/>
          </a:p>
        </p:txBody>
      </p:sp>
      <p:pic>
        <p:nvPicPr>
          <p:cNvPr id="7" name="object 3">
            <a:extLst>
              <a:ext uri="{FF2B5EF4-FFF2-40B4-BE49-F238E27FC236}">
                <a16:creationId xmlns:a16="http://schemas.microsoft.com/office/drawing/2014/main" id="{F9D9000C-85B4-F041-90BD-23801ABB6D9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40962" y="2530993"/>
            <a:ext cx="130287" cy="169856"/>
          </a:xfrm>
          <a:prstGeom prst="rect">
            <a:avLst/>
          </a:prstGeom>
        </p:spPr>
      </p:pic>
      <p:pic>
        <p:nvPicPr>
          <p:cNvPr id="9" name="object 5">
            <a:extLst>
              <a:ext uri="{FF2B5EF4-FFF2-40B4-BE49-F238E27FC236}">
                <a16:creationId xmlns:a16="http://schemas.microsoft.com/office/drawing/2014/main" id="{C4128BF9-2DE8-8640-9938-5D62566DDA2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71017" y="2454447"/>
            <a:ext cx="130287" cy="169857"/>
          </a:xfrm>
          <a:prstGeom prst="rect">
            <a:avLst/>
          </a:prstGeom>
        </p:spPr>
      </p:pic>
      <p:sp>
        <p:nvSpPr>
          <p:cNvPr id="17" name="Google Shape;1049;p42">
            <a:extLst>
              <a:ext uri="{FF2B5EF4-FFF2-40B4-BE49-F238E27FC236}">
                <a16:creationId xmlns:a16="http://schemas.microsoft.com/office/drawing/2014/main" id="{6682EA19-DFD4-4066-8737-B99E4BEB8837}"/>
              </a:ext>
            </a:extLst>
          </p:cNvPr>
          <p:cNvSpPr txBox="1">
            <a:spLocks/>
          </p:cNvSpPr>
          <p:nvPr/>
        </p:nvSpPr>
        <p:spPr>
          <a:xfrm>
            <a:off x="1014065" y="3088992"/>
            <a:ext cx="9451360" cy="881652"/>
          </a:xfrm>
          <a:prstGeom prst="rect">
            <a:avLst/>
          </a:prstGeom>
        </p:spPr>
        <p:txBody>
          <a:bodyPr spcFirstLastPara="1" vert="horz" wrap="square" lIns="113377" tIns="113377" rIns="113377" bIns="113377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ar-SA" sz="3968" b="1" dirty="0">
              <a:solidFill>
                <a:srgbClr val="0070C0"/>
              </a:solidFill>
              <a:latin typeface="Calibri (Body)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6E49D5C1-0740-4CA5-AA6E-0B1810A18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726" y="6180099"/>
            <a:ext cx="2547453" cy="2619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BEE80074-CABB-4A49-AC2A-B30F00BA5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745" y="6003014"/>
            <a:ext cx="2691658" cy="2796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86600FA8-D50F-4D8C-9008-D71331399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979" y="6063552"/>
            <a:ext cx="2736445" cy="2736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1ADEC82-5622-4641-8E00-3F2A22B6B38D}"/>
              </a:ext>
            </a:extLst>
          </p:cNvPr>
          <p:cNvSpPr txBox="1"/>
          <p:nvPr/>
        </p:nvSpPr>
        <p:spPr>
          <a:xfrm>
            <a:off x="1235531" y="4200617"/>
            <a:ext cx="12931546" cy="19241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EG" sz="3968" b="1" dirty="0">
                <a:solidFill>
                  <a:schemeClr val="accent2">
                    <a:lumMod val="50000"/>
                  </a:schemeClr>
                </a:solidFill>
              </a:rPr>
              <a:t>المبادرة قادرة على المضي قدما كدورة أولمبية مناخية في جميع أنحاء مصر باستخدام الفصول الدراسية كمختبرات العلوم والتكنولوجيا والهندسة والرياضيات</a:t>
            </a:r>
            <a:endParaRPr lang="ar-SA" sz="3968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3" name="Terminator 12">
            <a:extLst>
              <a:ext uri="{FF2B5EF4-FFF2-40B4-BE49-F238E27FC236}">
                <a16:creationId xmlns:a16="http://schemas.microsoft.com/office/drawing/2014/main" id="{61B486BA-F2CA-E94A-B846-A67E222252A8}"/>
              </a:ext>
            </a:extLst>
          </p:cNvPr>
          <p:cNvSpPr/>
          <p:nvPr/>
        </p:nvSpPr>
        <p:spPr>
          <a:xfrm>
            <a:off x="789461" y="2574083"/>
            <a:ext cx="12746186" cy="1252157"/>
          </a:xfrm>
          <a:prstGeom prst="flowChartTermina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ar-EG" sz="4960" b="1" dirty="0">
                <a:solidFill>
                  <a:srgbClr val="0070C0"/>
                </a:solidFill>
                <a:latin typeface="Calibri (Body)"/>
              </a:rPr>
              <a:t>التعاون مع مشروع حياة كريمة</a:t>
            </a:r>
            <a:endParaRPr lang="ar-SA" sz="4960" b="1" dirty="0">
              <a:solidFill>
                <a:srgbClr val="0070C0"/>
              </a:solidFill>
              <a:latin typeface="Calibri (Body)"/>
            </a:endParaRPr>
          </a:p>
        </p:txBody>
      </p:sp>
    </p:spTree>
    <p:extLst>
      <p:ext uri="{BB962C8B-B14F-4D97-AF65-F5344CB8AC3E}">
        <p14:creationId xmlns:p14="http://schemas.microsoft.com/office/powerpoint/2010/main" val="32004278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>
            <a:extLst>
              <a:ext uri="{FF2B5EF4-FFF2-40B4-BE49-F238E27FC236}">
                <a16:creationId xmlns:a16="http://schemas.microsoft.com/office/drawing/2014/main" id="{8B139D40-E651-9A41-86FB-DAEB525D3EBC}"/>
              </a:ext>
            </a:extLst>
          </p:cNvPr>
          <p:cNvSpPr/>
          <p:nvPr/>
        </p:nvSpPr>
        <p:spPr>
          <a:xfrm>
            <a:off x="9724043" y="3959654"/>
            <a:ext cx="538037" cy="240963"/>
          </a:xfrm>
          <a:custGeom>
            <a:avLst/>
            <a:gdLst/>
            <a:ahLst/>
            <a:cxnLst/>
            <a:rect l="l" t="t" r="r" b="b"/>
            <a:pathLst>
              <a:path w="578484" h="259080">
                <a:moveTo>
                  <a:pt x="41469" y="139572"/>
                </a:moveTo>
                <a:lnTo>
                  <a:pt x="0" y="164548"/>
                </a:lnTo>
                <a:lnTo>
                  <a:pt x="7369" y="190404"/>
                </a:lnTo>
                <a:lnTo>
                  <a:pt x="29503" y="222595"/>
                </a:lnTo>
                <a:lnTo>
                  <a:pt x="65472" y="258952"/>
                </a:lnTo>
                <a:lnTo>
                  <a:pt x="566995" y="251332"/>
                </a:lnTo>
                <a:lnTo>
                  <a:pt x="577153" y="210514"/>
                </a:lnTo>
                <a:lnTo>
                  <a:pt x="577673" y="192912"/>
                </a:lnTo>
                <a:lnTo>
                  <a:pt x="473269" y="192912"/>
                </a:lnTo>
                <a:lnTo>
                  <a:pt x="467645" y="184392"/>
                </a:lnTo>
                <a:lnTo>
                  <a:pt x="461998" y="162178"/>
                </a:lnTo>
                <a:lnTo>
                  <a:pt x="456178" y="146812"/>
                </a:lnTo>
                <a:lnTo>
                  <a:pt x="88078" y="146812"/>
                </a:lnTo>
                <a:lnTo>
                  <a:pt x="76366" y="143698"/>
                </a:lnTo>
                <a:lnTo>
                  <a:pt x="64488" y="141430"/>
                </a:lnTo>
                <a:lnTo>
                  <a:pt x="52752" y="140043"/>
                </a:lnTo>
                <a:lnTo>
                  <a:pt x="41469" y="139572"/>
                </a:lnTo>
                <a:close/>
              </a:path>
              <a:path w="578484" h="259080">
                <a:moveTo>
                  <a:pt x="542865" y="136906"/>
                </a:moveTo>
                <a:lnTo>
                  <a:pt x="529784" y="136906"/>
                </a:lnTo>
                <a:lnTo>
                  <a:pt x="521910" y="138429"/>
                </a:lnTo>
                <a:lnTo>
                  <a:pt x="514417" y="141223"/>
                </a:lnTo>
                <a:lnTo>
                  <a:pt x="494486" y="154872"/>
                </a:lnTo>
                <a:lnTo>
                  <a:pt x="484032" y="172021"/>
                </a:lnTo>
                <a:lnTo>
                  <a:pt x="478484" y="186693"/>
                </a:lnTo>
                <a:lnTo>
                  <a:pt x="473269" y="192912"/>
                </a:lnTo>
                <a:lnTo>
                  <a:pt x="577673" y="192912"/>
                </a:lnTo>
                <a:lnTo>
                  <a:pt x="578155" y="176625"/>
                </a:lnTo>
                <a:lnTo>
                  <a:pt x="570085" y="151927"/>
                </a:lnTo>
                <a:lnTo>
                  <a:pt x="553025" y="138683"/>
                </a:lnTo>
                <a:lnTo>
                  <a:pt x="548072" y="137540"/>
                </a:lnTo>
                <a:lnTo>
                  <a:pt x="542865" y="136906"/>
                </a:lnTo>
                <a:close/>
              </a:path>
              <a:path w="578484" h="259080">
                <a:moveTo>
                  <a:pt x="136973" y="0"/>
                </a:moveTo>
                <a:lnTo>
                  <a:pt x="134941" y="0"/>
                </a:lnTo>
                <a:lnTo>
                  <a:pt x="131004" y="253"/>
                </a:lnTo>
                <a:lnTo>
                  <a:pt x="89642" y="12969"/>
                </a:lnTo>
                <a:lnTo>
                  <a:pt x="62182" y="46728"/>
                </a:lnTo>
                <a:lnTo>
                  <a:pt x="61059" y="77850"/>
                </a:lnTo>
                <a:lnTo>
                  <a:pt x="70842" y="112117"/>
                </a:lnTo>
                <a:lnTo>
                  <a:pt x="88078" y="146812"/>
                </a:lnTo>
                <a:lnTo>
                  <a:pt x="456178" y="146812"/>
                </a:lnTo>
                <a:lnTo>
                  <a:pt x="450302" y="131298"/>
                </a:lnTo>
                <a:lnTo>
                  <a:pt x="437900" y="113283"/>
                </a:lnTo>
                <a:lnTo>
                  <a:pt x="292167" y="113283"/>
                </a:lnTo>
                <a:lnTo>
                  <a:pt x="288266" y="107838"/>
                </a:lnTo>
                <a:lnTo>
                  <a:pt x="252595" y="65418"/>
                </a:lnTo>
                <a:lnTo>
                  <a:pt x="220602" y="35226"/>
                </a:lnTo>
                <a:lnTo>
                  <a:pt x="181467" y="10344"/>
                </a:lnTo>
                <a:lnTo>
                  <a:pt x="136973" y="0"/>
                </a:lnTo>
                <a:close/>
              </a:path>
              <a:path w="578484" h="259080">
                <a:moveTo>
                  <a:pt x="370272" y="67818"/>
                </a:moveTo>
                <a:lnTo>
                  <a:pt x="367097" y="67818"/>
                </a:lnTo>
                <a:lnTo>
                  <a:pt x="357705" y="68339"/>
                </a:lnTo>
                <a:lnTo>
                  <a:pt x="317545" y="83244"/>
                </a:lnTo>
                <a:lnTo>
                  <a:pt x="292167" y="113283"/>
                </a:lnTo>
                <a:lnTo>
                  <a:pt x="437900" y="113283"/>
                </a:lnTo>
                <a:lnTo>
                  <a:pt x="412571" y="83631"/>
                </a:lnTo>
                <a:lnTo>
                  <a:pt x="376495" y="68325"/>
                </a:lnTo>
                <a:lnTo>
                  <a:pt x="370272" y="67818"/>
                </a:lnTo>
                <a:close/>
              </a:path>
            </a:pathLst>
          </a:custGeom>
          <a:solidFill>
            <a:srgbClr val="FFFFFF">
              <a:alpha val="48626"/>
            </a:srgbClr>
          </a:solidFill>
        </p:spPr>
        <p:txBody>
          <a:bodyPr wrap="square" lIns="0" tIns="0" rIns="0" bIns="0" rtlCol="0"/>
          <a:lstStyle/>
          <a:p>
            <a:endParaRPr sz="1674" dirty="0"/>
          </a:p>
        </p:txBody>
      </p:sp>
      <p:pic>
        <p:nvPicPr>
          <p:cNvPr id="7" name="object 3">
            <a:extLst>
              <a:ext uri="{FF2B5EF4-FFF2-40B4-BE49-F238E27FC236}">
                <a16:creationId xmlns:a16="http://schemas.microsoft.com/office/drawing/2014/main" id="{F9D9000C-85B4-F041-90BD-23801ABB6D9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40962" y="2530993"/>
            <a:ext cx="130287" cy="169856"/>
          </a:xfrm>
          <a:prstGeom prst="rect">
            <a:avLst/>
          </a:prstGeom>
        </p:spPr>
      </p:pic>
      <p:pic>
        <p:nvPicPr>
          <p:cNvPr id="9" name="object 5">
            <a:extLst>
              <a:ext uri="{FF2B5EF4-FFF2-40B4-BE49-F238E27FC236}">
                <a16:creationId xmlns:a16="http://schemas.microsoft.com/office/drawing/2014/main" id="{C4128BF9-2DE8-8640-9938-5D62566DDA2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71017" y="2454447"/>
            <a:ext cx="130287" cy="1698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5E1573-E57E-4FB8-98D9-818F99D39E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2" y="2700849"/>
            <a:ext cx="15080808" cy="8134412"/>
          </a:xfrm>
          <a:prstGeom prst="rect">
            <a:avLst/>
          </a:prstGeom>
        </p:spPr>
      </p:pic>
      <p:sp>
        <p:nvSpPr>
          <p:cNvPr id="11" name="Terminator 10">
            <a:extLst>
              <a:ext uri="{FF2B5EF4-FFF2-40B4-BE49-F238E27FC236}">
                <a16:creationId xmlns:a16="http://schemas.microsoft.com/office/drawing/2014/main" id="{EF2AA3D8-E765-5F43-BAB8-9562C1DBEE74}"/>
              </a:ext>
            </a:extLst>
          </p:cNvPr>
          <p:cNvSpPr/>
          <p:nvPr/>
        </p:nvSpPr>
        <p:spPr>
          <a:xfrm>
            <a:off x="1500882" y="1838100"/>
            <a:ext cx="12270555" cy="1725497"/>
          </a:xfrm>
          <a:prstGeom prst="flowChartTermina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marL="15749" algn="ctr" defTabSz="1133947">
              <a:lnSpc>
                <a:spcPts val="5196"/>
              </a:lnSpc>
              <a:defRPr/>
            </a:pPr>
            <a:endParaRPr lang="en-US" sz="5952" dirty="0">
              <a:solidFill>
                <a:srgbClr val="0070C0"/>
              </a:solidFill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EA4C26-654D-4A44-80E0-AF0DB70BDE62}"/>
              </a:ext>
            </a:extLst>
          </p:cNvPr>
          <p:cNvSpPr txBox="1"/>
          <p:nvPr/>
        </p:nvSpPr>
        <p:spPr>
          <a:xfrm>
            <a:off x="1973963" y="2234767"/>
            <a:ext cx="11171423" cy="855619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 defTabSz="1133947" rtl="1"/>
            <a:r>
              <a:rPr lang="ar-SA" sz="4960" b="1" dirty="0">
                <a:solidFill>
                  <a:srgbClr val="0070C0"/>
                </a:solidFill>
                <a:latin typeface="Calibri (Body)"/>
              </a:rPr>
              <a:t>برامج مختبر التكنولوجيا مع حياة كريمة</a:t>
            </a:r>
          </a:p>
        </p:txBody>
      </p:sp>
    </p:spTree>
    <p:extLst>
      <p:ext uri="{BB962C8B-B14F-4D97-AF65-F5344CB8AC3E}">
        <p14:creationId xmlns:p14="http://schemas.microsoft.com/office/powerpoint/2010/main" val="12569717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048;p42">
            <a:extLst>
              <a:ext uri="{FF2B5EF4-FFF2-40B4-BE49-F238E27FC236}">
                <a16:creationId xmlns:a16="http://schemas.microsoft.com/office/drawing/2014/main" id="{53928BA8-E4A0-481B-B1BB-3D5C422C2884}"/>
              </a:ext>
            </a:extLst>
          </p:cNvPr>
          <p:cNvSpPr/>
          <p:nvPr/>
        </p:nvSpPr>
        <p:spPr>
          <a:xfrm>
            <a:off x="827503" y="2971711"/>
            <a:ext cx="8661850" cy="1116217"/>
          </a:xfrm>
          <a:prstGeom prst="roundRect">
            <a:avLst>
              <a:gd name="adj" fmla="val 50000"/>
            </a:avLst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113377" tIns="113377" rIns="113377" bIns="113377" anchor="ctr" anchorCtr="0">
            <a:noAutofit/>
          </a:bodyPr>
          <a:lstStyle/>
          <a:p>
            <a:endParaRPr sz="3025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AA66A0C-EC0D-4D0B-88A8-83406B3D1C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6" y="5678336"/>
            <a:ext cx="6454984" cy="4178588"/>
          </a:xfrm>
          <a:prstGeom prst="rect">
            <a:avLst/>
          </a:prstGeom>
        </p:spPr>
      </p:pic>
      <p:sp>
        <p:nvSpPr>
          <p:cNvPr id="7" name="Terminator 6">
            <a:extLst>
              <a:ext uri="{FF2B5EF4-FFF2-40B4-BE49-F238E27FC236}">
                <a16:creationId xmlns:a16="http://schemas.microsoft.com/office/drawing/2014/main" id="{32F0B7AC-1F4F-444A-8235-76E41EE957D5}"/>
              </a:ext>
            </a:extLst>
          </p:cNvPr>
          <p:cNvSpPr/>
          <p:nvPr/>
        </p:nvSpPr>
        <p:spPr>
          <a:xfrm>
            <a:off x="7145607" y="2897878"/>
            <a:ext cx="7454166" cy="1263881"/>
          </a:xfrm>
          <a:prstGeom prst="flowChartTermina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marL="15749" algn="ctr" defTabSz="1133947">
              <a:lnSpc>
                <a:spcPts val="5196"/>
              </a:lnSpc>
              <a:defRPr/>
            </a:pPr>
            <a:r>
              <a:rPr lang="ar-SA" sz="5952" b="1" spc="-252" dirty="0">
                <a:solidFill>
                  <a:srgbClr val="0070C0"/>
                </a:solidFill>
                <a:cs typeface="Arial"/>
              </a:rPr>
              <a:t>تكلفة مختبر التكنولوجيا </a:t>
            </a:r>
            <a:endParaRPr lang="en-US" sz="5952" dirty="0">
              <a:solidFill>
                <a:srgbClr val="0070C0"/>
              </a:solidFill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BBCA59-76EA-2347-9D37-09961967DA08}"/>
              </a:ext>
            </a:extLst>
          </p:cNvPr>
          <p:cNvSpPr txBox="1"/>
          <p:nvPr/>
        </p:nvSpPr>
        <p:spPr>
          <a:xfrm>
            <a:off x="2817161" y="4097721"/>
            <a:ext cx="12240763" cy="2741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749" algn="r" rtl="1">
              <a:lnSpc>
                <a:spcPct val="150000"/>
              </a:lnSpc>
            </a:pPr>
            <a:r>
              <a:rPr lang="ar-EG" sz="3968" b="1" dirty="0">
                <a:latin typeface="Calibri (Body)"/>
                <a:cs typeface="Arial"/>
              </a:rPr>
              <a:t>تشمل تكلفة المختبر الأجهزة والبرامج ،</a:t>
            </a:r>
          </a:p>
          <a:p>
            <a:pPr marL="15749" algn="r" rtl="1">
              <a:lnSpc>
                <a:spcPct val="150000"/>
              </a:lnSpc>
            </a:pPr>
            <a:r>
              <a:rPr lang="ar-EG" sz="3968" b="1" dirty="0">
                <a:latin typeface="Calibri (Body)"/>
                <a:cs typeface="Arial"/>
              </a:rPr>
              <a:t>المناهج الدراسية ، والمجموعات العلمية ، والتطوير المهني ، بالإضافة إلى تكلفة تشغيل المختبر لمدة 3 سنوات.</a:t>
            </a:r>
            <a:endParaRPr lang="en-US" sz="3968" b="1" dirty="0">
              <a:latin typeface="Calibri (Body)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3803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048;p42">
            <a:extLst>
              <a:ext uri="{FF2B5EF4-FFF2-40B4-BE49-F238E27FC236}">
                <a16:creationId xmlns:a16="http://schemas.microsoft.com/office/drawing/2014/main" id="{53928BA8-E4A0-481B-B1BB-3D5C422C2884}"/>
              </a:ext>
            </a:extLst>
          </p:cNvPr>
          <p:cNvSpPr/>
          <p:nvPr/>
        </p:nvSpPr>
        <p:spPr>
          <a:xfrm>
            <a:off x="827503" y="2971711"/>
            <a:ext cx="8661850" cy="1116217"/>
          </a:xfrm>
          <a:prstGeom prst="roundRect">
            <a:avLst>
              <a:gd name="adj" fmla="val 50000"/>
            </a:avLst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113377" tIns="113377" rIns="113377" bIns="113377" anchor="ctr" anchorCtr="0">
            <a:noAutofit/>
          </a:bodyPr>
          <a:lstStyle/>
          <a:p>
            <a:endParaRPr sz="3025" dirty="0"/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092CD21F-AFC9-4007-8870-7A3688F8FF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4443441"/>
              </p:ext>
            </p:extLst>
          </p:nvPr>
        </p:nvGraphicFramePr>
        <p:xfrm>
          <a:off x="1085151" y="3710389"/>
          <a:ext cx="2651076" cy="5739168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2651076">
                  <a:extLst>
                    <a:ext uri="{9D8B030D-6E8A-4147-A177-3AD203B41FA5}">
                      <a16:colId xmlns:a16="http://schemas.microsoft.com/office/drawing/2014/main" val="2706180830"/>
                    </a:ext>
                  </a:extLst>
                </a:gridCol>
              </a:tblGrid>
              <a:tr h="599249">
                <a:tc>
                  <a:txBody>
                    <a:bodyPr/>
                    <a:lstStyle/>
                    <a:p>
                      <a:pPr algn="ctr"/>
                      <a:r>
                        <a:rPr lang="ar-SA" sz="3000" b="1" dirty="0"/>
                        <a:t>الاجمالي</a:t>
                      </a:r>
                      <a:r>
                        <a:rPr lang="en-US" sz="3000" b="1" dirty="0"/>
                        <a:t> </a:t>
                      </a:r>
                    </a:p>
                  </a:txBody>
                  <a:tcPr marL="113395" marR="113395" marT="56698" marB="56698"/>
                </a:tc>
                <a:extLst>
                  <a:ext uri="{0D108BD9-81ED-4DB2-BD59-A6C34878D82A}">
                    <a16:rowId xmlns:a16="http://schemas.microsoft.com/office/drawing/2014/main" val="3426268069"/>
                  </a:ext>
                </a:extLst>
              </a:tr>
              <a:tr h="479399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5000</a:t>
                      </a:r>
                    </a:p>
                  </a:txBody>
                  <a:tcPr marL="113395" marR="113395" marT="56698" marB="56698"/>
                </a:tc>
                <a:extLst>
                  <a:ext uri="{0D108BD9-81ED-4DB2-BD59-A6C34878D82A}">
                    <a16:rowId xmlns:a16="http://schemas.microsoft.com/office/drawing/2014/main" val="2208894033"/>
                  </a:ext>
                </a:extLst>
              </a:tr>
              <a:tr h="479399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10000</a:t>
                      </a:r>
                    </a:p>
                  </a:txBody>
                  <a:tcPr marL="113395" marR="113395" marT="56698" marB="56698"/>
                </a:tc>
                <a:extLst>
                  <a:ext uri="{0D108BD9-81ED-4DB2-BD59-A6C34878D82A}">
                    <a16:rowId xmlns:a16="http://schemas.microsoft.com/office/drawing/2014/main" val="3184892799"/>
                  </a:ext>
                </a:extLst>
              </a:tr>
              <a:tr h="479399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10000</a:t>
                      </a:r>
                    </a:p>
                  </a:txBody>
                  <a:tcPr marL="113395" marR="113395" marT="56698" marB="56698"/>
                </a:tc>
                <a:extLst>
                  <a:ext uri="{0D108BD9-81ED-4DB2-BD59-A6C34878D82A}">
                    <a16:rowId xmlns:a16="http://schemas.microsoft.com/office/drawing/2014/main" val="2575169139"/>
                  </a:ext>
                </a:extLst>
              </a:tr>
              <a:tr h="825328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40000</a:t>
                      </a:r>
                    </a:p>
                  </a:txBody>
                  <a:tcPr marL="113395" marR="113395" marT="56698" marB="56698"/>
                </a:tc>
                <a:extLst>
                  <a:ext uri="{0D108BD9-81ED-4DB2-BD59-A6C34878D82A}">
                    <a16:rowId xmlns:a16="http://schemas.microsoft.com/office/drawing/2014/main" val="1012887873"/>
                  </a:ext>
                </a:extLst>
              </a:tr>
              <a:tr h="479399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75000</a:t>
                      </a:r>
                    </a:p>
                  </a:txBody>
                  <a:tcPr marL="113395" marR="113395" marT="56698" marB="56698"/>
                </a:tc>
                <a:extLst>
                  <a:ext uri="{0D108BD9-81ED-4DB2-BD59-A6C34878D82A}">
                    <a16:rowId xmlns:a16="http://schemas.microsoft.com/office/drawing/2014/main" val="1343582475"/>
                  </a:ext>
                </a:extLst>
              </a:tr>
              <a:tr h="479399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50000</a:t>
                      </a:r>
                    </a:p>
                  </a:txBody>
                  <a:tcPr marL="113395" marR="113395" marT="56698" marB="56698"/>
                </a:tc>
                <a:extLst>
                  <a:ext uri="{0D108BD9-81ED-4DB2-BD59-A6C34878D82A}">
                    <a16:rowId xmlns:a16="http://schemas.microsoft.com/office/drawing/2014/main" val="3485981061"/>
                  </a:ext>
                </a:extLst>
              </a:tr>
              <a:tr h="479399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40000</a:t>
                      </a:r>
                    </a:p>
                  </a:txBody>
                  <a:tcPr marL="113395" marR="113395" marT="56698" marB="56698"/>
                </a:tc>
                <a:extLst>
                  <a:ext uri="{0D108BD9-81ED-4DB2-BD59-A6C34878D82A}">
                    <a16:rowId xmlns:a16="http://schemas.microsoft.com/office/drawing/2014/main" val="1279361748"/>
                  </a:ext>
                </a:extLst>
              </a:tr>
              <a:tr h="479399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20000</a:t>
                      </a:r>
                    </a:p>
                  </a:txBody>
                  <a:tcPr marL="113395" marR="113395" marT="56698" marB="56698"/>
                </a:tc>
                <a:extLst>
                  <a:ext uri="{0D108BD9-81ED-4DB2-BD59-A6C34878D82A}">
                    <a16:rowId xmlns:a16="http://schemas.microsoft.com/office/drawing/2014/main" val="720266960"/>
                  </a:ext>
                </a:extLst>
              </a:tr>
              <a:tr h="479399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6000</a:t>
                      </a:r>
                    </a:p>
                  </a:txBody>
                  <a:tcPr marL="113395" marR="113395" marT="56698" marB="56698"/>
                </a:tc>
                <a:extLst>
                  <a:ext uri="{0D108BD9-81ED-4DB2-BD59-A6C34878D82A}">
                    <a16:rowId xmlns:a16="http://schemas.microsoft.com/office/drawing/2014/main" val="1759285655"/>
                  </a:ext>
                </a:extLst>
              </a:tr>
              <a:tr h="479399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50000</a:t>
                      </a:r>
                    </a:p>
                  </a:txBody>
                  <a:tcPr marL="113395" marR="113395" marT="56698" marB="56698"/>
                </a:tc>
                <a:extLst>
                  <a:ext uri="{0D108BD9-81ED-4DB2-BD59-A6C34878D82A}">
                    <a16:rowId xmlns:a16="http://schemas.microsoft.com/office/drawing/2014/main" val="265772969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992A2AA-136E-1941-94B4-58C6829CF892}"/>
              </a:ext>
            </a:extLst>
          </p:cNvPr>
          <p:cNvSpPr txBox="1"/>
          <p:nvPr/>
        </p:nvSpPr>
        <p:spPr>
          <a:xfrm>
            <a:off x="6659657" y="2671526"/>
            <a:ext cx="2581468" cy="855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96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306,000</a:t>
            </a:r>
          </a:p>
        </p:txBody>
      </p:sp>
      <p:sp>
        <p:nvSpPr>
          <p:cNvPr id="9" name="Terminator 8">
            <a:extLst>
              <a:ext uri="{FF2B5EF4-FFF2-40B4-BE49-F238E27FC236}">
                <a16:creationId xmlns:a16="http://schemas.microsoft.com/office/drawing/2014/main" id="{D65A8AE2-6728-3F42-9D24-96241D5EF418}"/>
              </a:ext>
            </a:extLst>
          </p:cNvPr>
          <p:cNvSpPr/>
          <p:nvPr/>
        </p:nvSpPr>
        <p:spPr>
          <a:xfrm>
            <a:off x="2469081" y="2331094"/>
            <a:ext cx="9154704" cy="1035142"/>
          </a:xfrm>
          <a:prstGeom prst="flowChartTermina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marL="15749" algn="ctr" defTabSz="1133947">
              <a:lnSpc>
                <a:spcPts val="5196"/>
              </a:lnSpc>
              <a:defRPr/>
            </a:pPr>
            <a:r>
              <a:rPr lang="ar-SA" sz="4464" b="1" spc="-252" dirty="0">
                <a:solidFill>
                  <a:srgbClr val="0070C0"/>
                </a:solidFill>
                <a:cs typeface="Arial"/>
              </a:rPr>
              <a:t>دراسة مالية مقترحه لتكلفة مختبر التكنولوجيا </a:t>
            </a:r>
            <a:endParaRPr lang="en-US" sz="4464" dirty="0">
              <a:solidFill>
                <a:srgbClr val="0070C0"/>
              </a:solidFill>
              <a:cs typeface="Arial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CBF2E5E-24DC-0749-9A70-9400FAECD1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1359346"/>
              </p:ext>
            </p:extLst>
          </p:nvPr>
        </p:nvGraphicFramePr>
        <p:xfrm>
          <a:off x="6720771" y="3666421"/>
          <a:ext cx="3283157" cy="5783149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3283157">
                  <a:extLst>
                    <a:ext uri="{9D8B030D-6E8A-4147-A177-3AD203B41FA5}">
                      <a16:colId xmlns:a16="http://schemas.microsoft.com/office/drawing/2014/main" val="1613068721"/>
                    </a:ext>
                  </a:extLst>
                </a:gridCol>
              </a:tblGrid>
              <a:tr h="603841">
                <a:tc>
                  <a:txBody>
                    <a:bodyPr/>
                    <a:lstStyle/>
                    <a:p>
                      <a:pPr algn="ctr"/>
                      <a:r>
                        <a:rPr lang="ar-SA" sz="3000" b="1" dirty="0"/>
                        <a:t>التكلفة</a:t>
                      </a:r>
                      <a:r>
                        <a:rPr lang="en-US" sz="3000" b="1" dirty="0"/>
                        <a:t> </a:t>
                      </a:r>
                    </a:p>
                  </a:txBody>
                  <a:tcPr marL="113395" marR="113395" marT="56698" marB="56698"/>
                </a:tc>
                <a:extLst>
                  <a:ext uri="{0D108BD9-81ED-4DB2-BD59-A6C34878D82A}">
                    <a16:rowId xmlns:a16="http://schemas.microsoft.com/office/drawing/2014/main" val="1920988715"/>
                  </a:ext>
                </a:extLst>
              </a:tr>
              <a:tr h="483073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1000</a:t>
                      </a:r>
                    </a:p>
                  </a:txBody>
                  <a:tcPr marL="113395" marR="113395" marT="56698" marB="56698"/>
                </a:tc>
                <a:extLst>
                  <a:ext uri="{0D108BD9-81ED-4DB2-BD59-A6C34878D82A}">
                    <a16:rowId xmlns:a16="http://schemas.microsoft.com/office/drawing/2014/main" val="2717557062"/>
                  </a:ext>
                </a:extLst>
              </a:tr>
              <a:tr h="483073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2000</a:t>
                      </a:r>
                    </a:p>
                  </a:txBody>
                  <a:tcPr marL="113395" marR="113395" marT="56698" marB="56698"/>
                </a:tc>
                <a:extLst>
                  <a:ext uri="{0D108BD9-81ED-4DB2-BD59-A6C34878D82A}">
                    <a16:rowId xmlns:a16="http://schemas.microsoft.com/office/drawing/2014/main" val="1768786035"/>
                  </a:ext>
                </a:extLst>
              </a:tr>
              <a:tr h="483073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2000</a:t>
                      </a:r>
                    </a:p>
                  </a:txBody>
                  <a:tcPr marL="113395" marR="113395" marT="56698" marB="56698"/>
                </a:tc>
                <a:extLst>
                  <a:ext uri="{0D108BD9-81ED-4DB2-BD59-A6C34878D82A}">
                    <a16:rowId xmlns:a16="http://schemas.microsoft.com/office/drawing/2014/main" val="752998424"/>
                  </a:ext>
                </a:extLst>
              </a:tr>
              <a:tr h="831651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40000</a:t>
                      </a:r>
                    </a:p>
                  </a:txBody>
                  <a:tcPr marL="113395" marR="113395" marT="56698" marB="56698"/>
                </a:tc>
                <a:extLst>
                  <a:ext uri="{0D108BD9-81ED-4DB2-BD59-A6C34878D82A}">
                    <a16:rowId xmlns:a16="http://schemas.microsoft.com/office/drawing/2014/main" val="1213995024"/>
                  </a:ext>
                </a:extLst>
              </a:tr>
              <a:tr h="483073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15000</a:t>
                      </a:r>
                    </a:p>
                  </a:txBody>
                  <a:tcPr marL="113395" marR="113395" marT="56698" marB="56698"/>
                </a:tc>
                <a:extLst>
                  <a:ext uri="{0D108BD9-81ED-4DB2-BD59-A6C34878D82A}">
                    <a16:rowId xmlns:a16="http://schemas.microsoft.com/office/drawing/2014/main" val="3924019503"/>
                  </a:ext>
                </a:extLst>
              </a:tr>
              <a:tr h="483073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10000</a:t>
                      </a:r>
                    </a:p>
                  </a:txBody>
                  <a:tcPr marL="113395" marR="113395" marT="56698" marB="56698"/>
                </a:tc>
                <a:extLst>
                  <a:ext uri="{0D108BD9-81ED-4DB2-BD59-A6C34878D82A}">
                    <a16:rowId xmlns:a16="http://schemas.microsoft.com/office/drawing/2014/main" val="3370021846"/>
                  </a:ext>
                </a:extLst>
              </a:tr>
              <a:tr h="483073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40000</a:t>
                      </a:r>
                    </a:p>
                  </a:txBody>
                  <a:tcPr marL="113395" marR="113395" marT="56698" marB="56698"/>
                </a:tc>
                <a:extLst>
                  <a:ext uri="{0D108BD9-81ED-4DB2-BD59-A6C34878D82A}">
                    <a16:rowId xmlns:a16="http://schemas.microsoft.com/office/drawing/2014/main" val="2909706058"/>
                  </a:ext>
                </a:extLst>
              </a:tr>
              <a:tr h="483073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20000</a:t>
                      </a:r>
                    </a:p>
                  </a:txBody>
                  <a:tcPr marL="113395" marR="113395" marT="56698" marB="56698"/>
                </a:tc>
                <a:extLst>
                  <a:ext uri="{0D108BD9-81ED-4DB2-BD59-A6C34878D82A}">
                    <a16:rowId xmlns:a16="http://schemas.microsoft.com/office/drawing/2014/main" val="1480578781"/>
                  </a:ext>
                </a:extLst>
              </a:tr>
              <a:tr h="483073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6000</a:t>
                      </a:r>
                    </a:p>
                  </a:txBody>
                  <a:tcPr marL="113395" marR="113395" marT="56698" marB="56698"/>
                </a:tc>
                <a:extLst>
                  <a:ext uri="{0D108BD9-81ED-4DB2-BD59-A6C34878D82A}">
                    <a16:rowId xmlns:a16="http://schemas.microsoft.com/office/drawing/2014/main" val="3954525958"/>
                  </a:ext>
                </a:extLst>
              </a:tr>
              <a:tr h="483073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50000</a:t>
                      </a:r>
                    </a:p>
                  </a:txBody>
                  <a:tcPr marL="113395" marR="113395" marT="56698" marB="56698"/>
                </a:tc>
                <a:extLst>
                  <a:ext uri="{0D108BD9-81ED-4DB2-BD59-A6C34878D82A}">
                    <a16:rowId xmlns:a16="http://schemas.microsoft.com/office/drawing/2014/main" val="3317859742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0D841A6C-DECA-EB49-A2C6-80913ECE3A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5995740"/>
              </p:ext>
            </p:extLst>
          </p:nvPr>
        </p:nvGraphicFramePr>
        <p:xfrm>
          <a:off x="3736227" y="3673230"/>
          <a:ext cx="2984544" cy="577633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2984544">
                  <a:extLst>
                    <a:ext uri="{9D8B030D-6E8A-4147-A177-3AD203B41FA5}">
                      <a16:colId xmlns:a16="http://schemas.microsoft.com/office/drawing/2014/main" val="1634638658"/>
                    </a:ext>
                  </a:extLst>
                </a:gridCol>
              </a:tblGrid>
              <a:tr h="603130">
                <a:tc>
                  <a:txBody>
                    <a:bodyPr/>
                    <a:lstStyle/>
                    <a:p>
                      <a:pPr algn="ctr"/>
                      <a:r>
                        <a:rPr lang="ar-SA" sz="3000" b="1" dirty="0"/>
                        <a:t>التكلفة</a:t>
                      </a:r>
                      <a:r>
                        <a:rPr lang="en-US" sz="3000" b="1" dirty="0"/>
                        <a:t> </a:t>
                      </a:r>
                    </a:p>
                  </a:txBody>
                  <a:tcPr marL="113395" marR="113395" marT="56698" marB="56698"/>
                </a:tc>
                <a:extLst>
                  <a:ext uri="{0D108BD9-81ED-4DB2-BD59-A6C34878D82A}">
                    <a16:rowId xmlns:a16="http://schemas.microsoft.com/office/drawing/2014/main" val="3579746099"/>
                  </a:ext>
                </a:extLst>
              </a:tr>
              <a:tr h="482503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1000</a:t>
                      </a:r>
                    </a:p>
                  </a:txBody>
                  <a:tcPr marL="113395" marR="113395" marT="56698" marB="56698"/>
                </a:tc>
                <a:extLst>
                  <a:ext uri="{0D108BD9-81ED-4DB2-BD59-A6C34878D82A}">
                    <a16:rowId xmlns:a16="http://schemas.microsoft.com/office/drawing/2014/main" val="4237823811"/>
                  </a:ext>
                </a:extLst>
              </a:tr>
              <a:tr h="482503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2000</a:t>
                      </a:r>
                    </a:p>
                  </a:txBody>
                  <a:tcPr marL="113395" marR="113395" marT="56698" marB="56698"/>
                </a:tc>
                <a:extLst>
                  <a:ext uri="{0D108BD9-81ED-4DB2-BD59-A6C34878D82A}">
                    <a16:rowId xmlns:a16="http://schemas.microsoft.com/office/drawing/2014/main" val="2810682345"/>
                  </a:ext>
                </a:extLst>
              </a:tr>
              <a:tr h="482503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2000</a:t>
                      </a:r>
                    </a:p>
                  </a:txBody>
                  <a:tcPr marL="113395" marR="113395" marT="56698" marB="56698"/>
                </a:tc>
                <a:extLst>
                  <a:ext uri="{0D108BD9-81ED-4DB2-BD59-A6C34878D82A}">
                    <a16:rowId xmlns:a16="http://schemas.microsoft.com/office/drawing/2014/main" val="2872094204"/>
                  </a:ext>
                </a:extLst>
              </a:tr>
              <a:tr h="830673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40000</a:t>
                      </a:r>
                    </a:p>
                  </a:txBody>
                  <a:tcPr marL="113395" marR="113395" marT="56698" marB="56698"/>
                </a:tc>
                <a:extLst>
                  <a:ext uri="{0D108BD9-81ED-4DB2-BD59-A6C34878D82A}">
                    <a16:rowId xmlns:a16="http://schemas.microsoft.com/office/drawing/2014/main" val="1796099662"/>
                  </a:ext>
                </a:extLst>
              </a:tr>
              <a:tr h="482503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15000</a:t>
                      </a:r>
                    </a:p>
                  </a:txBody>
                  <a:tcPr marL="113395" marR="113395" marT="56698" marB="56698"/>
                </a:tc>
                <a:extLst>
                  <a:ext uri="{0D108BD9-81ED-4DB2-BD59-A6C34878D82A}">
                    <a16:rowId xmlns:a16="http://schemas.microsoft.com/office/drawing/2014/main" val="1405733084"/>
                  </a:ext>
                </a:extLst>
              </a:tr>
              <a:tr h="482503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10000</a:t>
                      </a:r>
                    </a:p>
                  </a:txBody>
                  <a:tcPr marL="113395" marR="113395" marT="56698" marB="56698"/>
                </a:tc>
                <a:extLst>
                  <a:ext uri="{0D108BD9-81ED-4DB2-BD59-A6C34878D82A}">
                    <a16:rowId xmlns:a16="http://schemas.microsoft.com/office/drawing/2014/main" val="2750569579"/>
                  </a:ext>
                </a:extLst>
              </a:tr>
              <a:tr h="482503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40000</a:t>
                      </a:r>
                    </a:p>
                  </a:txBody>
                  <a:tcPr marL="113395" marR="113395" marT="56698" marB="56698"/>
                </a:tc>
                <a:extLst>
                  <a:ext uri="{0D108BD9-81ED-4DB2-BD59-A6C34878D82A}">
                    <a16:rowId xmlns:a16="http://schemas.microsoft.com/office/drawing/2014/main" val="1596562684"/>
                  </a:ext>
                </a:extLst>
              </a:tr>
              <a:tr h="482503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20000</a:t>
                      </a:r>
                    </a:p>
                  </a:txBody>
                  <a:tcPr marL="113395" marR="113395" marT="56698" marB="56698"/>
                </a:tc>
                <a:extLst>
                  <a:ext uri="{0D108BD9-81ED-4DB2-BD59-A6C34878D82A}">
                    <a16:rowId xmlns:a16="http://schemas.microsoft.com/office/drawing/2014/main" val="3071281340"/>
                  </a:ext>
                </a:extLst>
              </a:tr>
              <a:tr h="482503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6000</a:t>
                      </a:r>
                    </a:p>
                  </a:txBody>
                  <a:tcPr marL="113395" marR="113395" marT="56698" marB="56698"/>
                </a:tc>
                <a:extLst>
                  <a:ext uri="{0D108BD9-81ED-4DB2-BD59-A6C34878D82A}">
                    <a16:rowId xmlns:a16="http://schemas.microsoft.com/office/drawing/2014/main" val="3084391864"/>
                  </a:ext>
                </a:extLst>
              </a:tr>
              <a:tr h="482503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50000</a:t>
                      </a:r>
                    </a:p>
                  </a:txBody>
                  <a:tcPr marL="113395" marR="113395" marT="56698" marB="56698"/>
                </a:tc>
                <a:extLst>
                  <a:ext uri="{0D108BD9-81ED-4DB2-BD59-A6C34878D82A}">
                    <a16:rowId xmlns:a16="http://schemas.microsoft.com/office/drawing/2014/main" val="2241912434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8D40209-CEC7-1B44-B28C-800F3120F9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8660817"/>
              </p:ext>
            </p:extLst>
          </p:nvPr>
        </p:nvGraphicFramePr>
        <p:xfrm>
          <a:off x="10040167" y="3670143"/>
          <a:ext cx="4019417" cy="5779421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4019417">
                  <a:extLst>
                    <a:ext uri="{9D8B030D-6E8A-4147-A177-3AD203B41FA5}">
                      <a16:colId xmlns:a16="http://schemas.microsoft.com/office/drawing/2014/main" val="1634638658"/>
                    </a:ext>
                  </a:extLst>
                </a:gridCol>
              </a:tblGrid>
              <a:tr h="574710">
                <a:tc>
                  <a:txBody>
                    <a:bodyPr/>
                    <a:lstStyle/>
                    <a:p>
                      <a:pPr algn="ctr"/>
                      <a:r>
                        <a:rPr lang="ar-SA" sz="3000" b="1" dirty="0"/>
                        <a:t>العنصر</a:t>
                      </a:r>
                      <a:r>
                        <a:rPr lang="en-US" sz="3000" b="1" dirty="0"/>
                        <a:t> </a:t>
                      </a:r>
                    </a:p>
                  </a:txBody>
                  <a:tcPr marL="113395" marR="113395" marT="56698" marB="56698"/>
                </a:tc>
                <a:extLst>
                  <a:ext uri="{0D108BD9-81ED-4DB2-BD59-A6C34878D82A}">
                    <a16:rowId xmlns:a16="http://schemas.microsoft.com/office/drawing/2014/main" val="3579746099"/>
                  </a:ext>
                </a:extLst>
              </a:tr>
              <a:tr h="479392">
                <a:tc>
                  <a:txBody>
                    <a:bodyPr/>
                    <a:lstStyle/>
                    <a:p>
                      <a:pPr algn="ctr" rtl="1"/>
                      <a:r>
                        <a:rPr lang="en-US" sz="2200" b="1" dirty="0"/>
                        <a:t>Makey Makey</a:t>
                      </a:r>
                    </a:p>
                  </a:txBody>
                  <a:tcPr marL="113395" marR="113395" marT="56698" marB="56698"/>
                </a:tc>
                <a:extLst>
                  <a:ext uri="{0D108BD9-81ED-4DB2-BD59-A6C34878D82A}">
                    <a16:rowId xmlns:a16="http://schemas.microsoft.com/office/drawing/2014/main" val="4237823811"/>
                  </a:ext>
                </a:extLst>
              </a:tr>
              <a:tr h="459769">
                <a:tc>
                  <a:txBody>
                    <a:bodyPr/>
                    <a:lstStyle/>
                    <a:p>
                      <a:pPr algn="ctr" rtl="1"/>
                      <a:r>
                        <a:rPr lang="en-US" sz="2200" b="1" dirty="0"/>
                        <a:t>Arduino Snap </a:t>
                      </a:r>
                    </a:p>
                  </a:txBody>
                  <a:tcPr marL="113395" marR="113395" marT="56698" marB="56698"/>
                </a:tc>
                <a:extLst>
                  <a:ext uri="{0D108BD9-81ED-4DB2-BD59-A6C34878D82A}">
                    <a16:rowId xmlns:a16="http://schemas.microsoft.com/office/drawing/2014/main" val="2810682345"/>
                  </a:ext>
                </a:extLst>
              </a:tr>
              <a:tr h="555074">
                <a:tc>
                  <a:txBody>
                    <a:bodyPr/>
                    <a:lstStyle/>
                    <a:p>
                      <a:pPr algn="ctr" rtl="1"/>
                      <a:r>
                        <a:rPr lang="en-US" sz="2200" b="1" dirty="0"/>
                        <a:t>circuits Engineering </a:t>
                      </a:r>
                    </a:p>
                  </a:txBody>
                  <a:tcPr marL="113395" marR="113395" marT="56698" marB="56698"/>
                </a:tc>
                <a:extLst>
                  <a:ext uri="{0D108BD9-81ED-4DB2-BD59-A6C34878D82A}">
                    <a16:rowId xmlns:a16="http://schemas.microsoft.com/office/drawing/2014/main" val="2872094204"/>
                  </a:ext>
                </a:extLst>
              </a:tr>
              <a:tr h="804870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/>
                        <a:t>Design construction materials</a:t>
                      </a:r>
                    </a:p>
                  </a:txBody>
                  <a:tcPr marL="113395" marR="113395" marT="56698" marB="56698"/>
                </a:tc>
                <a:extLst>
                  <a:ext uri="{0D108BD9-81ED-4DB2-BD59-A6C34878D82A}">
                    <a16:rowId xmlns:a16="http://schemas.microsoft.com/office/drawing/2014/main" val="1796099662"/>
                  </a:ext>
                </a:extLst>
              </a:tr>
              <a:tr h="484913">
                <a:tc>
                  <a:txBody>
                    <a:bodyPr/>
                    <a:lstStyle/>
                    <a:p>
                      <a:pPr algn="ctr" rtl="1"/>
                      <a:r>
                        <a:rPr lang="en-US" sz="2200" b="1" dirty="0"/>
                        <a:t>Spike</a:t>
                      </a:r>
                    </a:p>
                  </a:txBody>
                  <a:tcPr marL="113395" marR="113395" marT="56698" marB="56698"/>
                </a:tc>
                <a:extLst>
                  <a:ext uri="{0D108BD9-81ED-4DB2-BD59-A6C34878D82A}">
                    <a16:rowId xmlns:a16="http://schemas.microsoft.com/office/drawing/2014/main" val="1405733084"/>
                  </a:ext>
                </a:extLst>
              </a:tr>
              <a:tr h="520830">
                <a:tc>
                  <a:txBody>
                    <a:bodyPr/>
                    <a:lstStyle/>
                    <a:p>
                      <a:pPr algn="ctr" rtl="1"/>
                      <a:r>
                        <a:rPr lang="en-US" sz="2200" b="1" dirty="0"/>
                        <a:t>Wedo2.0</a:t>
                      </a:r>
                    </a:p>
                  </a:txBody>
                  <a:tcPr marL="113395" marR="113395" marT="56698" marB="56698"/>
                </a:tc>
                <a:extLst>
                  <a:ext uri="{0D108BD9-81ED-4DB2-BD59-A6C34878D82A}">
                    <a16:rowId xmlns:a16="http://schemas.microsoft.com/office/drawing/2014/main" val="2750569579"/>
                  </a:ext>
                </a:extLst>
              </a:tr>
              <a:tr h="459769">
                <a:tc>
                  <a:txBody>
                    <a:bodyPr/>
                    <a:lstStyle/>
                    <a:p>
                      <a:pPr algn="ctr" rtl="1"/>
                      <a:r>
                        <a:rPr lang="en-US" sz="2200" b="1" dirty="0"/>
                        <a:t>Simple &amp;complex machines</a:t>
                      </a:r>
                    </a:p>
                  </a:txBody>
                  <a:tcPr marL="113395" marR="113395" marT="56698" marB="56698"/>
                </a:tc>
                <a:extLst>
                  <a:ext uri="{0D108BD9-81ED-4DB2-BD59-A6C34878D82A}">
                    <a16:rowId xmlns:a16="http://schemas.microsoft.com/office/drawing/2014/main" val="1596562684"/>
                  </a:ext>
                </a:extLst>
              </a:tr>
              <a:tr h="459769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spc="71" dirty="0"/>
                        <a:t>Bioliogy&amp;chemistry kits </a:t>
                      </a:r>
                      <a:endParaRPr lang="en-US" sz="2200" b="1" dirty="0">
                        <a:latin typeface="Arial"/>
                        <a:cs typeface="Arial"/>
                      </a:endParaRPr>
                    </a:p>
                  </a:txBody>
                  <a:tcPr marL="113395" marR="113395" marT="56698" marB="56698"/>
                </a:tc>
                <a:extLst>
                  <a:ext uri="{0D108BD9-81ED-4DB2-BD59-A6C34878D82A}">
                    <a16:rowId xmlns:a16="http://schemas.microsoft.com/office/drawing/2014/main" val="3071281340"/>
                  </a:ext>
                </a:extLst>
              </a:tr>
              <a:tr h="520556">
                <a:tc>
                  <a:txBody>
                    <a:bodyPr/>
                    <a:lstStyle/>
                    <a:p>
                      <a:pPr algn="ctr" rtl="1"/>
                      <a:r>
                        <a:rPr lang="en-US" sz="2200" b="1" dirty="0"/>
                        <a:t>Toolbox</a:t>
                      </a:r>
                    </a:p>
                  </a:txBody>
                  <a:tcPr marL="113395" marR="113395" marT="56698" marB="56698"/>
                </a:tc>
                <a:extLst>
                  <a:ext uri="{0D108BD9-81ED-4DB2-BD59-A6C34878D82A}">
                    <a16:rowId xmlns:a16="http://schemas.microsoft.com/office/drawing/2014/main" val="3084391864"/>
                  </a:ext>
                </a:extLst>
              </a:tr>
              <a:tr h="459769">
                <a:tc>
                  <a:txBody>
                    <a:bodyPr/>
                    <a:lstStyle/>
                    <a:p>
                      <a:pPr algn="ctr" rtl="1"/>
                      <a:r>
                        <a:rPr lang="en-US" sz="2200" b="1" dirty="0"/>
                        <a:t>3D Printer</a:t>
                      </a:r>
                    </a:p>
                  </a:txBody>
                  <a:tcPr marL="113395" marR="113395" marT="56698" marB="56698"/>
                </a:tc>
                <a:extLst>
                  <a:ext uri="{0D108BD9-81ED-4DB2-BD59-A6C34878D82A}">
                    <a16:rowId xmlns:a16="http://schemas.microsoft.com/office/drawing/2014/main" val="22419124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6521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2-10-11 at 1.24.54 AM">
            <a:hlinkClick r:id="" action="ppaction://media"/>
            <a:extLst>
              <a:ext uri="{FF2B5EF4-FFF2-40B4-BE49-F238E27FC236}">
                <a16:creationId xmlns:a16="http://schemas.microsoft.com/office/drawing/2014/main" id="{B51F7C60-D512-434D-B2DE-962B6A497C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67011" y="2911718"/>
            <a:ext cx="11385328" cy="62634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343530">
              <a:schemeClr val="bg2">
                <a:lumMod val="50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193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A0E4F3DC-F83D-DE4E-AE34-7B1C11CA695C}"/>
              </a:ext>
            </a:extLst>
          </p:cNvPr>
          <p:cNvSpPr txBox="1"/>
          <p:nvPr/>
        </p:nvSpPr>
        <p:spPr>
          <a:xfrm>
            <a:off x="3101091" y="3567905"/>
            <a:ext cx="11536679" cy="63509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25230" indent="-425230" algn="r" rtl="1">
              <a:buFont typeface="+mj-lt"/>
              <a:buAutoNum type="arabicPeriod"/>
            </a:pPr>
            <a:r>
              <a:rPr lang="ar-EG" sz="2976" b="1" dirty="0">
                <a:solidFill>
                  <a:srgbClr val="0C668E"/>
                </a:solidFill>
                <a:latin typeface="Lato Light" panose="020F0302020204030204" pitchFamily="34" charset="0"/>
              </a:rPr>
              <a:t>إدارة المخلفات.     </a:t>
            </a:r>
          </a:p>
          <a:p>
            <a:pPr marL="425230" indent="-425230" algn="r" rtl="1">
              <a:buFont typeface="+mj-lt"/>
              <a:buAutoNum type="arabicPeriod"/>
            </a:pPr>
            <a:r>
              <a:rPr lang="ar-EG" sz="2976" b="1" dirty="0">
                <a:solidFill>
                  <a:srgbClr val="0C668E"/>
                </a:solidFill>
                <a:latin typeface="Arial" panose="020B0604020202020204" pitchFamily="34" charset="0"/>
              </a:rPr>
              <a:t>مشروع مطعم صديق للبيئة </a:t>
            </a:r>
          </a:p>
          <a:p>
            <a:pPr marL="425230" indent="-425230" algn="r" rtl="1">
              <a:buFont typeface="+mj-lt"/>
              <a:buAutoNum type="arabicPeriod"/>
            </a:pPr>
            <a:r>
              <a:rPr lang="ar-EG" sz="2976" b="1" dirty="0">
                <a:solidFill>
                  <a:srgbClr val="0C668E"/>
                </a:solidFill>
                <a:latin typeface="Arial" panose="020B0604020202020204" pitchFamily="34" charset="0"/>
              </a:rPr>
              <a:t> روبوت لتنظيف سطح الماء</a:t>
            </a:r>
            <a:r>
              <a:rPr lang="ar-EG" sz="2976" b="1" dirty="0">
                <a:solidFill>
                  <a:srgbClr val="0C668E"/>
                </a:solidFill>
                <a:latin typeface="Lato Light" panose="020F0302020204030204" pitchFamily="34" charset="0"/>
              </a:rPr>
              <a:t>.</a:t>
            </a:r>
          </a:p>
          <a:p>
            <a:pPr marL="425230" indent="-425230" algn="r" rtl="1">
              <a:buFont typeface="+mj-lt"/>
              <a:buAutoNum type="arabicPeriod"/>
            </a:pPr>
            <a:r>
              <a:rPr lang="ar-EG" sz="2976" b="1" dirty="0">
                <a:solidFill>
                  <a:srgbClr val="0C668E"/>
                </a:solidFill>
                <a:latin typeface="Arial" panose="020B0604020202020204" pitchFamily="34" charset="0"/>
              </a:rPr>
              <a:t>تحلية المياه بالطاقة الشمسية</a:t>
            </a:r>
            <a:r>
              <a:rPr lang="ar-EG" sz="2976" b="1" dirty="0">
                <a:solidFill>
                  <a:srgbClr val="0C668E"/>
                </a:solidFill>
                <a:latin typeface="Lato Light" panose="020F0302020204030204" pitchFamily="34" charset="0"/>
              </a:rPr>
              <a:t>. </a:t>
            </a:r>
          </a:p>
          <a:p>
            <a:pPr marL="425230" indent="-425230" algn="r" rtl="1">
              <a:buFont typeface="+mj-lt"/>
              <a:buAutoNum type="arabicPeriod"/>
            </a:pPr>
            <a:r>
              <a:rPr lang="ar-EG" sz="2976" b="1" dirty="0">
                <a:solidFill>
                  <a:srgbClr val="0C668E"/>
                </a:solidFill>
                <a:latin typeface="Arial" panose="020B0604020202020204" pitchFamily="34" charset="0"/>
              </a:rPr>
              <a:t> المباني الخضراء</a:t>
            </a:r>
            <a:r>
              <a:rPr lang="ar-EG" sz="2976" b="1" dirty="0">
                <a:solidFill>
                  <a:srgbClr val="0C668E"/>
                </a:solidFill>
                <a:latin typeface="Impact" panose="020B0806030902050204" pitchFamily="34" charset="0"/>
              </a:rPr>
              <a:t>. </a:t>
            </a:r>
          </a:p>
          <a:p>
            <a:pPr marL="425230" indent="-425230" algn="r" rtl="1">
              <a:buFont typeface="+mj-lt"/>
              <a:buAutoNum type="arabicPeriod"/>
            </a:pPr>
            <a:r>
              <a:rPr lang="ar-EG" sz="2976" b="1" dirty="0">
                <a:solidFill>
                  <a:srgbClr val="0C668E"/>
                </a:solidFill>
                <a:latin typeface="Arial" panose="020B0604020202020204" pitchFamily="34" charset="0"/>
              </a:rPr>
              <a:t>صندوق نقل النحل الذكي</a:t>
            </a:r>
            <a:r>
              <a:rPr lang="ar-EG" sz="2976" b="1" dirty="0">
                <a:solidFill>
                  <a:srgbClr val="0C668E"/>
                </a:solidFill>
                <a:latin typeface="Lato Light" panose="020F0302020204030204" pitchFamily="34" charset="0"/>
              </a:rPr>
              <a:t>. </a:t>
            </a:r>
          </a:p>
          <a:p>
            <a:pPr marL="425230" indent="-425230" algn="r" rtl="1">
              <a:buFont typeface="+mj-lt"/>
              <a:buAutoNum type="arabicPeriod"/>
            </a:pPr>
            <a:r>
              <a:rPr lang="ar-EG" sz="2976" b="1" dirty="0">
                <a:solidFill>
                  <a:srgbClr val="0C668E"/>
                </a:solidFill>
                <a:latin typeface="Arial" panose="020B0604020202020204" pitchFamily="34" charset="0"/>
              </a:rPr>
              <a:t> نظام إطفاء الحرائق الذكي بدون طيار</a:t>
            </a:r>
            <a:r>
              <a:rPr lang="ar-EG" sz="2976" b="1" dirty="0">
                <a:solidFill>
                  <a:srgbClr val="0C668E"/>
                </a:solidFill>
                <a:latin typeface="Lato Light" panose="020F0302020204030204" pitchFamily="34" charset="0"/>
              </a:rPr>
              <a:t>. </a:t>
            </a:r>
          </a:p>
          <a:p>
            <a:pPr marL="425230" indent="-425230" algn="r" rtl="1">
              <a:buFont typeface="+mj-lt"/>
              <a:buAutoNum type="arabicPeriod"/>
            </a:pPr>
            <a:r>
              <a:rPr lang="ar-EG" sz="2976" b="1" dirty="0">
                <a:solidFill>
                  <a:srgbClr val="0C668E"/>
                </a:solidFill>
                <a:latin typeface="Arial" panose="020B0604020202020204" pitchFamily="34" charset="0"/>
              </a:rPr>
              <a:t>انارة الشوارع عن طريق الرياح</a:t>
            </a:r>
            <a:r>
              <a:rPr lang="ar-EG" sz="2976" b="1" dirty="0">
                <a:solidFill>
                  <a:srgbClr val="0C668E"/>
                </a:solidFill>
                <a:latin typeface="Lato Light" panose="020F0302020204030204" pitchFamily="34" charset="0"/>
              </a:rPr>
              <a:t>.</a:t>
            </a:r>
          </a:p>
          <a:p>
            <a:pPr marL="425230" indent="-425230" algn="r" rtl="1">
              <a:buFont typeface="+mj-lt"/>
              <a:buAutoNum type="arabicPeriod"/>
            </a:pPr>
            <a:r>
              <a:rPr lang="ar-EG" sz="2976" b="1" dirty="0">
                <a:solidFill>
                  <a:srgbClr val="0C668E"/>
                </a:solidFill>
                <a:latin typeface="Arial" panose="020B0604020202020204" pitchFamily="34" charset="0"/>
              </a:rPr>
              <a:t>انتاج وقود الميثان من ثاني اكسيد الكربون و الماء</a:t>
            </a:r>
            <a:r>
              <a:rPr lang="ar-EG" sz="2976" b="1" dirty="0">
                <a:solidFill>
                  <a:srgbClr val="0C668E"/>
                </a:solidFill>
                <a:latin typeface="Lato Light" panose="020F0302020204030204" pitchFamily="34" charset="0"/>
              </a:rPr>
              <a:t>. </a:t>
            </a:r>
            <a:endParaRPr lang="ar-EG" sz="3472" b="1" dirty="0"/>
          </a:p>
          <a:p>
            <a:pPr marL="425230" indent="-425230" algn="r" rtl="1">
              <a:buFont typeface="+mj-lt"/>
              <a:buAutoNum type="arabicPeriod"/>
            </a:pPr>
            <a:r>
              <a:rPr lang="ar-EG" sz="2976" b="1" dirty="0">
                <a:solidFill>
                  <a:srgbClr val="0C668E"/>
                </a:solidFill>
                <a:latin typeface="Arial" panose="020B0604020202020204" pitchFamily="34" charset="0"/>
              </a:rPr>
              <a:t> الاسطح الخضراء الذكية</a:t>
            </a:r>
            <a:r>
              <a:rPr lang="ar-EG" sz="2976" b="1" dirty="0">
                <a:solidFill>
                  <a:srgbClr val="0C668E"/>
                </a:solidFill>
                <a:latin typeface="Impact" panose="020B0806030902050204" pitchFamily="34" charset="0"/>
              </a:rPr>
              <a:t>. </a:t>
            </a:r>
            <a:endParaRPr lang="ar-EG" sz="2976" b="1" dirty="0">
              <a:solidFill>
                <a:srgbClr val="0C668E"/>
              </a:solidFill>
              <a:latin typeface="Lato Light" panose="020F0302020204030204" pitchFamily="34" charset="0"/>
            </a:endParaRPr>
          </a:p>
          <a:p>
            <a:pPr marL="425230" indent="-425230" algn="r" rtl="1">
              <a:buFont typeface="+mj-lt"/>
              <a:buAutoNum type="arabicPeriod"/>
            </a:pPr>
            <a:r>
              <a:rPr lang="ar-EG" sz="2976" b="1" dirty="0">
                <a:solidFill>
                  <a:srgbClr val="0C668E"/>
                </a:solidFill>
                <a:latin typeface="Lato Light" panose="020F0302020204030204" pitchFamily="34" charset="0"/>
              </a:rPr>
              <a:t> </a:t>
            </a:r>
            <a:r>
              <a:rPr lang="ar-EG" sz="2976" b="1" dirty="0">
                <a:solidFill>
                  <a:srgbClr val="0C668E"/>
                </a:solidFill>
                <a:latin typeface="Arial" panose="020B0604020202020204" pitchFamily="34" charset="0"/>
              </a:rPr>
              <a:t>حاوية سقف ذكية لمياه الأمطار</a:t>
            </a:r>
            <a:r>
              <a:rPr lang="ar-EG" sz="2976" b="1" dirty="0">
                <a:solidFill>
                  <a:srgbClr val="0C668E"/>
                </a:solidFill>
                <a:latin typeface="Lato Light" panose="020F0302020204030204" pitchFamily="34" charset="0"/>
              </a:rPr>
              <a:t>.</a:t>
            </a:r>
          </a:p>
          <a:p>
            <a:pPr marL="425230" indent="-425230" algn="r" rtl="1">
              <a:buFont typeface="+mj-lt"/>
              <a:buAutoNum type="arabicPeriod"/>
            </a:pPr>
            <a:r>
              <a:rPr lang="ar-EG" sz="2976" b="1" dirty="0">
                <a:solidFill>
                  <a:srgbClr val="0C668E"/>
                </a:solidFill>
                <a:latin typeface="Arial" panose="020B0604020202020204" pitchFamily="34" charset="0"/>
              </a:rPr>
              <a:t> أجهزة استشعار الحركة التلقائية لتبديل الأضواء في المباني</a:t>
            </a:r>
            <a:r>
              <a:rPr lang="ar-EG" sz="2976" b="1" dirty="0">
                <a:solidFill>
                  <a:srgbClr val="0C668E"/>
                </a:solidFill>
                <a:latin typeface="Lato Light" panose="020F0302020204030204" pitchFamily="34" charset="0"/>
              </a:rPr>
              <a:t>.</a:t>
            </a:r>
            <a:endParaRPr lang="en-US" sz="2976" b="1" dirty="0">
              <a:solidFill>
                <a:srgbClr val="0C668E"/>
              </a:solidFill>
              <a:latin typeface="Lato Light" panose="020F0302020204030204" pitchFamily="34" charset="0"/>
            </a:endParaRPr>
          </a:p>
          <a:p>
            <a:pPr marL="425230" indent="-425230" algn="r" rtl="1">
              <a:buFont typeface="+mj-lt"/>
              <a:buAutoNum type="arabicPeriod"/>
            </a:pPr>
            <a:r>
              <a:rPr lang="ar-EG" sz="2976" b="1" dirty="0">
                <a:solidFill>
                  <a:srgbClr val="0C668E"/>
                </a:solidFill>
                <a:latin typeface="Arial" panose="020B0604020202020204" pitchFamily="34" charset="0"/>
              </a:rPr>
              <a:t>اعادة تدوير المخلفات الإلكتروني</a:t>
            </a:r>
            <a:r>
              <a:rPr lang="ar-SA" sz="2976" b="1" dirty="0">
                <a:solidFill>
                  <a:srgbClr val="0C668E"/>
                </a:solidFill>
                <a:latin typeface="Arial" panose="020B0604020202020204" pitchFamily="34" charset="0"/>
              </a:rPr>
              <a:t>ة.</a:t>
            </a:r>
          </a:p>
          <a:p>
            <a:pPr algn="r" rtl="1"/>
            <a:endParaRPr lang="en-US" sz="1984" b="1" dirty="0">
              <a:solidFill>
                <a:srgbClr val="16A882"/>
              </a:solidFill>
              <a:latin typeface="Calibri (Body)"/>
            </a:endParaRPr>
          </a:p>
        </p:txBody>
      </p:sp>
      <p:pic>
        <p:nvPicPr>
          <p:cNvPr id="1025" name="Picture 1" descr="page2image7242112">
            <a:extLst>
              <a:ext uri="{FF2B5EF4-FFF2-40B4-BE49-F238E27FC236}">
                <a16:creationId xmlns:a16="http://schemas.microsoft.com/office/drawing/2014/main" id="{C82BB00C-6DB0-9142-B3A6-5A9E59D7B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919" y="2156670"/>
            <a:ext cx="2669510" cy="57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page2image7242112">
            <a:extLst>
              <a:ext uri="{FF2B5EF4-FFF2-40B4-BE49-F238E27FC236}">
                <a16:creationId xmlns:a16="http://schemas.microsoft.com/office/drawing/2014/main" id="{E93DE4D9-4318-A64B-88AA-ADCED6916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919" y="2156670"/>
            <a:ext cx="2669510" cy="57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496C15-6A5F-474E-BC45-136F7EAA2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200" y="2922295"/>
            <a:ext cx="3793510" cy="37935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8FE994-ED8B-4570-9585-EFF6A29107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40553">
            <a:off x="443027" y="6678227"/>
            <a:ext cx="4016077" cy="3189238"/>
          </a:xfrm>
          <a:prstGeom prst="rect">
            <a:avLst/>
          </a:prstGeom>
        </p:spPr>
      </p:pic>
      <p:sp>
        <p:nvSpPr>
          <p:cNvPr id="13" name="Terminator 12">
            <a:extLst>
              <a:ext uri="{FF2B5EF4-FFF2-40B4-BE49-F238E27FC236}">
                <a16:creationId xmlns:a16="http://schemas.microsoft.com/office/drawing/2014/main" id="{C5174DA5-12A5-DA46-A3B1-81AD3A74C2D6}"/>
              </a:ext>
            </a:extLst>
          </p:cNvPr>
          <p:cNvSpPr/>
          <p:nvPr/>
        </p:nvSpPr>
        <p:spPr>
          <a:xfrm>
            <a:off x="5863885" y="2446063"/>
            <a:ext cx="7454166" cy="1035142"/>
          </a:xfrm>
          <a:prstGeom prst="flowChartTermina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 defTabSz="1133947" rtl="1"/>
            <a:endParaRPr lang="en-US" sz="3968" b="1" dirty="0">
              <a:solidFill>
                <a:srgbClr val="0070C0"/>
              </a:solidFill>
              <a:cs typeface="Tahom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8646FF-5106-9541-8C66-3B1249A7E487}"/>
              </a:ext>
            </a:extLst>
          </p:cNvPr>
          <p:cNvSpPr txBox="1"/>
          <p:nvPr/>
        </p:nvSpPr>
        <p:spPr>
          <a:xfrm>
            <a:off x="7069506" y="2532762"/>
            <a:ext cx="7568264" cy="9319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5456" b="1" dirty="0">
                <a:solidFill>
                  <a:srgbClr val="0070C0"/>
                </a:solidFill>
              </a:rPr>
              <a:t>عينة من المشروعات</a:t>
            </a:r>
            <a:endParaRPr lang="en-US" sz="5456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0836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3BC716-0282-C344-AC44-12DBFBE8D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545" y="3336370"/>
            <a:ext cx="2621057" cy="44239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CA1404-A675-C84A-8E6F-18FECE73E8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4444" y="3336369"/>
            <a:ext cx="2621056" cy="44239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C2DA1B-831B-1B4E-B1EC-9829FE9E0C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6767" y="3336370"/>
            <a:ext cx="2621057" cy="44239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03BCE0-BF6E-FE4A-A66B-3D4DC480F9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18296" y="3336370"/>
            <a:ext cx="2621057" cy="44239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4096806-50DA-C14E-AF45-E7BEB428EB74}"/>
              </a:ext>
            </a:extLst>
          </p:cNvPr>
          <p:cNvSpPr txBox="1"/>
          <p:nvPr/>
        </p:nvSpPr>
        <p:spPr>
          <a:xfrm>
            <a:off x="4575154" y="7962591"/>
            <a:ext cx="2984514" cy="1008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>
                  <a:lumMod val="75000"/>
                </a:schemeClr>
              </a:buClr>
            </a:pPr>
            <a:r>
              <a:rPr lang="ar-EG" sz="2976" b="1" dirty="0">
                <a:solidFill>
                  <a:srgbClr val="0C66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(Body)"/>
              </a:rPr>
              <a:t>روبوت إعادة تدوير النفايات</a:t>
            </a:r>
            <a:endParaRPr lang="en-EG" sz="2976" b="1" dirty="0">
              <a:solidFill>
                <a:srgbClr val="0C66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(Body)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5D06C0-6AA4-C441-B07F-3E6783A973D4}"/>
              </a:ext>
            </a:extLst>
          </p:cNvPr>
          <p:cNvSpPr txBox="1"/>
          <p:nvPr/>
        </p:nvSpPr>
        <p:spPr>
          <a:xfrm>
            <a:off x="7778198" y="7924394"/>
            <a:ext cx="6309956" cy="1008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accent1">
                  <a:lumMod val="75000"/>
                </a:schemeClr>
              </a:buClr>
            </a:pPr>
            <a:r>
              <a:rPr lang="en-US" sz="2976" b="1" dirty="0">
                <a:solidFill>
                  <a:srgbClr val="19C18C"/>
                </a:solidFill>
                <a:latin typeface="Calibri (Body)"/>
              </a:rPr>
              <a:t> </a:t>
            </a:r>
            <a:r>
              <a:rPr lang="ar-EG" sz="2480" b="1" dirty="0">
                <a:solidFill>
                  <a:srgbClr val="0C66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(Body)"/>
              </a:rPr>
              <a:t>انتاج وقود الميثان من ثاني اكسيد الكربون و الماء. </a:t>
            </a:r>
            <a:endParaRPr lang="ar-EG" sz="3968" b="1" dirty="0">
              <a:solidFill>
                <a:srgbClr val="0C66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(Body)"/>
            </a:endParaRPr>
          </a:p>
          <a:p>
            <a:pPr algn="ctr">
              <a:buClr>
                <a:schemeClr val="accent1">
                  <a:lumMod val="75000"/>
                </a:schemeClr>
              </a:buClr>
            </a:pPr>
            <a:r>
              <a:rPr lang="en-US" sz="2976" b="1" dirty="0">
                <a:solidFill>
                  <a:srgbClr val="0C668E"/>
                </a:solidFill>
                <a:latin typeface="Calibri (Body)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7E787F-F08B-A545-B928-0F382892D62E}"/>
              </a:ext>
            </a:extLst>
          </p:cNvPr>
          <p:cNvSpPr txBox="1"/>
          <p:nvPr/>
        </p:nvSpPr>
        <p:spPr>
          <a:xfrm>
            <a:off x="1125545" y="7962591"/>
            <a:ext cx="2783204" cy="1008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accent1">
                  <a:lumMod val="75000"/>
                </a:schemeClr>
              </a:buClr>
            </a:pPr>
            <a:r>
              <a:rPr lang="ar-SA" sz="2976" b="1" dirty="0">
                <a:solidFill>
                  <a:srgbClr val="0C66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(Body)"/>
              </a:rPr>
              <a:t>روبوت لتنظيف سطح المياه</a:t>
            </a:r>
            <a:r>
              <a:rPr lang="en-US" sz="2976" b="1" dirty="0">
                <a:solidFill>
                  <a:srgbClr val="0C66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(Body)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4877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A0DBFF-C222-B04F-B257-00E49188D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560" y="3580324"/>
            <a:ext cx="6569400" cy="29562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1A43B8-B9F5-C94A-B3C8-5E1FA216D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7392" y="3580324"/>
            <a:ext cx="6569400" cy="29562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88D3CE-0CF9-BB4F-89B3-66FAF4ECCF7D}"/>
              </a:ext>
            </a:extLst>
          </p:cNvPr>
          <p:cNvSpPr txBox="1"/>
          <p:nvPr/>
        </p:nvSpPr>
        <p:spPr>
          <a:xfrm>
            <a:off x="732561" y="6754462"/>
            <a:ext cx="6800556" cy="131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accent1">
                  <a:lumMod val="75000"/>
                </a:schemeClr>
              </a:buClr>
            </a:pPr>
            <a:r>
              <a:rPr lang="ar-EG" sz="3968" b="1" dirty="0">
                <a:solidFill>
                  <a:srgbClr val="0C66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(Body)"/>
              </a:rPr>
              <a:t>نظام إطفاء الحرائق الذكي بدون طيار. </a:t>
            </a:r>
          </a:p>
          <a:p>
            <a:pPr algn="ctr">
              <a:buClr>
                <a:schemeClr val="accent1">
                  <a:lumMod val="75000"/>
                </a:schemeClr>
              </a:buClr>
            </a:pPr>
            <a:endParaRPr lang="en-US" sz="3968" b="1" dirty="0">
              <a:solidFill>
                <a:srgbClr val="0C668E"/>
              </a:solidFill>
              <a:latin typeface="Calibri (Body)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8BB5CC-9468-8541-8BB2-55C343021513}"/>
              </a:ext>
            </a:extLst>
          </p:cNvPr>
          <p:cNvSpPr txBox="1"/>
          <p:nvPr/>
        </p:nvSpPr>
        <p:spPr>
          <a:xfrm>
            <a:off x="7817394" y="6744680"/>
            <a:ext cx="6569396" cy="702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accent1">
                  <a:lumMod val="75000"/>
                </a:schemeClr>
              </a:buClr>
            </a:pPr>
            <a:r>
              <a:rPr lang="ar-EG" sz="3968" b="1" dirty="0">
                <a:solidFill>
                  <a:srgbClr val="0C66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(Body)"/>
              </a:rPr>
              <a:t>انارة الشوارع عن طريق الرياح.</a:t>
            </a:r>
          </a:p>
        </p:txBody>
      </p:sp>
    </p:spTree>
    <p:extLst>
      <p:ext uri="{BB962C8B-B14F-4D97-AF65-F5344CB8AC3E}">
        <p14:creationId xmlns:p14="http://schemas.microsoft.com/office/powerpoint/2010/main" val="12207021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30932F-6CF6-1046-9D06-B812EABC3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4638" y="3640006"/>
            <a:ext cx="6254064" cy="28012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5F38021-D917-A24F-980A-7DB1C5448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449" y="3640005"/>
            <a:ext cx="6254056" cy="28012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F98D8A-1DF5-7C47-A539-2228C88C9EF1}"/>
              </a:ext>
            </a:extLst>
          </p:cNvPr>
          <p:cNvSpPr txBox="1"/>
          <p:nvPr/>
        </p:nvSpPr>
        <p:spPr>
          <a:xfrm>
            <a:off x="1452253" y="6802414"/>
            <a:ext cx="4933683" cy="702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accent1">
                  <a:lumMod val="75000"/>
                </a:schemeClr>
              </a:buClr>
            </a:pPr>
            <a:r>
              <a:rPr lang="ar-SA" sz="3968" b="1" dirty="0">
                <a:solidFill>
                  <a:srgbClr val="0C66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(Body)"/>
              </a:rPr>
              <a:t>إدارة المخلفات</a:t>
            </a:r>
            <a:endParaRPr lang="en-US" sz="3968" b="1" dirty="0">
              <a:solidFill>
                <a:srgbClr val="16A88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(Body)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28BE83-F9B7-EC45-A9EA-A36B019D5228}"/>
              </a:ext>
            </a:extLst>
          </p:cNvPr>
          <p:cNvSpPr txBox="1"/>
          <p:nvPr/>
        </p:nvSpPr>
        <p:spPr>
          <a:xfrm>
            <a:off x="8086814" y="6801695"/>
            <a:ext cx="5780889" cy="702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133947" rtl="1">
              <a:buClr>
                <a:schemeClr val="accent1">
                  <a:lumMod val="75000"/>
                </a:schemeClr>
              </a:buClr>
            </a:pPr>
            <a:r>
              <a:rPr lang="ar-EG" sz="3968" b="1" dirty="0">
                <a:solidFill>
                  <a:srgbClr val="0C66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(Body)"/>
              </a:rPr>
              <a:t>نظام ذكي ضد حرائق الغابات</a:t>
            </a:r>
            <a:endParaRPr lang="en-US" sz="3968" b="1" dirty="0">
              <a:solidFill>
                <a:srgbClr val="0C66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(Body)"/>
            </a:endParaRPr>
          </a:p>
        </p:txBody>
      </p:sp>
    </p:spTree>
    <p:extLst>
      <p:ext uri="{BB962C8B-B14F-4D97-AF65-F5344CB8AC3E}">
        <p14:creationId xmlns:p14="http://schemas.microsoft.com/office/powerpoint/2010/main" val="36988683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12AB94-B330-B542-B7F0-D6DD355CD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574" y="3500750"/>
            <a:ext cx="6147329" cy="31864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F00BE0-7C08-CF4E-B056-CC6912DDA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9494" y="3500749"/>
            <a:ext cx="6808891" cy="31864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6461DA-4FF3-7D49-B003-C703B2B176D4}"/>
              </a:ext>
            </a:extLst>
          </p:cNvPr>
          <p:cNvSpPr txBox="1"/>
          <p:nvPr/>
        </p:nvSpPr>
        <p:spPr>
          <a:xfrm>
            <a:off x="2756566" y="7218568"/>
            <a:ext cx="8238865" cy="702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accent1">
                  <a:lumMod val="75000"/>
                </a:schemeClr>
              </a:buClr>
            </a:pPr>
            <a:r>
              <a:rPr lang="ar-EG" sz="3968" b="1" dirty="0">
                <a:solidFill>
                  <a:srgbClr val="0C66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(Body)"/>
              </a:rPr>
              <a:t>نظام إطفاء الحرائق الذكي بدون طيار. </a:t>
            </a:r>
          </a:p>
        </p:txBody>
      </p:sp>
    </p:spTree>
    <p:extLst>
      <p:ext uri="{BB962C8B-B14F-4D97-AF65-F5344CB8AC3E}">
        <p14:creationId xmlns:p14="http://schemas.microsoft.com/office/powerpoint/2010/main" val="3695786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36461DA-4FF3-7D49-B003-C703B2B176D4}"/>
              </a:ext>
            </a:extLst>
          </p:cNvPr>
          <p:cNvSpPr txBox="1"/>
          <p:nvPr/>
        </p:nvSpPr>
        <p:spPr>
          <a:xfrm>
            <a:off x="5469804" y="3528482"/>
            <a:ext cx="9517337" cy="3756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accent1">
                  <a:lumMod val="75000"/>
                </a:schemeClr>
              </a:buClr>
            </a:pPr>
            <a:r>
              <a:rPr lang="en-US" sz="11905" b="1" dirty="0">
                <a:solidFill>
                  <a:srgbClr val="0C668E"/>
                </a:solidFill>
                <a:latin typeface="Calibri (Body)"/>
              </a:rPr>
              <a:t>PR</a:t>
            </a:r>
            <a:r>
              <a:rPr lang="en-US" sz="11905" b="1" dirty="0">
                <a:solidFill>
                  <a:srgbClr val="00B050"/>
                </a:solidFill>
                <a:latin typeface="Calibri (Body)"/>
              </a:rPr>
              <a:t>O</a:t>
            </a:r>
            <a:r>
              <a:rPr lang="en-US" sz="11905" b="1" dirty="0">
                <a:solidFill>
                  <a:srgbClr val="0C668E"/>
                </a:solidFill>
                <a:latin typeface="Calibri (Body)"/>
              </a:rPr>
              <a:t>JECT </a:t>
            </a:r>
            <a:r>
              <a:rPr lang="en-US" sz="11905" b="1" dirty="0">
                <a:solidFill>
                  <a:srgbClr val="FF0000"/>
                </a:solidFill>
                <a:latin typeface="Calibri (Body)"/>
              </a:rPr>
              <a:t>ME</a:t>
            </a:r>
            <a:r>
              <a:rPr lang="en-US" sz="11905" b="1" dirty="0">
                <a:solidFill>
                  <a:srgbClr val="FFC000"/>
                </a:solidFill>
                <a:latin typeface="Calibri (Body)"/>
              </a:rPr>
              <a:t>M</a:t>
            </a:r>
            <a:r>
              <a:rPr lang="en-US" sz="11905" b="1" dirty="0">
                <a:solidFill>
                  <a:srgbClr val="FF0000"/>
                </a:solidFill>
                <a:latin typeface="Calibri (Body)"/>
              </a:rPr>
              <a:t>BERS</a:t>
            </a:r>
            <a:r>
              <a:rPr lang="en-US" sz="11905" b="1" dirty="0">
                <a:solidFill>
                  <a:srgbClr val="0C668E"/>
                </a:solidFill>
                <a:latin typeface="Calibri (Body)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3EDB71-DFB5-4334-9B81-3A5F01976B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12" y="2358200"/>
            <a:ext cx="6279503" cy="627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2590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9">
            <a:extLst>
              <a:ext uri="{FF2B5EF4-FFF2-40B4-BE49-F238E27FC236}">
                <a16:creationId xmlns:a16="http://schemas.microsoft.com/office/drawing/2014/main" id="{81C0ABB0-8E38-7E43-B554-3FA624EDD393}"/>
              </a:ext>
            </a:extLst>
          </p:cNvPr>
          <p:cNvSpPr/>
          <p:nvPr/>
        </p:nvSpPr>
        <p:spPr>
          <a:xfrm>
            <a:off x="3470214" y="7146997"/>
            <a:ext cx="535084" cy="238011"/>
          </a:xfrm>
          <a:custGeom>
            <a:avLst/>
            <a:gdLst/>
            <a:ahLst/>
            <a:cxnLst/>
            <a:rect l="l" t="t" r="r" b="b"/>
            <a:pathLst>
              <a:path w="575310" h="255904">
                <a:moveTo>
                  <a:pt x="41246" y="137896"/>
                </a:moveTo>
                <a:lnTo>
                  <a:pt x="0" y="162598"/>
                </a:lnTo>
                <a:lnTo>
                  <a:pt x="7327" y="188158"/>
                </a:lnTo>
                <a:lnTo>
                  <a:pt x="29338" y="219968"/>
                </a:lnTo>
                <a:lnTo>
                  <a:pt x="65122" y="255904"/>
                </a:lnTo>
                <a:lnTo>
                  <a:pt x="564092" y="248386"/>
                </a:lnTo>
                <a:lnTo>
                  <a:pt x="574222" y="208034"/>
                </a:lnTo>
                <a:lnTo>
                  <a:pt x="574744" y="190665"/>
                </a:lnTo>
                <a:lnTo>
                  <a:pt x="470874" y="190665"/>
                </a:lnTo>
                <a:lnTo>
                  <a:pt x="465303" y="182239"/>
                </a:lnTo>
                <a:lnTo>
                  <a:pt x="459703" y="160281"/>
                </a:lnTo>
                <a:lnTo>
                  <a:pt x="453904" y="145059"/>
                </a:lnTo>
                <a:lnTo>
                  <a:pt x="87664" y="145059"/>
                </a:lnTo>
                <a:lnTo>
                  <a:pt x="76016" y="141995"/>
                </a:lnTo>
                <a:lnTo>
                  <a:pt x="64184" y="139749"/>
                </a:lnTo>
                <a:lnTo>
                  <a:pt x="52487" y="138367"/>
                </a:lnTo>
                <a:lnTo>
                  <a:pt x="41246" y="137896"/>
                </a:lnTo>
                <a:close/>
              </a:path>
              <a:path w="575310" h="255904">
                <a:moveTo>
                  <a:pt x="540089" y="135356"/>
                </a:moveTo>
                <a:lnTo>
                  <a:pt x="527123" y="135356"/>
                </a:lnTo>
                <a:lnTo>
                  <a:pt x="519236" y="136804"/>
                </a:lnTo>
                <a:lnTo>
                  <a:pt x="511844" y="139598"/>
                </a:lnTo>
                <a:lnTo>
                  <a:pt x="491989" y="153053"/>
                </a:lnTo>
                <a:lnTo>
                  <a:pt x="481582" y="169999"/>
                </a:lnTo>
                <a:lnTo>
                  <a:pt x="476063" y="184511"/>
                </a:lnTo>
                <a:lnTo>
                  <a:pt x="470874" y="190665"/>
                </a:lnTo>
                <a:lnTo>
                  <a:pt x="574744" y="190665"/>
                </a:lnTo>
                <a:lnTo>
                  <a:pt x="575229" y="174528"/>
                </a:lnTo>
                <a:lnTo>
                  <a:pt x="567212" y="150115"/>
                </a:lnTo>
                <a:lnTo>
                  <a:pt x="550275" y="137045"/>
                </a:lnTo>
                <a:lnTo>
                  <a:pt x="545309" y="135966"/>
                </a:lnTo>
                <a:lnTo>
                  <a:pt x="540089" y="135356"/>
                </a:lnTo>
                <a:close/>
              </a:path>
              <a:path w="575310" h="255904">
                <a:moveTo>
                  <a:pt x="136280" y="0"/>
                </a:moveTo>
                <a:lnTo>
                  <a:pt x="134337" y="0"/>
                </a:lnTo>
                <a:lnTo>
                  <a:pt x="130336" y="241"/>
                </a:lnTo>
                <a:lnTo>
                  <a:pt x="89174" y="12794"/>
                </a:lnTo>
                <a:lnTo>
                  <a:pt x="61881" y="46198"/>
                </a:lnTo>
                <a:lnTo>
                  <a:pt x="60774" y="76954"/>
                </a:lnTo>
                <a:lnTo>
                  <a:pt x="70509" y="110802"/>
                </a:lnTo>
                <a:lnTo>
                  <a:pt x="87664" y="145059"/>
                </a:lnTo>
                <a:lnTo>
                  <a:pt x="453904" y="145059"/>
                </a:lnTo>
                <a:lnTo>
                  <a:pt x="448080" y="129773"/>
                </a:lnTo>
                <a:lnTo>
                  <a:pt x="435718" y="111950"/>
                </a:lnTo>
                <a:lnTo>
                  <a:pt x="290725" y="111950"/>
                </a:lnTo>
                <a:lnTo>
                  <a:pt x="286818" y="106564"/>
                </a:lnTo>
                <a:lnTo>
                  <a:pt x="251300" y="64625"/>
                </a:lnTo>
                <a:lnTo>
                  <a:pt x="219486" y="34794"/>
                </a:lnTo>
                <a:lnTo>
                  <a:pt x="180559" y="10216"/>
                </a:lnTo>
                <a:lnTo>
                  <a:pt x="136280" y="0"/>
                </a:lnTo>
                <a:close/>
              </a:path>
              <a:path w="575310" h="255904">
                <a:moveTo>
                  <a:pt x="368436" y="67068"/>
                </a:moveTo>
                <a:lnTo>
                  <a:pt x="365286" y="67068"/>
                </a:lnTo>
                <a:lnTo>
                  <a:pt x="355953" y="67570"/>
                </a:lnTo>
                <a:lnTo>
                  <a:pt x="315955" y="82270"/>
                </a:lnTo>
                <a:lnTo>
                  <a:pt x="290725" y="111950"/>
                </a:lnTo>
                <a:lnTo>
                  <a:pt x="435718" y="111950"/>
                </a:lnTo>
                <a:lnTo>
                  <a:pt x="410518" y="82685"/>
                </a:lnTo>
                <a:lnTo>
                  <a:pt x="374621" y="67551"/>
                </a:lnTo>
                <a:lnTo>
                  <a:pt x="368436" y="67068"/>
                </a:lnTo>
                <a:close/>
              </a:path>
            </a:pathLst>
          </a:custGeom>
          <a:solidFill>
            <a:srgbClr val="FFFFFF">
              <a:alpha val="48626"/>
            </a:srgbClr>
          </a:solidFill>
        </p:spPr>
        <p:txBody>
          <a:bodyPr wrap="square" lIns="0" tIns="0" rIns="0" bIns="0" rtlCol="0"/>
          <a:lstStyle/>
          <a:p>
            <a:endParaRPr sz="1674"/>
          </a:p>
        </p:txBody>
      </p:sp>
      <p:pic>
        <p:nvPicPr>
          <p:cNvPr id="7" name="object 10">
            <a:extLst>
              <a:ext uri="{FF2B5EF4-FFF2-40B4-BE49-F238E27FC236}">
                <a16:creationId xmlns:a16="http://schemas.microsoft.com/office/drawing/2014/main" id="{809A2F18-09E1-F946-83A4-A617CCFF910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67197" y="7441900"/>
            <a:ext cx="130285" cy="172785"/>
          </a:xfrm>
          <a:prstGeom prst="rect">
            <a:avLst/>
          </a:prstGeom>
        </p:spPr>
      </p:pic>
      <p:pic>
        <p:nvPicPr>
          <p:cNvPr id="8" name="object 11">
            <a:extLst>
              <a:ext uri="{FF2B5EF4-FFF2-40B4-BE49-F238E27FC236}">
                <a16:creationId xmlns:a16="http://schemas.microsoft.com/office/drawing/2014/main" id="{867AC8B0-6E92-3645-9AFE-E13E7B6F781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256356" y="5312949"/>
            <a:ext cx="130285" cy="172692"/>
          </a:xfrm>
          <a:prstGeom prst="rect">
            <a:avLst/>
          </a:prstGeom>
        </p:spPr>
      </p:pic>
      <p:pic>
        <p:nvPicPr>
          <p:cNvPr id="9" name="object 12">
            <a:extLst>
              <a:ext uri="{FF2B5EF4-FFF2-40B4-BE49-F238E27FC236}">
                <a16:creationId xmlns:a16="http://schemas.microsoft.com/office/drawing/2014/main" id="{AEDF9C44-A8F9-B048-8DE0-2C02A5B68D7E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25874" y="7614828"/>
            <a:ext cx="127452" cy="172785"/>
          </a:xfrm>
          <a:prstGeom prst="rect">
            <a:avLst/>
          </a:prstGeom>
        </p:spPr>
      </p:pic>
      <p:grpSp>
        <p:nvGrpSpPr>
          <p:cNvPr id="10" name="object 13">
            <a:extLst>
              <a:ext uri="{FF2B5EF4-FFF2-40B4-BE49-F238E27FC236}">
                <a16:creationId xmlns:a16="http://schemas.microsoft.com/office/drawing/2014/main" id="{98727062-94D9-0A48-AA21-F65204C4C40C}"/>
              </a:ext>
            </a:extLst>
          </p:cNvPr>
          <p:cNvGrpSpPr/>
          <p:nvPr/>
        </p:nvGrpSpPr>
        <p:grpSpPr>
          <a:xfrm>
            <a:off x="1024613" y="3726437"/>
            <a:ext cx="3569403" cy="4764314"/>
            <a:chOff x="435863" y="1563623"/>
            <a:chExt cx="2697480" cy="3581400"/>
          </a:xfrm>
        </p:grpSpPr>
        <p:pic>
          <p:nvPicPr>
            <p:cNvPr id="11" name="object 14">
              <a:extLst>
                <a:ext uri="{FF2B5EF4-FFF2-40B4-BE49-F238E27FC236}">
                  <a16:creationId xmlns:a16="http://schemas.microsoft.com/office/drawing/2014/main" id="{E3B60200-D13B-7A47-9FAF-C28A7F86D7BF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7344" y="4066108"/>
              <a:ext cx="140131" cy="185775"/>
            </a:xfrm>
            <a:prstGeom prst="rect">
              <a:avLst/>
            </a:prstGeom>
          </p:spPr>
        </p:pic>
        <p:pic>
          <p:nvPicPr>
            <p:cNvPr id="12" name="object 15">
              <a:extLst>
                <a:ext uri="{FF2B5EF4-FFF2-40B4-BE49-F238E27FC236}">
                  <a16:creationId xmlns:a16="http://schemas.microsoft.com/office/drawing/2014/main" id="{E563AE38-CA31-DC41-9644-6F724D6DA1EE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5863" y="1563623"/>
              <a:ext cx="2697480" cy="3581399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</p:grpSp>
      <p:sp>
        <p:nvSpPr>
          <p:cNvPr id="13" name="object 16">
            <a:extLst>
              <a:ext uri="{FF2B5EF4-FFF2-40B4-BE49-F238E27FC236}">
                <a16:creationId xmlns:a16="http://schemas.microsoft.com/office/drawing/2014/main" id="{CA3BF924-E92F-2C43-AF5E-FD2624F89A65}"/>
              </a:ext>
            </a:extLst>
          </p:cNvPr>
          <p:cNvSpPr txBox="1"/>
          <p:nvPr/>
        </p:nvSpPr>
        <p:spPr>
          <a:xfrm>
            <a:off x="5182734" y="4663759"/>
            <a:ext cx="8912004" cy="5598668"/>
          </a:xfrm>
          <a:prstGeom prst="rect">
            <a:avLst/>
          </a:prstGeom>
        </p:spPr>
        <p:txBody>
          <a:bodyPr vert="horz" wrap="square" lIns="0" tIns="12402" rIns="0" bIns="0" rtlCol="0">
            <a:spAutoFit/>
          </a:bodyPr>
          <a:lstStyle/>
          <a:p>
            <a:pPr marL="660879" indent="-354359">
              <a:buFont typeface="Wingdings" panose="05000000000000000000" pitchFamily="2" charset="2"/>
              <a:buChar char="§"/>
            </a:pPr>
            <a:r>
              <a:rPr lang="en-US" sz="3025" b="1" spc="-154" dirty="0">
                <a:solidFill>
                  <a:srgbClr val="001F5F"/>
                </a:solidFill>
                <a:latin typeface="Calibri (Body)"/>
                <a:cs typeface="Arial"/>
              </a:rPr>
              <a:t>E</a:t>
            </a:r>
            <a:r>
              <a:rPr lang="en-US" sz="3025" b="1" spc="29" dirty="0">
                <a:solidFill>
                  <a:srgbClr val="001F5F"/>
                </a:solidFill>
                <a:latin typeface="Calibri (Body)"/>
                <a:cs typeface="Arial"/>
              </a:rPr>
              <a:t>d</a:t>
            </a:r>
            <a:r>
              <a:rPr lang="en-US" sz="3025" b="1" dirty="0">
                <a:solidFill>
                  <a:srgbClr val="001F5F"/>
                </a:solidFill>
                <a:latin typeface="Calibri (Body)"/>
                <a:cs typeface="Arial"/>
              </a:rPr>
              <a:t>u</a:t>
            </a:r>
            <a:r>
              <a:rPr lang="en-US" sz="3025" b="1" spc="-10" dirty="0">
                <a:solidFill>
                  <a:srgbClr val="001F5F"/>
                </a:solidFill>
                <a:latin typeface="Calibri (Body)"/>
                <a:cs typeface="Arial"/>
              </a:rPr>
              <a:t>c</a:t>
            </a:r>
            <a:r>
              <a:rPr lang="en-US" sz="3025" b="1" spc="61" dirty="0">
                <a:solidFill>
                  <a:srgbClr val="001F5F"/>
                </a:solidFill>
                <a:latin typeface="Calibri (Body)"/>
                <a:cs typeface="Arial"/>
              </a:rPr>
              <a:t>a</a:t>
            </a:r>
            <a:r>
              <a:rPr lang="en-US" sz="3025" b="1" spc="103" dirty="0">
                <a:solidFill>
                  <a:srgbClr val="001F5F"/>
                </a:solidFill>
                <a:latin typeface="Calibri (Body)"/>
                <a:cs typeface="Arial"/>
              </a:rPr>
              <a:t>t</a:t>
            </a:r>
            <a:r>
              <a:rPr lang="en-US" sz="3025" b="1" spc="74" dirty="0">
                <a:solidFill>
                  <a:srgbClr val="001F5F"/>
                </a:solidFill>
                <a:latin typeface="Calibri (Body)"/>
                <a:cs typeface="Arial"/>
              </a:rPr>
              <a:t>i</a:t>
            </a:r>
            <a:r>
              <a:rPr lang="en-US" sz="3025" b="1" dirty="0">
                <a:solidFill>
                  <a:srgbClr val="001F5F"/>
                </a:solidFill>
                <a:latin typeface="Calibri (Body)"/>
                <a:cs typeface="Arial"/>
              </a:rPr>
              <a:t>o</a:t>
            </a:r>
            <a:r>
              <a:rPr lang="en-US" sz="3025" b="1" spc="-5" dirty="0">
                <a:solidFill>
                  <a:srgbClr val="001F5F"/>
                </a:solidFill>
                <a:latin typeface="Calibri (Body)"/>
                <a:cs typeface="Arial"/>
              </a:rPr>
              <a:t>n</a:t>
            </a:r>
            <a:r>
              <a:rPr lang="en-US" sz="3025" b="1" dirty="0">
                <a:solidFill>
                  <a:srgbClr val="001F5F"/>
                </a:solidFill>
                <a:latin typeface="Calibri (Body)"/>
                <a:cs typeface="Arial"/>
              </a:rPr>
              <a:t>:</a:t>
            </a:r>
            <a:r>
              <a:rPr lang="en-US" sz="3025" b="1" spc="-37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lang="en-US" sz="3025" b="1" spc="-103" dirty="0">
                <a:solidFill>
                  <a:srgbClr val="001F5F"/>
                </a:solidFill>
                <a:latin typeface="Calibri (Body)"/>
                <a:cs typeface="Arial"/>
              </a:rPr>
              <a:t>BSc</a:t>
            </a:r>
            <a:r>
              <a:rPr lang="en-US" sz="3025" b="1" spc="-24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lang="en-US" sz="3025" b="1" dirty="0">
                <a:solidFill>
                  <a:srgbClr val="001F5F"/>
                </a:solidFill>
                <a:latin typeface="Calibri (Body)"/>
                <a:cs typeface="Arial"/>
              </a:rPr>
              <a:t>o</a:t>
            </a:r>
            <a:r>
              <a:rPr lang="en-US" sz="3025" b="1" spc="79" dirty="0">
                <a:solidFill>
                  <a:srgbClr val="001F5F"/>
                </a:solidFill>
                <a:latin typeface="Calibri (Body)"/>
                <a:cs typeface="Arial"/>
              </a:rPr>
              <a:t>f</a:t>
            </a:r>
            <a:r>
              <a:rPr lang="en-US" sz="3025" b="1" spc="-37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lang="en-US" sz="3025" b="1" spc="-32" dirty="0">
                <a:solidFill>
                  <a:srgbClr val="001F5F"/>
                </a:solidFill>
                <a:latin typeface="Calibri (Body)"/>
                <a:cs typeface="Arial"/>
              </a:rPr>
              <a:t>Bu</a:t>
            </a:r>
            <a:r>
              <a:rPr lang="en-US" sz="3025" b="1" spc="-37" dirty="0">
                <a:solidFill>
                  <a:srgbClr val="001F5F"/>
                </a:solidFill>
                <a:latin typeface="Calibri (Body)"/>
                <a:cs typeface="Arial"/>
              </a:rPr>
              <a:t>s</a:t>
            </a:r>
            <a:r>
              <a:rPr lang="en-US" sz="3025" b="1" spc="32" dirty="0">
                <a:solidFill>
                  <a:srgbClr val="001F5F"/>
                </a:solidFill>
                <a:latin typeface="Calibri (Body)"/>
                <a:cs typeface="Arial"/>
              </a:rPr>
              <a:t>i</a:t>
            </a:r>
            <a:r>
              <a:rPr lang="en-US" sz="3025" b="1" spc="61" dirty="0">
                <a:solidFill>
                  <a:srgbClr val="001F5F"/>
                </a:solidFill>
                <a:latin typeface="Calibri (Body)"/>
                <a:cs typeface="Arial"/>
              </a:rPr>
              <a:t>n</a:t>
            </a:r>
            <a:r>
              <a:rPr lang="en-US" sz="3025" b="1" spc="66" dirty="0">
                <a:solidFill>
                  <a:srgbClr val="001F5F"/>
                </a:solidFill>
                <a:latin typeface="Calibri (Body)"/>
                <a:cs typeface="Arial"/>
              </a:rPr>
              <a:t>e</a:t>
            </a:r>
            <a:r>
              <a:rPr lang="en-US" sz="3025" b="1" spc="-98" dirty="0">
                <a:solidFill>
                  <a:srgbClr val="001F5F"/>
                </a:solidFill>
                <a:latin typeface="Calibri (Body)"/>
                <a:cs typeface="Arial"/>
              </a:rPr>
              <a:t>s</a:t>
            </a:r>
            <a:r>
              <a:rPr lang="en-US" sz="3025" b="1" spc="-88" dirty="0">
                <a:solidFill>
                  <a:srgbClr val="001F5F"/>
                </a:solidFill>
                <a:latin typeface="Calibri (Body)"/>
                <a:cs typeface="Arial"/>
              </a:rPr>
              <a:t>s</a:t>
            </a:r>
            <a:r>
              <a:rPr lang="en-US" sz="3025" b="1" spc="-42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lang="en-US" sz="3025" b="1" spc="61" dirty="0">
                <a:solidFill>
                  <a:srgbClr val="001F5F"/>
                </a:solidFill>
                <a:latin typeface="Calibri (Body)"/>
                <a:cs typeface="Arial"/>
              </a:rPr>
              <a:t>a</a:t>
            </a:r>
            <a:r>
              <a:rPr lang="en-US" sz="3025" b="1" spc="29" dirty="0">
                <a:solidFill>
                  <a:srgbClr val="001F5F"/>
                </a:solidFill>
                <a:latin typeface="Calibri (Body)"/>
                <a:cs typeface="Arial"/>
              </a:rPr>
              <a:t>d</a:t>
            </a:r>
            <a:r>
              <a:rPr lang="en-US" sz="3025" b="1" spc="144" dirty="0">
                <a:solidFill>
                  <a:srgbClr val="001F5F"/>
                </a:solidFill>
                <a:latin typeface="Calibri (Body)"/>
                <a:cs typeface="Arial"/>
              </a:rPr>
              <a:t>m</a:t>
            </a:r>
            <a:r>
              <a:rPr lang="en-US" sz="3025" b="1" spc="32" dirty="0">
                <a:solidFill>
                  <a:srgbClr val="001F5F"/>
                </a:solidFill>
                <a:latin typeface="Calibri (Body)"/>
                <a:cs typeface="Arial"/>
              </a:rPr>
              <a:t>i</a:t>
            </a:r>
            <a:r>
              <a:rPr lang="en-US" sz="3025" b="1" spc="74" dirty="0">
                <a:solidFill>
                  <a:srgbClr val="001F5F"/>
                </a:solidFill>
                <a:latin typeface="Calibri (Body)"/>
                <a:cs typeface="Arial"/>
              </a:rPr>
              <a:t>n</a:t>
            </a:r>
            <a:r>
              <a:rPr lang="en-US" sz="3025" b="1" spc="19" dirty="0">
                <a:solidFill>
                  <a:srgbClr val="001F5F"/>
                </a:solidFill>
                <a:latin typeface="Calibri (Body)"/>
                <a:cs typeface="Arial"/>
              </a:rPr>
              <a:t>i</a:t>
            </a:r>
            <a:r>
              <a:rPr lang="en-US" sz="3025" b="1" spc="-98" dirty="0">
                <a:solidFill>
                  <a:srgbClr val="001F5F"/>
                </a:solidFill>
                <a:latin typeface="Calibri (Body)"/>
                <a:cs typeface="Arial"/>
              </a:rPr>
              <a:t>s</a:t>
            </a:r>
            <a:r>
              <a:rPr lang="en-US" sz="3025" b="1" spc="112" dirty="0">
                <a:solidFill>
                  <a:srgbClr val="001F5F"/>
                </a:solidFill>
                <a:latin typeface="Calibri (Body)"/>
                <a:cs typeface="Arial"/>
              </a:rPr>
              <a:t>t</a:t>
            </a:r>
            <a:r>
              <a:rPr lang="en-US" sz="3025" b="1" spc="122" dirty="0">
                <a:solidFill>
                  <a:srgbClr val="001F5F"/>
                </a:solidFill>
                <a:latin typeface="Calibri (Body)"/>
                <a:cs typeface="Arial"/>
              </a:rPr>
              <a:t>r</a:t>
            </a:r>
            <a:r>
              <a:rPr lang="en-US" sz="3025" b="1" spc="61" dirty="0">
                <a:solidFill>
                  <a:srgbClr val="001F5F"/>
                </a:solidFill>
                <a:latin typeface="Calibri (Body)"/>
                <a:cs typeface="Arial"/>
              </a:rPr>
              <a:t>a</a:t>
            </a:r>
            <a:r>
              <a:rPr lang="en-US" sz="3025" b="1" spc="103" dirty="0">
                <a:solidFill>
                  <a:srgbClr val="001F5F"/>
                </a:solidFill>
                <a:latin typeface="Calibri (Body)"/>
                <a:cs typeface="Arial"/>
              </a:rPr>
              <a:t>t</a:t>
            </a:r>
            <a:r>
              <a:rPr lang="en-US" sz="3025" b="1" spc="74" dirty="0">
                <a:solidFill>
                  <a:srgbClr val="001F5F"/>
                </a:solidFill>
                <a:latin typeface="Calibri (Body)"/>
                <a:cs typeface="Arial"/>
              </a:rPr>
              <a:t>i</a:t>
            </a:r>
            <a:r>
              <a:rPr lang="en-US" sz="3025" b="1" dirty="0">
                <a:solidFill>
                  <a:srgbClr val="001F5F"/>
                </a:solidFill>
                <a:latin typeface="Calibri (Body)"/>
                <a:cs typeface="Arial"/>
              </a:rPr>
              <a:t>o</a:t>
            </a:r>
            <a:r>
              <a:rPr lang="en-US" sz="3025" b="1" spc="69" dirty="0">
                <a:solidFill>
                  <a:srgbClr val="001F5F"/>
                </a:solidFill>
                <a:latin typeface="Calibri (Body)"/>
                <a:cs typeface="Arial"/>
              </a:rPr>
              <a:t>n</a:t>
            </a:r>
            <a:endParaRPr lang="en-US" sz="3025" dirty="0">
              <a:latin typeface="Calibri (Body)"/>
              <a:cs typeface="Arial"/>
            </a:endParaRPr>
          </a:p>
          <a:p>
            <a:pPr marL="660879" indent="-354359">
              <a:buFont typeface="Wingdings" panose="05000000000000000000" pitchFamily="2" charset="2"/>
              <a:buChar char="§"/>
            </a:pPr>
            <a:r>
              <a:rPr sz="3025" b="1" spc="-37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3025" b="1" spc="47" dirty="0">
                <a:solidFill>
                  <a:srgbClr val="001F5F"/>
                </a:solidFill>
                <a:latin typeface="Calibri (Body)"/>
                <a:cs typeface="Arial"/>
              </a:rPr>
              <a:t>Stem</a:t>
            </a:r>
            <a:r>
              <a:rPr sz="3025" b="1" spc="-66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3025" b="1" spc="42" dirty="0">
                <a:solidFill>
                  <a:srgbClr val="001F5F"/>
                </a:solidFill>
                <a:latin typeface="Calibri (Body)"/>
                <a:cs typeface="Arial"/>
              </a:rPr>
              <a:t>education</a:t>
            </a:r>
            <a:r>
              <a:rPr sz="3025" b="1" spc="-29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3025" b="1" spc="69" dirty="0">
                <a:solidFill>
                  <a:srgbClr val="001F5F"/>
                </a:solidFill>
                <a:latin typeface="Calibri (Body)"/>
                <a:cs typeface="Arial"/>
              </a:rPr>
              <a:t>expert</a:t>
            </a:r>
            <a:endParaRPr sz="3025" dirty="0">
              <a:latin typeface="Calibri (Body)"/>
              <a:cs typeface="Arial"/>
            </a:endParaRPr>
          </a:p>
          <a:p>
            <a:pPr marL="660879" indent="-354359">
              <a:spcBef>
                <a:spcPts val="5"/>
              </a:spcBef>
              <a:buFont typeface="Wingdings" panose="05000000000000000000" pitchFamily="2" charset="2"/>
              <a:buChar char="§"/>
            </a:pPr>
            <a:r>
              <a:rPr sz="3025" b="1" spc="-98" dirty="0">
                <a:solidFill>
                  <a:srgbClr val="001F5F"/>
                </a:solidFill>
                <a:latin typeface="Calibri (Body)"/>
                <a:cs typeface="Arial"/>
              </a:rPr>
              <a:t>R</a:t>
            </a:r>
            <a:r>
              <a:rPr sz="3025" b="1" dirty="0">
                <a:solidFill>
                  <a:srgbClr val="001F5F"/>
                </a:solidFill>
                <a:latin typeface="Calibri (Body)"/>
                <a:cs typeface="Arial"/>
              </a:rPr>
              <a:t>o</a:t>
            </a:r>
            <a:r>
              <a:rPr sz="3025" b="1" spc="29" dirty="0">
                <a:solidFill>
                  <a:srgbClr val="001F5F"/>
                </a:solidFill>
                <a:latin typeface="Calibri (Body)"/>
                <a:cs typeface="Arial"/>
              </a:rPr>
              <a:t>b</a:t>
            </a:r>
            <a:r>
              <a:rPr sz="3025" b="1" dirty="0">
                <a:solidFill>
                  <a:srgbClr val="001F5F"/>
                </a:solidFill>
                <a:latin typeface="Calibri (Body)"/>
                <a:cs typeface="Arial"/>
              </a:rPr>
              <a:t>o</a:t>
            </a:r>
            <a:r>
              <a:rPr sz="3025" b="1" spc="103" dirty="0">
                <a:solidFill>
                  <a:srgbClr val="001F5F"/>
                </a:solidFill>
                <a:latin typeface="Calibri (Body)"/>
                <a:cs typeface="Arial"/>
              </a:rPr>
              <a:t>t</a:t>
            </a:r>
            <a:r>
              <a:rPr sz="3025" b="1" spc="74" dirty="0">
                <a:solidFill>
                  <a:srgbClr val="001F5F"/>
                </a:solidFill>
                <a:latin typeface="Calibri (Body)"/>
                <a:cs typeface="Arial"/>
              </a:rPr>
              <a:t>i</a:t>
            </a:r>
            <a:r>
              <a:rPr sz="3025" b="1" spc="-74" dirty="0">
                <a:solidFill>
                  <a:srgbClr val="001F5F"/>
                </a:solidFill>
                <a:latin typeface="Calibri (Body)"/>
                <a:cs typeface="Arial"/>
              </a:rPr>
              <a:t>c</a:t>
            </a:r>
            <a:r>
              <a:rPr sz="3025" b="1" spc="-88" dirty="0">
                <a:solidFill>
                  <a:srgbClr val="001F5F"/>
                </a:solidFill>
                <a:latin typeface="Calibri (Body)"/>
                <a:cs typeface="Arial"/>
              </a:rPr>
              <a:t>s</a:t>
            </a:r>
            <a:r>
              <a:rPr sz="3025" b="1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3025" b="1" spc="29" dirty="0">
                <a:solidFill>
                  <a:srgbClr val="001F5F"/>
                </a:solidFill>
                <a:latin typeface="Calibri (Body)"/>
                <a:cs typeface="Arial"/>
              </a:rPr>
              <a:t>d</a:t>
            </a:r>
            <a:r>
              <a:rPr sz="3025" b="1" spc="61" dirty="0">
                <a:solidFill>
                  <a:srgbClr val="001F5F"/>
                </a:solidFill>
                <a:latin typeface="Calibri (Body)"/>
                <a:cs typeface="Arial"/>
              </a:rPr>
              <a:t>e</a:t>
            </a:r>
            <a:r>
              <a:rPr sz="3025" b="1" spc="29" dirty="0">
                <a:solidFill>
                  <a:srgbClr val="001F5F"/>
                </a:solidFill>
                <a:latin typeface="Calibri (Body)"/>
                <a:cs typeface="Arial"/>
              </a:rPr>
              <a:t>p</a:t>
            </a:r>
            <a:r>
              <a:rPr sz="3025" b="1" spc="61" dirty="0">
                <a:solidFill>
                  <a:srgbClr val="001F5F"/>
                </a:solidFill>
                <a:latin typeface="Calibri (Body)"/>
                <a:cs typeface="Arial"/>
              </a:rPr>
              <a:t>a</a:t>
            </a:r>
            <a:r>
              <a:rPr sz="3025" b="1" spc="88" dirty="0">
                <a:solidFill>
                  <a:srgbClr val="001F5F"/>
                </a:solidFill>
                <a:latin typeface="Calibri (Body)"/>
                <a:cs typeface="Arial"/>
              </a:rPr>
              <a:t>r</a:t>
            </a:r>
            <a:r>
              <a:rPr sz="3025" b="1" spc="117" dirty="0">
                <a:solidFill>
                  <a:srgbClr val="001F5F"/>
                </a:solidFill>
                <a:latin typeface="Calibri (Body)"/>
                <a:cs typeface="Arial"/>
              </a:rPr>
              <a:t>tme</a:t>
            </a:r>
            <a:r>
              <a:rPr sz="3025" b="1" spc="140" dirty="0">
                <a:solidFill>
                  <a:srgbClr val="001F5F"/>
                </a:solidFill>
                <a:latin typeface="Calibri (Body)"/>
                <a:cs typeface="Arial"/>
              </a:rPr>
              <a:t>n</a:t>
            </a:r>
            <a:r>
              <a:rPr sz="3025" b="1" spc="79" dirty="0">
                <a:solidFill>
                  <a:srgbClr val="001F5F"/>
                </a:solidFill>
                <a:latin typeface="Calibri (Body)"/>
                <a:cs typeface="Arial"/>
              </a:rPr>
              <a:t>t</a:t>
            </a:r>
            <a:r>
              <a:rPr sz="3025" b="1" spc="-61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3025" b="1" spc="29" dirty="0">
                <a:solidFill>
                  <a:srgbClr val="001F5F"/>
                </a:solidFill>
                <a:latin typeface="Calibri (Body)"/>
                <a:cs typeface="Arial"/>
              </a:rPr>
              <a:t>p</a:t>
            </a:r>
            <a:r>
              <a:rPr sz="3025" b="1" spc="88" dirty="0">
                <a:solidFill>
                  <a:srgbClr val="001F5F"/>
                </a:solidFill>
                <a:latin typeface="Calibri (Body)"/>
                <a:cs typeface="Arial"/>
              </a:rPr>
              <a:t>r</a:t>
            </a:r>
            <a:r>
              <a:rPr sz="3025" b="1" spc="32" dirty="0">
                <a:solidFill>
                  <a:srgbClr val="001F5F"/>
                </a:solidFill>
                <a:latin typeface="Calibri (Body)"/>
                <a:cs typeface="Arial"/>
              </a:rPr>
              <a:t>i</a:t>
            </a:r>
            <a:r>
              <a:rPr sz="3025" b="1" dirty="0">
                <a:solidFill>
                  <a:srgbClr val="001F5F"/>
                </a:solidFill>
                <a:latin typeface="Calibri (Body)"/>
                <a:cs typeface="Arial"/>
              </a:rPr>
              <a:t>n</a:t>
            </a:r>
            <a:r>
              <a:rPr sz="3025" b="1" spc="-10" dirty="0">
                <a:solidFill>
                  <a:srgbClr val="001F5F"/>
                </a:solidFill>
                <a:latin typeface="Calibri (Body)"/>
                <a:cs typeface="Arial"/>
              </a:rPr>
              <a:t>c</a:t>
            </a:r>
            <a:r>
              <a:rPr sz="3025" b="1" spc="32" dirty="0">
                <a:solidFill>
                  <a:srgbClr val="001F5F"/>
                </a:solidFill>
                <a:latin typeface="Calibri (Body)"/>
                <a:cs typeface="Arial"/>
              </a:rPr>
              <a:t>i</a:t>
            </a:r>
            <a:r>
              <a:rPr sz="3025" b="1" spc="29" dirty="0">
                <a:solidFill>
                  <a:srgbClr val="001F5F"/>
                </a:solidFill>
                <a:latin typeface="Calibri (Body)"/>
                <a:cs typeface="Arial"/>
              </a:rPr>
              <a:t>p</a:t>
            </a:r>
            <a:r>
              <a:rPr sz="3025" b="1" spc="61" dirty="0">
                <a:solidFill>
                  <a:srgbClr val="001F5F"/>
                </a:solidFill>
                <a:latin typeface="Calibri (Body)"/>
                <a:cs typeface="Arial"/>
              </a:rPr>
              <a:t>a</a:t>
            </a:r>
            <a:r>
              <a:rPr sz="3025" b="1" spc="42" dirty="0">
                <a:solidFill>
                  <a:srgbClr val="001F5F"/>
                </a:solidFill>
                <a:latin typeface="Calibri (Body)"/>
                <a:cs typeface="Arial"/>
              </a:rPr>
              <a:t>l</a:t>
            </a:r>
            <a:r>
              <a:rPr sz="3025" b="1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3025" b="1" spc="61" dirty="0">
                <a:solidFill>
                  <a:srgbClr val="001F5F"/>
                </a:solidFill>
                <a:latin typeface="Calibri (Body)"/>
                <a:cs typeface="Arial"/>
              </a:rPr>
              <a:t>a</a:t>
            </a:r>
            <a:r>
              <a:rPr sz="3025" b="1" spc="154" dirty="0">
                <a:solidFill>
                  <a:srgbClr val="001F5F"/>
                </a:solidFill>
                <a:latin typeface="Calibri (Body)"/>
                <a:cs typeface="Arial"/>
              </a:rPr>
              <a:t>t</a:t>
            </a:r>
            <a:r>
              <a:rPr sz="3025" b="1" spc="-19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3025" b="1" spc="-51" dirty="0">
                <a:solidFill>
                  <a:srgbClr val="001F5F"/>
                </a:solidFill>
                <a:latin typeface="Calibri (Body)"/>
                <a:cs typeface="Arial"/>
              </a:rPr>
              <a:t>A</a:t>
            </a:r>
            <a:r>
              <a:rPr sz="3025" b="1" spc="-103" dirty="0">
                <a:solidFill>
                  <a:srgbClr val="001F5F"/>
                </a:solidFill>
                <a:latin typeface="Calibri (Body)"/>
                <a:cs typeface="Arial"/>
              </a:rPr>
              <a:t>SRT</a:t>
            </a:r>
            <a:r>
              <a:rPr sz="3025" b="1" spc="-32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3025" b="1" spc="32" dirty="0">
                <a:solidFill>
                  <a:srgbClr val="001F5F"/>
                </a:solidFill>
                <a:latin typeface="Calibri (Body)"/>
                <a:cs typeface="Arial"/>
              </a:rPr>
              <a:t>D</a:t>
            </a:r>
            <a:r>
              <a:rPr sz="3025" b="1" spc="61" dirty="0">
                <a:solidFill>
                  <a:srgbClr val="001F5F"/>
                </a:solidFill>
                <a:latin typeface="Calibri (Body)"/>
                <a:cs typeface="Arial"/>
              </a:rPr>
              <a:t>e</a:t>
            </a:r>
            <a:r>
              <a:rPr sz="3025" b="1" spc="32" dirty="0">
                <a:solidFill>
                  <a:srgbClr val="001F5F"/>
                </a:solidFill>
                <a:latin typeface="Calibri (Body)"/>
                <a:cs typeface="Arial"/>
              </a:rPr>
              <a:t>l</a:t>
            </a:r>
            <a:r>
              <a:rPr sz="3025" b="1" spc="107" dirty="0">
                <a:solidFill>
                  <a:srgbClr val="001F5F"/>
                </a:solidFill>
                <a:latin typeface="Calibri (Body)"/>
                <a:cs typeface="Arial"/>
              </a:rPr>
              <a:t>ta</a:t>
            </a:r>
            <a:endParaRPr sz="3025" dirty="0">
              <a:latin typeface="Calibri (Body)"/>
              <a:cs typeface="Arial"/>
            </a:endParaRPr>
          </a:p>
          <a:p>
            <a:pPr marL="660879" indent="-354359">
              <a:buFont typeface="Wingdings" panose="05000000000000000000" pitchFamily="2" charset="2"/>
              <a:buChar char="§"/>
            </a:pPr>
            <a:r>
              <a:rPr sz="3025" b="1" spc="37" dirty="0">
                <a:solidFill>
                  <a:srgbClr val="001F5F"/>
                </a:solidFill>
                <a:latin typeface="Calibri (Body)"/>
                <a:cs typeface="Arial"/>
              </a:rPr>
              <a:t>branch</a:t>
            </a:r>
            <a:r>
              <a:rPr sz="3025" b="1" spc="-32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3025" b="1" spc="61" dirty="0">
                <a:solidFill>
                  <a:srgbClr val="001F5F"/>
                </a:solidFill>
                <a:latin typeface="Calibri (Body)"/>
                <a:cs typeface="Arial"/>
              </a:rPr>
              <a:t>till</a:t>
            </a:r>
            <a:r>
              <a:rPr sz="3025" b="1" spc="-32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3025" b="1" spc="14" dirty="0">
                <a:solidFill>
                  <a:srgbClr val="001F5F"/>
                </a:solidFill>
                <a:latin typeface="Calibri (Body)"/>
                <a:cs typeface="Arial"/>
              </a:rPr>
              <a:t>2019</a:t>
            </a:r>
            <a:endParaRPr sz="3025" dirty="0">
              <a:latin typeface="Calibri (Body)"/>
              <a:cs typeface="Arial"/>
            </a:endParaRPr>
          </a:p>
          <a:p>
            <a:pPr marL="660879" marR="4725" indent="-354359">
              <a:buFont typeface="Wingdings" panose="05000000000000000000" pitchFamily="2" charset="2"/>
              <a:buChar char="§"/>
            </a:pPr>
            <a:r>
              <a:rPr sz="3025" b="1" spc="84" dirty="0">
                <a:solidFill>
                  <a:srgbClr val="001F5F"/>
                </a:solidFill>
                <a:latin typeface="Calibri (Body)"/>
                <a:cs typeface="Arial"/>
              </a:rPr>
              <a:t>Committee </a:t>
            </a:r>
            <a:r>
              <a:rPr sz="3025" b="1" spc="88" dirty="0">
                <a:solidFill>
                  <a:srgbClr val="001F5F"/>
                </a:solidFill>
                <a:latin typeface="Calibri (Body)"/>
                <a:cs typeface="Arial"/>
              </a:rPr>
              <a:t>member </a:t>
            </a:r>
            <a:r>
              <a:rPr sz="3025" b="1" spc="42" dirty="0">
                <a:solidFill>
                  <a:srgbClr val="001F5F"/>
                </a:solidFill>
                <a:latin typeface="Calibri (Body)"/>
                <a:cs typeface="Arial"/>
              </a:rPr>
              <a:t>of </a:t>
            </a:r>
            <a:r>
              <a:rPr sz="3025" b="1" spc="29" dirty="0">
                <a:solidFill>
                  <a:srgbClr val="001F5F"/>
                </a:solidFill>
                <a:latin typeface="Calibri (Body)"/>
                <a:cs typeface="Arial"/>
              </a:rPr>
              <a:t>.several </a:t>
            </a:r>
            <a:r>
              <a:rPr sz="3025" b="1" spc="66" dirty="0">
                <a:solidFill>
                  <a:srgbClr val="001F5F"/>
                </a:solidFill>
                <a:latin typeface="Calibri (Body)"/>
                <a:cs typeface="Arial"/>
              </a:rPr>
              <a:t>stem </a:t>
            </a:r>
            <a:r>
              <a:rPr sz="3025" b="1" spc="47" dirty="0">
                <a:solidFill>
                  <a:srgbClr val="001F5F"/>
                </a:solidFill>
                <a:latin typeface="Calibri (Body)"/>
                <a:cs typeface="Arial"/>
              </a:rPr>
              <a:t>&amp; </a:t>
            </a:r>
            <a:r>
              <a:rPr sz="3025" b="1" spc="51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3025" b="1" spc="-5" dirty="0">
                <a:solidFill>
                  <a:srgbClr val="001F5F"/>
                </a:solidFill>
                <a:latin typeface="Calibri (Body)"/>
                <a:cs typeface="Arial"/>
              </a:rPr>
              <a:t>Robotics</a:t>
            </a:r>
            <a:r>
              <a:rPr sz="3025" b="1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3025" b="1" spc="66" dirty="0">
                <a:solidFill>
                  <a:srgbClr val="001F5F"/>
                </a:solidFill>
                <a:latin typeface="Calibri (Body)"/>
                <a:cs typeface="Arial"/>
              </a:rPr>
              <a:t>international</a:t>
            </a:r>
            <a:r>
              <a:rPr sz="3025" b="1" spc="-24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3025" b="1" spc="19" dirty="0">
                <a:solidFill>
                  <a:srgbClr val="001F5F"/>
                </a:solidFill>
                <a:latin typeface="Calibri (Body)"/>
                <a:cs typeface="Arial"/>
              </a:rPr>
              <a:t>championships</a:t>
            </a:r>
            <a:r>
              <a:rPr sz="3025" b="1" spc="-19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3025" b="1" spc="-5" dirty="0">
                <a:solidFill>
                  <a:srgbClr val="001F5F"/>
                </a:solidFill>
                <a:latin typeface="Calibri (Body)"/>
                <a:cs typeface="Arial"/>
              </a:rPr>
              <a:t>such</a:t>
            </a:r>
            <a:r>
              <a:rPr sz="3025" b="1" spc="-14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3025" b="1" spc="-10" dirty="0">
                <a:solidFill>
                  <a:srgbClr val="001F5F"/>
                </a:solidFill>
                <a:latin typeface="Calibri (Body)"/>
                <a:cs typeface="Arial"/>
              </a:rPr>
              <a:t>as. </a:t>
            </a:r>
            <a:r>
              <a:rPr sz="3025" b="1" spc="-401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endParaRPr lang="en-US" sz="3025" b="1" spc="-401" dirty="0">
              <a:solidFill>
                <a:srgbClr val="001F5F"/>
              </a:solidFill>
              <a:latin typeface="Calibri (Body)"/>
              <a:cs typeface="Arial"/>
            </a:endParaRPr>
          </a:p>
          <a:p>
            <a:pPr marL="1227853" marR="4725" lvl="1" indent="-354359">
              <a:buFont typeface="Wingdings" panose="05000000000000000000" pitchFamily="2" charset="2"/>
              <a:buChar char="§"/>
            </a:pPr>
            <a:r>
              <a:rPr sz="3025" b="1" spc="19" dirty="0">
                <a:solidFill>
                  <a:srgbClr val="001F5F"/>
                </a:solidFill>
                <a:latin typeface="Calibri (Body)"/>
                <a:cs typeface="Arial"/>
              </a:rPr>
              <a:t>First</a:t>
            </a:r>
            <a:r>
              <a:rPr sz="3025" b="1" spc="-19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3025" b="1" spc="-14" dirty="0">
                <a:solidFill>
                  <a:srgbClr val="001F5F"/>
                </a:solidFill>
                <a:latin typeface="Calibri (Body)"/>
                <a:cs typeface="Arial"/>
              </a:rPr>
              <a:t>Lego</a:t>
            </a:r>
            <a:r>
              <a:rPr sz="3025" b="1" spc="-66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3025" b="1" spc="32" dirty="0">
                <a:solidFill>
                  <a:srgbClr val="001F5F"/>
                </a:solidFill>
                <a:latin typeface="Calibri (Body)"/>
                <a:cs typeface="Arial"/>
              </a:rPr>
              <a:t>league</a:t>
            </a:r>
            <a:endParaRPr sz="3025" dirty="0">
              <a:latin typeface="Calibri (Body)"/>
              <a:cs typeface="Arial"/>
            </a:endParaRPr>
          </a:p>
          <a:p>
            <a:pPr marL="1227853" lvl="1" indent="-354359">
              <a:spcBef>
                <a:spcPts val="5"/>
              </a:spcBef>
              <a:buFont typeface="Wingdings" panose="05000000000000000000" pitchFamily="2" charset="2"/>
              <a:buChar char="§"/>
            </a:pPr>
            <a:r>
              <a:rPr sz="3025" b="1" spc="79" dirty="0">
                <a:solidFill>
                  <a:srgbClr val="001F5F"/>
                </a:solidFill>
                <a:latin typeface="Calibri (Body)"/>
                <a:cs typeface="Arial"/>
              </a:rPr>
              <a:t>Intel</a:t>
            </a:r>
            <a:r>
              <a:rPr sz="3025" b="1" spc="-69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3025" b="1" spc="32" dirty="0">
                <a:solidFill>
                  <a:srgbClr val="001F5F"/>
                </a:solidFill>
                <a:latin typeface="Calibri (Body)"/>
                <a:cs typeface="Arial"/>
              </a:rPr>
              <a:t>Isef</a:t>
            </a:r>
            <a:endParaRPr sz="3025" dirty="0">
              <a:latin typeface="Calibri (Body)"/>
              <a:cs typeface="Arial"/>
            </a:endParaRPr>
          </a:p>
          <a:p>
            <a:pPr marL="1227853" lvl="1" indent="-354359">
              <a:buFont typeface="Wingdings" panose="05000000000000000000" pitchFamily="2" charset="2"/>
              <a:buChar char="§"/>
            </a:pPr>
            <a:r>
              <a:rPr sz="3025" b="1" spc="47" dirty="0">
                <a:solidFill>
                  <a:srgbClr val="001F5F"/>
                </a:solidFill>
                <a:latin typeface="Calibri (Body)"/>
                <a:cs typeface="Arial"/>
              </a:rPr>
              <a:t>Open</a:t>
            </a:r>
            <a:r>
              <a:rPr sz="3025" b="1" spc="-37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3025" b="1" spc="-10" dirty="0">
                <a:solidFill>
                  <a:srgbClr val="001F5F"/>
                </a:solidFill>
                <a:latin typeface="Calibri (Body)"/>
                <a:cs typeface="Arial"/>
              </a:rPr>
              <a:t>Robotics</a:t>
            </a:r>
            <a:r>
              <a:rPr sz="3025" b="1" spc="5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3025" b="1" spc="29" dirty="0">
                <a:solidFill>
                  <a:srgbClr val="001F5F"/>
                </a:solidFill>
                <a:latin typeface="Calibri (Body)"/>
                <a:cs typeface="Arial"/>
              </a:rPr>
              <a:t>championship</a:t>
            </a:r>
            <a:r>
              <a:rPr sz="3025" b="1" spc="-24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3025" b="1" spc="42" dirty="0">
                <a:solidFill>
                  <a:srgbClr val="001F5F"/>
                </a:solidFill>
                <a:latin typeface="Calibri (Body)"/>
                <a:cs typeface="Arial"/>
              </a:rPr>
              <a:t>of</a:t>
            </a:r>
            <a:r>
              <a:rPr sz="3025" b="1" spc="-14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3025" b="1" spc="-5" dirty="0">
                <a:solidFill>
                  <a:srgbClr val="001F5F"/>
                </a:solidFill>
                <a:latin typeface="Calibri (Body)"/>
                <a:cs typeface="Arial"/>
              </a:rPr>
              <a:t>Egypt</a:t>
            </a:r>
            <a:endParaRPr sz="3025" dirty="0">
              <a:latin typeface="Calibri (Body)"/>
              <a:cs typeface="Arial"/>
            </a:endParaRPr>
          </a:p>
          <a:p>
            <a:pPr marL="1227853" lvl="1" indent="-354359">
              <a:buFont typeface="Wingdings" panose="05000000000000000000" pitchFamily="2" charset="2"/>
              <a:buChar char="§"/>
            </a:pPr>
            <a:r>
              <a:rPr sz="3025" b="1" spc="14" dirty="0">
                <a:solidFill>
                  <a:srgbClr val="001F5F"/>
                </a:solidFill>
                <a:latin typeface="Calibri (Body)"/>
                <a:cs typeface="Arial"/>
              </a:rPr>
              <a:t>Robofest</a:t>
            </a:r>
            <a:endParaRPr sz="3025" dirty="0">
              <a:latin typeface="Calibri (Body)"/>
              <a:cs typeface="Arial"/>
            </a:endParaRPr>
          </a:p>
          <a:p>
            <a:pPr marL="1227853" lvl="1" indent="-354359">
              <a:spcBef>
                <a:spcPts val="5"/>
              </a:spcBef>
              <a:buFont typeface="Wingdings" panose="05000000000000000000" pitchFamily="2" charset="2"/>
              <a:buChar char="§"/>
            </a:pPr>
            <a:r>
              <a:rPr sz="3025" b="1" spc="-5" dirty="0">
                <a:solidFill>
                  <a:srgbClr val="001F5F"/>
                </a:solidFill>
                <a:latin typeface="Calibri (Body)"/>
                <a:cs typeface="Arial"/>
              </a:rPr>
              <a:t>Robocub</a:t>
            </a:r>
            <a:r>
              <a:rPr sz="3025" b="1" spc="-29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3025" b="1" spc="47" dirty="0">
                <a:solidFill>
                  <a:srgbClr val="001F5F"/>
                </a:solidFill>
                <a:latin typeface="Calibri (Body)"/>
                <a:cs typeface="Arial"/>
              </a:rPr>
              <a:t>junior</a:t>
            </a:r>
            <a:endParaRPr sz="3025" dirty="0">
              <a:latin typeface="Calibri (Body)"/>
              <a:cs typeface="Arial"/>
            </a:endParaRPr>
          </a:p>
          <a:p>
            <a:pPr marL="1227853" lvl="1" indent="-354359">
              <a:buFont typeface="Wingdings" panose="05000000000000000000" pitchFamily="2" charset="2"/>
              <a:buChar char="§"/>
            </a:pPr>
            <a:r>
              <a:rPr sz="3025" b="1" spc="-19" dirty="0">
                <a:solidFill>
                  <a:srgbClr val="001F5F"/>
                </a:solidFill>
                <a:latin typeface="Calibri (Body)"/>
                <a:cs typeface="Arial"/>
              </a:rPr>
              <a:t>Ebn</a:t>
            </a:r>
            <a:r>
              <a:rPr sz="3025" b="1" spc="-74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3025" b="1" spc="74" dirty="0">
                <a:solidFill>
                  <a:srgbClr val="001F5F"/>
                </a:solidFill>
                <a:latin typeface="Calibri (Body)"/>
                <a:cs typeface="Arial"/>
              </a:rPr>
              <a:t>alhaytham</a:t>
            </a:r>
            <a:endParaRPr sz="3025" dirty="0">
              <a:latin typeface="Calibri (Body)"/>
              <a:cs typeface="Arial"/>
            </a:endParaRPr>
          </a:p>
        </p:txBody>
      </p:sp>
      <p:sp>
        <p:nvSpPr>
          <p:cNvPr id="14" name="object 17">
            <a:extLst>
              <a:ext uri="{FF2B5EF4-FFF2-40B4-BE49-F238E27FC236}">
                <a16:creationId xmlns:a16="http://schemas.microsoft.com/office/drawing/2014/main" id="{863DCA68-156A-DD45-943C-5E47456E97E9}"/>
              </a:ext>
            </a:extLst>
          </p:cNvPr>
          <p:cNvSpPr txBox="1">
            <a:spLocks/>
          </p:cNvSpPr>
          <p:nvPr/>
        </p:nvSpPr>
        <p:spPr>
          <a:xfrm>
            <a:off x="4734063" y="3292659"/>
            <a:ext cx="6983622" cy="1092718"/>
          </a:xfrm>
          <a:prstGeom prst="rect">
            <a:avLst/>
          </a:prstGeom>
        </p:spPr>
        <p:txBody>
          <a:bodyPr vert="horz" wrap="square" lIns="0" tIns="11222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812">
              <a:lnSpc>
                <a:spcPct val="100000"/>
              </a:lnSpc>
              <a:spcBef>
                <a:spcPts val="88"/>
              </a:spcBef>
            </a:pPr>
            <a:r>
              <a:rPr lang="en-US" sz="3968" b="1" spc="84" dirty="0">
                <a:latin typeface="Trebuchet MS"/>
                <a:cs typeface="Trebuchet MS"/>
              </a:rPr>
              <a:t>N</a:t>
            </a:r>
            <a:r>
              <a:rPr lang="en-US" sz="3968" b="1" spc="117" dirty="0">
                <a:latin typeface="Trebuchet MS"/>
                <a:cs typeface="Trebuchet MS"/>
              </a:rPr>
              <a:t>o</a:t>
            </a:r>
            <a:r>
              <a:rPr lang="en-US" sz="3968" b="1" spc="37" dirty="0">
                <a:latin typeface="Trebuchet MS"/>
                <a:cs typeface="Trebuchet MS"/>
              </a:rPr>
              <a:t>h</a:t>
            </a:r>
            <a:r>
              <a:rPr lang="en-US" sz="3968" b="1" spc="190" dirty="0">
                <a:latin typeface="Trebuchet MS"/>
                <a:cs typeface="Trebuchet MS"/>
              </a:rPr>
              <a:t>a</a:t>
            </a:r>
            <a:r>
              <a:rPr lang="en-US" sz="3968" b="1" spc="-303" dirty="0">
                <a:latin typeface="Trebuchet MS"/>
                <a:cs typeface="Trebuchet MS"/>
              </a:rPr>
              <a:t> </a:t>
            </a:r>
            <a:r>
              <a:rPr lang="en-US" sz="3968" b="1" spc="675" dirty="0">
                <a:latin typeface="Trebuchet MS"/>
                <a:cs typeface="Trebuchet MS"/>
              </a:rPr>
              <a:t>M</a:t>
            </a:r>
            <a:r>
              <a:rPr lang="en-US" sz="3968" b="1" spc="117" dirty="0">
                <a:latin typeface="Trebuchet MS"/>
                <a:cs typeface="Trebuchet MS"/>
              </a:rPr>
              <a:t>o</a:t>
            </a:r>
            <a:r>
              <a:rPr lang="en-US" sz="3968" b="1" spc="37" dirty="0">
                <a:latin typeface="Trebuchet MS"/>
                <a:cs typeface="Trebuchet MS"/>
              </a:rPr>
              <a:t>h</a:t>
            </a:r>
            <a:r>
              <a:rPr lang="en-US" sz="3968" b="1" spc="196" dirty="0">
                <a:latin typeface="Trebuchet MS"/>
                <a:cs typeface="Trebuchet MS"/>
              </a:rPr>
              <a:t>a</a:t>
            </a:r>
            <a:r>
              <a:rPr lang="en-US" sz="3968" b="1" spc="29" dirty="0">
                <a:latin typeface="Trebuchet MS"/>
                <a:cs typeface="Trebuchet MS"/>
              </a:rPr>
              <a:t>m</a:t>
            </a:r>
            <a:r>
              <a:rPr lang="en-US" sz="3968" b="1" spc="24" dirty="0">
                <a:latin typeface="Trebuchet MS"/>
                <a:cs typeface="Trebuchet MS"/>
              </a:rPr>
              <a:t>e</a:t>
            </a:r>
            <a:r>
              <a:rPr lang="en-US" sz="3968" b="1" spc="37" dirty="0">
                <a:latin typeface="Trebuchet MS"/>
                <a:cs typeface="Trebuchet MS"/>
              </a:rPr>
              <a:t>d</a:t>
            </a:r>
            <a:r>
              <a:rPr lang="en-US" sz="3968" b="1" spc="-279" dirty="0">
                <a:latin typeface="Trebuchet MS"/>
                <a:cs typeface="Trebuchet MS"/>
              </a:rPr>
              <a:t> </a:t>
            </a:r>
            <a:r>
              <a:rPr lang="en-US" sz="3968" b="1" spc="-47" dirty="0">
                <a:latin typeface="Trebuchet MS"/>
                <a:cs typeface="Trebuchet MS"/>
              </a:rPr>
              <a:t>F</a:t>
            </a:r>
            <a:r>
              <a:rPr lang="en-US" sz="3968" b="1" spc="218" dirty="0">
                <a:latin typeface="Trebuchet MS"/>
                <a:cs typeface="Trebuchet MS"/>
              </a:rPr>
              <a:t>a</a:t>
            </a:r>
            <a:r>
              <a:rPr lang="en-US" sz="3968" b="1" spc="10" dirty="0">
                <a:latin typeface="Trebuchet MS"/>
                <a:cs typeface="Trebuchet MS"/>
              </a:rPr>
              <a:t>y</a:t>
            </a:r>
            <a:r>
              <a:rPr lang="en-US" sz="3968" b="1" spc="29" dirty="0">
                <a:latin typeface="Trebuchet MS"/>
                <a:cs typeface="Trebuchet MS"/>
              </a:rPr>
              <a:t>ed</a:t>
            </a:r>
            <a:endParaRPr lang="en-US" sz="3968" b="1" dirty="0">
              <a:latin typeface="Trebuchet MS"/>
              <a:cs typeface="Trebuchet MS"/>
            </a:endParaRPr>
          </a:p>
          <a:p>
            <a:pPr marL="11812">
              <a:lnSpc>
                <a:spcPct val="100000"/>
              </a:lnSpc>
              <a:spcBef>
                <a:spcPts val="69"/>
              </a:spcBef>
            </a:pPr>
            <a:r>
              <a:rPr lang="en-US" sz="2976" b="1" spc="-112" dirty="0">
                <a:latin typeface="Trebuchet MS"/>
                <a:cs typeface="Trebuchet MS"/>
              </a:rPr>
              <a:t> </a:t>
            </a:r>
            <a:r>
              <a:rPr lang="en-US" sz="2976" b="1" spc="42" dirty="0">
                <a:latin typeface="Trebuchet MS"/>
                <a:cs typeface="Trebuchet MS"/>
              </a:rPr>
              <a:t>F</a:t>
            </a:r>
            <a:r>
              <a:rPr lang="en-US" sz="2976" b="1" spc="69" dirty="0">
                <a:latin typeface="Trebuchet MS"/>
                <a:cs typeface="Trebuchet MS"/>
              </a:rPr>
              <a:t>o</a:t>
            </a:r>
            <a:r>
              <a:rPr lang="en-US" sz="2976" b="1" spc="117" dirty="0">
                <a:latin typeface="Trebuchet MS"/>
                <a:cs typeface="Trebuchet MS"/>
              </a:rPr>
              <a:t>u</a:t>
            </a:r>
            <a:r>
              <a:rPr lang="en-US" sz="2976" b="1" spc="61" dirty="0">
                <a:latin typeface="Trebuchet MS"/>
                <a:cs typeface="Trebuchet MS"/>
              </a:rPr>
              <a:t>n</a:t>
            </a:r>
            <a:r>
              <a:rPr lang="en-US" sz="2976" b="1" spc="47" dirty="0">
                <a:latin typeface="Trebuchet MS"/>
                <a:cs typeface="Trebuchet MS"/>
              </a:rPr>
              <a:t>d</a:t>
            </a:r>
            <a:r>
              <a:rPr lang="en-US" sz="2976" b="1" spc="98" dirty="0">
                <a:latin typeface="Trebuchet MS"/>
                <a:cs typeface="Trebuchet MS"/>
              </a:rPr>
              <a:t>er</a:t>
            </a:r>
            <a:r>
              <a:rPr lang="en-US" sz="2976" b="1" spc="-69" dirty="0">
                <a:latin typeface="Trebuchet MS"/>
                <a:cs typeface="Trebuchet MS"/>
              </a:rPr>
              <a:t> </a:t>
            </a:r>
            <a:r>
              <a:rPr lang="en-US" sz="2976" b="1" spc="-88" dirty="0">
                <a:latin typeface="Trebuchet MS"/>
                <a:cs typeface="Trebuchet MS"/>
              </a:rPr>
              <a:t>&amp;</a:t>
            </a:r>
            <a:r>
              <a:rPr lang="en-US" sz="2976" b="1" spc="-112" dirty="0">
                <a:latin typeface="Trebuchet MS"/>
                <a:cs typeface="Trebuchet MS"/>
              </a:rPr>
              <a:t> </a:t>
            </a:r>
            <a:r>
              <a:rPr lang="en-US" sz="2976" b="1" spc="112" dirty="0">
                <a:latin typeface="Trebuchet MS"/>
                <a:cs typeface="Trebuchet MS"/>
              </a:rPr>
              <a:t>C</a:t>
            </a:r>
            <a:r>
              <a:rPr lang="en-US" sz="2976" b="1" spc="93" dirty="0">
                <a:latin typeface="Trebuchet MS"/>
                <a:cs typeface="Trebuchet MS"/>
              </a:rPr>
              <a:t>E</a:t>
            </a:r>
            <a:r>
              <a:rPr lang="en-US" sz="2976" b="1" spc="24" dirty="0">
                <a:latin typeface="Trebuchet MS"/>
                <a:cs typeface="Trebuchet MS"/>
              </a:rPr>
              <a:t>O</a:t>
            </a:r>
            <a:r>
              <a:rPr lang="en-US" sz="2976" b="1" spc="-79" dirty="0">
                <a:latin typeface="Trebuchet MS"/>
                <a:cs typeface="Trebuchet MS"/>
              </a:rPr>
              <a:t> </a:t>
            </a:r>
            <a:r>
              <a:rPr lang="en-US" sz="2976" b="1" spc="69" dirty="0">
                <a:latin typeface="Trebuchet MS"/>
                <a:cs typeface="Trebuchet MS"/>
              </a:rPr>
              <a:t>o</a:t>
            </a:r>
            <a:r>
              <a:rPr lang="en-US" sz="2976" b="1" spc="-66" dirty="0">
                <a:latin typeface="Trebuchet MS"/>
                <a:cs typeface="Trebuchet MS"/>
              </a:rPr>
              <a:t>f</a:t>
            </a:r>
            <a:r>
              <a:rPr lang="en-US" sz="2976" b="1" spc="-117" dirty="0">
                <a:latin typeface="Trebuchet MS"/>
                <a:cs typeface="Trebuchet MS"/>
              </a:rPr>
              <a:t> </a:t>
            </a:r>
            <a:r>
              <a:rPr lang="en-US" sz="2976" b="1" spc="29" dirty="0">
                <a:latin typeface="Trebuchet MS"/>
                <a:cs typeface="Trebuchet MS"/>
              </a:rPr>
              <a:t>Te</a:t>
            </a:r>
            <a:r>
              <a:rPr lang="en-US" sz="2976" b="1" spc="19" dirty="0">
                <a:latin typeface="Trebuchet MS"/>
                <a:cs typeface="Trebuchet MS"/>
              </a:rPr>
              <a:t>c</a:t>
            </a:r>
            <a:r>
              <a:rPr lang="en-US" sz="2976" b="1" spc="56" dirty="0">
                <a:latin typeface="Trebuchet MS"/>
                <a:cs typeface="Trebuchet MS"/>
              </a:rPr>
              <a:t>hy</a:t>
            </a:r>
            <a:r>
              <a:rPr lang="en-US" sz="2976" b="1" spc="-88" dirty="0">
                <a:latin typeface="Trebuchet MS"/>
                <a:cs typeface="Trebuchet MS"/>
              </a:rPr>
              <a:t> </a:t>
            </a:r>
            <a:r>
              <a:rPr lang="en-US" sz="2976" b="1" spc="140" dirty="0">
                <a:latin typeface="Trebuchet MS"/>
                <a:cs typeface="Trebuchet MS"/>
              </a:rPr>
              <a:t>Sc</a:t>
            </a:r>
            <a:r>
              <a:rPr lang="en-US" sz="2976" b="1" spc="144" dirty="0">
                <a:latin typeface="Trebuchet MS"/>
                <a:cs typeface="Trebuchet MS"/>
              </a:rPr>
              <a:t>h</a:t>
            </a:r>
            <a:r>
              <a:rPr lang="en-US" sz="2976" b="1" spc="69" dirty="0">
                <a:latin typeface="Trebuchet MS"/>
                <a:cs typeface="Trebuchet MS"/>
              </a:rPr>
              <a:t>oo</a:t>
            </a:r>
            <a:r>
              <a:rPr lang="en-US" sz="2976" b="1" spc="-56" dirty="0">
                <a:latin typeface="Trebuchet MS"/>
                <a:cs typeface="Trebuchet MS"/>
              </a:rPr>
              <a:t>l</a:t>
            </a:r>
            <a:endParaRPr lang="en-US" sz="2976" b="1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5593249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9">
            <a:extLst>
              <a:ext uri="{FF2B5EF4-FFF2-40B4-BE49-F238E27FC236}">
                <a16:creationId xmlns:a16="http://schemas.microsoft.com/office/drawing/2014/main" id="{B9A0CEF0-7C97-EC47-9216-0005E8C40DE9}"/>
              </a:ext>
            </a:extLst>
          </p:cNvPr>
          <p:cNvSpPr txBox="1"/>
          <p:nvPr/>
        </p:nvSpPr>
        <p:spPr>
          <a:xfrm>
            <a:off x="4757420" y="3739764"/>
            <a:ext cx="10222672" cy="5930432"/>
          </a:xfrm>
          <a:prstGeom prst="rect">
            <a:avLst/>
          </a:prstGeom>
        </p:spPr>
        <p:txBody>
          <a:bodyPr vert="horz" wrap="square" lIns="0" tIns="10631" rIns="0" bIns="0" rtlCol="0">
            <a:spAutoFit/>
          </a:bodyPr>
          <a:lstStyle/>
          <a:p>
            <a:pPr marL="11812" marR="199621">
              <a:lnSpc>
                <a:spcPct val="150000"/>
              </a:lnSpc>
              <a:spcBef>
                <a:spcPts val="84"/>
              </a:spcBef>
            </a:pPr>
            <a:r>
              <a:rPr sz="1984" b="1" spc="42" dirty="0">
                <a:solidFill>
                  <a:srgbClr val="001F5F"/>
                </a:solidFill>
                <a:latin typeface="Calibri (Body)"/>
                <a:cs typeface="Arial"/>
              </a:rPr>
              <a:t>currently </a:t>
            </a:r>
            <a:r>
              <a:rPr sz="1984" b="1" spc="61" dirty="0">
                <a:solidFill>
                  <a:srgbClr val="001F5F"/>
                </a:solidFill>
                <a:latin typeface="Calibri (Body)"/>
                <a:cs typeface="Arial"/>
              </a:rPr>
              <a:t>work</a:t>
            </a:r>
            <a:r>
              <a:rPr sz="1984" b="1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1984" b="1" spc="79" dirty="0">
                <a:solidFill>
                  <a:srgbClr val="001F5F"/>
                </a:solidFill>
                <a:latin typeface="Calibri (Body)"/>
                <a:cs typeface="Arial"/>
              </a:rPr>
              <a:t>with</a:t>
            </a:r>
            <a:r>
              <a:rPr sz="1984" b="1" spc="-10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1984" b="1" spc="56" dirty="0">
                <a:solidFill>
                  <a:srgbClr val="001F5F"/>
                </a:solidFill>
                <a:latin typeface="Calibri (Body)"/>
                <a:cs typeface="Arial"/>
              </a:rPr>
              <a:t>a</a:t>
            </a:r>
            <a:r>
              <a:rPr sz="1984" b="1" spc="-24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1984" b="1" spc="32" dirty="0">
                <a:solidFill>
                  <a:srgbClr val="001F5F"/>
                </a:solidFill>
                <a:latin typeface="Calibri (Body)"/>
                <a:cs typeface="Arial"/>
              </a:rPr>
              <a:t>range</a:t>
            </a:r>
            <a:r>
              <a:rPr sz="1984" b="1" spc="19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1984" b="1" spc="32" dirty="0">
                <a:solidFill>
                  <a:srgbClr val="001F5F"/>
                </a:solidFill>
                <a:latin typeface="Calibri (Body)"/>
                <a:cs typeface="Arial"/>
              </a:rPr>
              <a:t>of</a:t>
            </a:r>
            <a:r>
              <a:rPr sz="1984" b="1" spc="-14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1984" b="1" spc="10" dirty="0">
                <a:solidFill>
                  <a:srgbClr val="001F5F"/>
                </a:solidFill>
                <a:latin typeface="Calibri (Body)"/>
                <a:cs typeface="Arial"/>
              </a:rPr>
              <a:t>technologies;</a:t>
            </a:r>
            <a:r>
              <a:rPr sz="1984" b="1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1984" b="1" spc="32" dirty="0">
                <a:solidFill>
                  <a:srgbClr val="001F5F"/>
                </a:solidFill>
                <a:latin typeface="Calibri (Body)"/>
                <a:cs typeface="Arial"/>
              </a:rPr>
              <a:t>Artificial</a:t>
            </a:r>
            <a:r>
              <a:rPr sz="1984" b="1" spc="5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1984" b="1" spc="29" dirty="0">
                <a:solidFill>
                  <a:srgbClr val="001F5F"/>
                </a:solidFill>
                <a:latin typeface="Calibri (Body)"/>
                <a:cs typeface="Arial"/>
              </a:rPr>
              <a:t>Intelligence, </a:t>
            </a:r>
            <a:r>
              <a:rPr sz="1984" b="1" spc="-348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1984" b="1" spc="-5" dirty="0">
                <a:solidFill>
                  <a:srgbClr val="001F5F"/>
                </a:solidFill>
                <a:latin typeface="Calibri (Body)"/>
                <a:cs typeface="Arial"/>
              </a:rPr>
              <a:t>Robotics.</a:t>
            </a:r>
            <a:endParaRPr lang="en-US" sz="1984" b="1" spc="-5" dirty="0">
              <a:solidFill>
                <a:srgbClr val="001F5F"/>
              </a:solidFill>
              <a:latin typeface="Calibri (Body)"/>
              <a:cs typeface="Arial"/>
            </a:endParaRPr>
          </a:p>
          <a:p>
            <a:pPr marL="11812" marR="199621">
              <a:lnSpc>
                <a:spcPct val="150000"/>
              </a:lnSpc>
              <a:spcBef>
                <a:spcPts val="84"/>
              </a:spcBef>
            </a:pPr>
            <a:r>
              <a:rPr sz="1984" b="1" spc="-5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1984" b="1" spc="66" dirty="0">
                <a:solidFill>
                  <a:srgbClr val="001F5F"/>
                </a:solidFill>
                <a:latin typeface="Calibri (Body)"/>
                <a:cs typeface="Arial"/>
              </a:rPr>
              <a:t>I </a:t>
            </a:r>
            <a:r>
              <a:rPr sz="1984" b="1" spc="37" dirty="0">
                <a:solidFill>
                  <a:srgbClr val="001F5F"/>
                </a:solidFill>
                <a:latin typeface="Calibri (Body)"/>
                <a:cs typeface="Arial"/>
              </a:rPr>
              <a:t>have been working </a:t>
            </a:r>
            <a:r>
              <a:rPr sz="1984" b="1" spc="47" dirty="0">
                <a:solidFill>
                  <a:srgbClr val="001F5F"/>
                </a:solidFill>
                <a:latin typeface="Calibri (Body)"/>
                <a:cs typeface="Arial"/>
              </a:rPr>
              <a:t>in </a:t>
            </a:r>
            <a:r>
              <a:rPr sz="1984" b="1" spc="69" dirty="0">
                <a:solidFill>
                  <a:srgbClr val="001F5F"/>
                </a:solidFill>
                <a:latin typeface="Calibri (Body)"/>
                <a:cs typeface="Arial"/>
              </a:rPr>
              <a:t>the </a:t>
            </a:r>
            <a:r>
              <a:rPr sz="1984" b="1" spc="37" dirty="0">
                <a:solidFill>
                  <a:srgbClr val="001F5F"/>
                </a:solidFill>
                <a:latin typeface="Calibri (Body)"/>
                <a:cs typeface="Arial"/>
              </a:rPr>
              <a:t>field </a:t>
            </a:r>
            <a:r>
              <a:rPr sz="1984" b="1" spc="32" dirty="0">
                <a:solidFill>
                  <a:srgbClr val="001F5F"/>
                </a:solidFill>
                <a:latin typeface="Calibri (Body)"/>
                <a:cs typeface="Arial"/>
              </a:rPr>
              <a:t>of </a:t>
            </a:r>
            <a:r>
              <a:rPr sz="1984" b="1" spc="-56" dirty="0">
                <a:solidFill>
                  <a:srgbClr val="001F5F"/>
                </a:solidFill>
                <a:latin typeface="Calibri (Body)"/>
                <a:cs typeface="Arial"/>
              </a:rPr>
              <a:t>STEM </a:t>
            </a:r>
            <a:r>
              <a:rPr sz="1984" b="1" spc="42" dirty="0">
                <a:solidFill>
                  <a:srgbClr val="001F5F"/>
                </a:solidFill>
                <a:latin typeface="Calibri (Body)"/>
                <a:cs typeface="Arial"/>
              </a:rPr>
              <a:t>and </a:t>
            </a:r>
            <a:r>
              <a:rPr sz="1984" b="1" spc="14" dirty="0">
                <a:solidFill>
                  <a:srgbClr val="001F5F"/>
                </a:solidFill>
                <a:latin typeface="Calibri (Body)"/>
                <a:cs typeface="Arial"/>
              </a:rPr>
              <a:t>Education </a:t>
            </a:r>
            <a:r>
              <a:rPr sz="1984" b="1" spc="19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1984" b="1" spc="42" dirty="0">
                <a:solidFill>
                  <a:srgbClr val="001F5F"/>
                </a:solidFill>
                <a:latin typeface="Calibri (Body)"/>
                <a:cs typeface="Arial"/>
              </a:rPr>
              <a:t>Development</a:t>
            </a:r>
            <a:r>
              <a:rPr sz="1984" b="1" spc="24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1984" b="1" spc="-5" dirty="0">
                <a:solidFill>
                  <a:srgbClr val="001F5F"/>
                </a:solidFill>
                <a:latin typeface="Calibri (Body)"/>
                <a:cs typeface="Arial"/>
              </a:rPr>
              <a:t>since</a:t>
            </a:r>
            <a:r>
              <a:rPr sz="1984" b="1" spc="-24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1984" b="1" spc="10" dirty="0">
                <a:solidFill>
                  <a:srgbClr val="001F5F"/>
                </a:solidFill>
                <a:latin typeface="Calibri (Body)"/>
                <a:cs typeface="Arial"/>
              </a:rPr>
              <a:t>2014</a:t>
            </a:r>
            <a:r>
              <a:rPr sz="1984" b="1" spc="-10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1984" b="1" spc="5" dirty="0">
                <a:solidFill>
                  <a:srgbClr val="001F5F"/>
                </a:solidFill>
                <a:latin typeface="Calibri (Body)"/>
                <a:cs typeface="Arial"/>
              </a:rPr>
              <a:t>.</a:t>
            </a:r>
            <a:endParaRPr sz="1984" b="1" dirty="0">
              <a:latin typeface="Calibri (Body)"/>
              <a:cs typeface="Arial"/>
            </a:endParaRPr>
          </a:p>
          <a:p>
            <a:pPr marL="11812" marR="194306">
              <a:lnSpc>
                <a:spcPct val="150000"/>
              </a:lnSpc>
            </a:pPr>
            <a:r>
              <a:rPr sz="1984" b="1" spc="66" dirty="0">
                <a:solidFill>
                  <a:srgbClr val="001F5F"/>
                </a:solidFill>
                <a:latin typeface="Calibri (Body)"/>
                <a:cs typeface="Arial"/>
              </a:rPr>
              <a:t>I</a:t>
            </a:r>
            <a:r>
              <a:rPr sz="1984" b="1" spc="-32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1984" b="1" dirty="0">
                <a:solidFill>
                  <a:srgbClr val="001F5F"/>
                </a:solidFill>
                <a:latin typeface="Calibri (Body)"/>
                <a:cs typeface="Arial"/>
              </a:rPr>
              <a:t>design</a:t>
            </a:r>
            <a:r>
              <a:rPr sz="1984" b="1" spc="-5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1984" b="1" spc="10" dirty="0">
                <a:solidFill>
                  <a:srgbClr val="001F5F"/>
                </a:solidFill>
                <a:latin typeface="Calibri (Body)"/>
                <a:cs typeface="Arial"/>
              </a:rPr>
              <a:t>,</a:t>
            </a:r>
            <a:r>
              <a:rPr sz="1984" b="1" spc="-19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1984" b="1" spc="24" dirty="0">
                <a:solidFill>
                  <a:srgbClr val="001F5F"/>
                </a:solidFill>
                <a:latin typeface="Calibri (Body)"/>
                <a:cs typeface="Arial"/>
              </a:rPr>
              <a:t>develop</a:t>
            </a:r>
            <a:r>
              <a:rPr sz="1984" b="1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1984" b="1" spc="37" dirty="0">
                <a:solidFill>
                  <a:srgbClr val="001F5F"/>
                </a:solidFill>
                <a:latin typeface="Calibri (Body)"/>
                <a:cs typeface="Arial"/>
              </a:rPr>
              <a:t>curriculum</a:t>
            </a:r>
            <a:r>
              <a:rPr sz="1984" b="1" spc="42" dirty="0">
                <a:solidFill>
                  <a:srgbClr val="001F5F"/>
                </a:solidFill>
                <a:latin typeface="Calibri (Body)"/>
                <a:cs typeface="Arial"/>
              </a:rPr>
              <a:t> and</a:t>
            </a:r>
            <a:r>
              <a:rPr sz="1984" b="1" spc="5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1984" b="1" spc="69" dirty="0">
                <a:solidFill>
                  <a:srgbClr val="001F5F"/>
                </a:solidFill>
                <a:latin typeface="Calibri (Body)"/>
                <a:cs typeface="Arial"/>
              </a:rPr>
              <a:t>after</a:t>
            </a:r>
            <a:r>
              <a:rPr sz="1984" b="1" spc="10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1984" b="1" spc="-10" dirty="0">
                <a:solidFill>
                  <a:srgbClr val="001F5F"/>
                </a:solidFill>
                <a:latin typeface="Calibri (Body)"/>
                <a:cs typeface="Arial"/>
              </a:rPr>
              <a:t>school</a:t>
            </a:r>
            <a:r>
              <a:rPr sz="1984" b="1" spc="-5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1984" b="1" spc="-10" dirty="0">
                <a:solidFill>
                  <a:srgbClr val="001F5F"/>
                </a:solidFill>
                <a:latin typeface="Calibri (Body)"/>
                <a:cs typeface="Arial"/>
              </a:rPr>
              <a:t>courses</a:t>
            </a:r>
            <a:r>
              <a:rPr sz="1984" b="1" spc="24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1984" b="1" spc="47" dirty="0">
                <a:solidFill>
                  <a:srgbClr val="001F5F"/>
                </a:solidFill>
                <a:latin typeface="Calibri (Body)"/>
                <a:cs typeface="Arial"/>
              </a:rPr>
              <a:t>for</a:t>
            </a:r>
            <a:r>
              <a:rPr sz="1984" b="1" spc="-10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1984" b="1" spc="51" dirty="0">
                <a:solidFill>
                  <a:srgbClr val="001F5F"/>
                </a:solidFill>
                <a:latin typeface="Calibri (Body)"/>
                <a:cs typeface="Arial"/>
              </a:rPr>
              <a:t>informal </a:t>
            </a:r>
            <a:r>
              <a:rPr sz="1984" b="1" spc="-348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1984" b="1" spc="37" dirty="0">
                <a:solidFill>
                  <a:srgbClr val="001F5F"/>
                </a:solidFill>
                <a:latin typeface="Calibri (Body)"/>
                <a:cs typeface="Arial"/>
              </a:rPr>
              <a:t>education</a:t>
            </a:r>
            <a:r>
              <a:rPr sz="1984" b="1" spc="10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1984" b="1" spc="19" dirty="0">
                <a:solidFill>
                  <a:srgbClr val="001F5F"/>
                </a:solidFill>
                <a:latin typeface="Calibri (Body)"/>
                <a:cs typeface="Arial"/>
              </a:rPr>
              <a:t>companies.</a:t>
            </a:r>
            <a:endParaRPr sz="1984" b="1" dirty="0">
              <a:latin typeface="Calibri (Body)"/>
              <a:cs typeface="Arial"/>
            </a:endParaRPr>
          </a:p>
          <a:p>
            <a:pPr marL="11812" marR="4725" indent="42523">
              <a:lnSpc>
                <a:spcPct val="150000"/>
              </a:lnSpc>
              <a:spcBef>
                <a:spcPts val="5"/>
              </a:spcBef>
            </a:pPr>
            <a:r>
              <a:rPr sz="1984" b="1" spc="66" dirty="0">
                <a:solidFill>
                  <a:srgbClr val="001F5F"/>
                </a:solidFill>
                <a:latin typeface="Calibri (Body)"/>
                <a:cs typeface="Arial"/>
              </a:rPr>
              <a:t>I'm</a:t>
            </a:r>
            <a:r>
              <a:rPr sz="1984" b="1" spc="-5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1984" b="1" spc="56" dirty="0">
                <a:solidFill>
                  <a:srgbClr val="001F5F"/>
                </a:solidFill>
                <a:latin typeface="Calibri (Body)"/>
                <a:cs typeface="Arial"/>
              </a:rPr>
              <a:t>a</a:t>
            </a:r>
            <a:r>
              <a:rPr sz="1984" b="1" spc="-5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1984" b="1" spc="19" dirty="0">
                <a:solidFill>
                  <a:srgbClr val="001F5F"/>
                </a:solidFill>
                <a:latin typeface="Calibri (Body)"/>
                <a:cs typeface="Arial"/>
              </a:rPr>
              <a:t>judge</a:t>
            </a:r>
            <a:r>
              <a:rPr sz="1984" b="1" spc="-29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1984" b="1" spc="32" dirty="0">
                <a:solidFill>
                  <a:srgbClr val="001F5F"/>
                </a:solidFill>
                <a:latin typeface="Calibri (Body)"/>
                <a:cs typeface="Arial"/>
              </a:rPr>
              <a:t>of</a:t>
            </a:r>
            <a:r>
              <a:rPr sz="1984" b="1" spc="-14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1984" b="1" spc="69" dirty="0">
                <a:solidFill>
                  <a:srgbClr val="001F5F"/>
                </a:solidFill>
                <a:latin typeface="Calibri (Body)"/>
                <a:cs typeface="Arial"/>
              </a:rPr>
              <a:t>the</a:t>
            </a:r>
            <a:r>
              <a:rPr sz="1984" b="1" spc="-14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1984" b="1" spc="29" dirty="0">
                <a:solidFill>
                  <a:srgbClr val="001F5F"/>
                </a:solidFill>
                <a:latin typeface="Calibri (Body)"/>
                <a:cs typeface="Arial"/>
              </a:rPr>
              <a:t>following</a:t>
            </a:r>
            <a:r>
              <a:rPr sz="1984" b="1" spc="-19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1984" b="1" spc="32" dirty="0">
                <a:solidFill>
                  <a:srgbClr val="001F5F"/>
                </a:solidFill>
                <a:latin typeface="Calibri (Body)"/>
                <a:cs typeface="Arial"/>
              </a:rPr>
              <a:t>competitions</a:t>
            </a:r>
            <a:r>
              <a:rPr sz="1984" b="1" spc="19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1984" b="1" spc="42" dirty="0">
                <a:solidFill>
                  <a:srgbClr val="001F5F"/>
                </a:solidFill>
                <a:latin typeface="Calibri (Body)"/>
                <a:cs typeface="Arial"/>
              </a:rPr>
              <a:t>and</a:t>
            </a:r>
            <a:r>
              <a:rPr sz="1984" b="1" spc="5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1984" b="1" spc="-5" dirty="0">
                <a:solidFill>
                  <a:srgbClr val="001F5F"/>
                </a:solidFill>
                <a:latin typeface="Calibri (Body)"/>
                <a:cs typeface="Arial"/>
              </a:rPr>
              <a:t>science</a:t>
            </a:r>
            <a:r>
              <a:rPr sz="1984" b="1" spc="10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1984" b="1" spc="29" dirty="0">
                <a:solidFill>
                  <a:srgbClr val="001F5F"/>
                </a:solidFill>
                <a:latin typeface="Calibri (Body)"/>
                <a:cs typeface="Arial"/>
              </a:rPr>
              <a:t>fairs</a:t>
            </a:r>
            <a:r>
              <a:rPr sz="1984" b="1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1984" b="1" spc="47" dirty="0">
                <a:solidFill>
                  <a:srgbClr val="001F5F"/>
                </a:solidFill>
                <a:latin typeface="Calibri (Body)"/>
                <a:cs typeface="Arial"/>
              </a:rPr>
              <a:t>like</a:t>
            </a:r>
            <a:r>
              <a:rPr sz="1984" b="1" spc="-29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1984" b="1" spc="-66" dirty="0">
                <a:solidFill>
                  <a:srgbClr val="001F5F"/>
                </a:solidFill>
                <a:latin typeface="Calibri (Body)"/>
                <a:cs typeface="Arial"/>
              </a:rPr>
              <a:t>FIRST </a:t>
            </a:r>
            <a:r>
              <a:rPr sz="1984" b="1" spc="-348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1984" b="1" spc="-69" dirty="0">
                <a:solidFill>
                  <a:srgbClr val="001F5F"/>
                </a:solidFill>
                <a:latin typeface="Calibri (Body)"/>
                <a:cs typeface="Arial"/>
              </a:rPr>
              <a:t>LEGO</a:t>
            </a:r>
            <a:r>
              <a:rPr sz="1984" b="1" spc="-14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1984" b="1" spc="-74" dirty="0">
                <a:solidFill>
                  <a:srgbClr val="001F5F"/>
                </a:solidFill>
                <a:latin typeface="Calibri (Body)"/>
                <a:cs typeface="Arial"/>
              </a:rPr>
              <a:t>LEAGUE</a:t>
            </a:r>
            <a:r>
              <a:rPr sz="1984" b="1" spc="5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1984" b="1" spc="10" dirty="0">
                <a:solidFill>
                  <a:srgbClr val="001F5F"/>
                </a:solidFill>
                <a:latin typeface="Calibri (Body)"/>
                <a:cs typeface="Arial"/>
              </a:rPr>
              <a:t>,</a:t>
            </a:r>
            <a:r>
              <a:rPr sz="1984" b="1" spc="-24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1984" b="1" spc="-88" dirty="0">
                <a:solidFill>
                  <a:srgbClr val="001F5F"/>
                </a:solidFill>
                <a:latin typeface="Calibri (Body)"/>
                <a:cs typeface="Arial"/>
              </a:rPr>
              <a:t>ORCE</a:t>
            </a:r>
            <a:r>
              <a:rPr sz="1984" b="1" spc="10" dirty="0">
                <a:solidFill>
                  <a:srgbClr val="001F5F"/>
                </a:solidFill>
                <a:latin typeface="Calibri (Body)"/>
                <a:cs typeface="Arial"/>
              </a:rPr>
              <a:t> ,</a:t>
            </a:r>
            <a:r>
              <a:rPr sz="1984" b="1" spc="-24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1984" b="1" spc="-37" dirty="0">
                <a:solidFill>
                  <a:srgbClr val="001F5F"/>
                </a:solidFill>
                <a:latin typeface="Calibri (Body)"/>
                <a:cs typeface="Arial"/>
              </a:rPr>
              <a:t>ROBOCUP</a:t>
            </a:r>
            <a:r>
              <a:rPr sz="1984" b="1" spc="5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1984" b="1" spc="-69" dirty="0">
                <a:solidFill>
                  <a:srgbClr val="001F5F"/>
                </a:solidFill>
                <a:latin typeface="Calibri (Body)"/>
                <a:cs typeface="Arial"/>
              </a:rPr>
              <a:t>EGYPT.</a:t>
            </a:r>
            <a:endParaRPr sz="1984" b="1" dirty="0">
              <a:latin typeface="Calibri (Body)"/>
              <a:cs typeface="Arial"/>
            </a:endParaRPr>
          </a:p>
          <a:p>
            <a:pPr marL="11812" marR="20671" indent="42523" algn="just">
              <a:lnSpc>
                <a:spcPct val="150000"/>
              </a:lnSpc>
            </a:pPr>
            <a:r>
              <a:rPr lang="en-US" sz="1984" b="1" u="sng" spc="32" dirty="0">
                <a:solidFill>
                  <a:srgbClr val="001F5F"/>
                </a:solidFill>
                <a:latin typeface="Calibri (Body)"/>
                <a:cs typeface="Arial"/>
              </a:rPr>
              <a:t>E</a:t>
            </a:r>
            <a:r>
              <a:rPr sz="1984" b="1" u="sng" spc="32" dirty="0">
                <a:solidFill>
                  <a:srgbClr val="001F5F"/>
                </a:solidFill>
                <a:latin typeface="Calibri (Body)"/>
                <a:cs typeface="Arial"/>
              </a:rPr>
              <a:t>ducation </a:t>
            </a:r>
            <a:r>
              <a:rPr sz="1984" b="1" u="sng" spc="-5" dirty="0">
                <a:solidFill>
                  <a:srgbClr val="001F5F"/>
                </a:solidFill>
                <a:latin typeface="Calibri (Body)"/>
                <a:cs typeface="Arial"/>
              </a:rPr>
              <a:t>Degrees: </a:t>
            </a:r>
            <a:endParaRPr lang="en-US" sz="1984" b="1" u="sng" spc="-5" dirty="0">
              <a:solidFill>
                <a:srgbClr val="001F5F"/>
              </a:solidFill>
              <a:latin typeface="Calibri (Body)"/>
              <a:cs typeface="Arial"/>
            </a:endParaRPr>
          </a:p>
          <a:p>
            <a:pPr marL="366171" marR="20671" indent="-35435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sz="1984" b="1" spc="-117" dirty="0">
                <a:solidFill>
                  <a:srgbClr val="001F5F"/>
                </a:solidFill>
                <a:latin typeface="Calibri (Body)"/>
                <a:cs typeface="Arial"/>
              </a:rPr>
              <a:t>BSC </a:t>
            </a:r>
            <a:r>
              <a:rPr sz="1984" b="1" spc="5" dirty="0">
                <a:solidFill>
                  <a:srgbClr val="001F5F"/>
                </a:solidFill>
                <a:latin typeface="Calibri (Body)"/>
                <a:cs typeface="Arial"/>
              </a:rPr>
              <a:t>special </a:t>
            </a:r>
            <a:r>
              <a:rPr sz="1984" b="1" spc="32" dirty="0">
                <a:solidFill>
                  <a:srgbClr val="001F5F"/>
                </a:solidFill>
                <a:latin typeface="Calibri (Body)"/>
                <a:cs typeface="Arial"/>
              </a:rPr>
              <a:t>chemistry </a:t>
            </a:r>
            <a:r>
              <a:rPr sz="1984" b="1" spc="47" dirty="0">
                <a:solidFill>
                  <a:srgbClr val="001F5F"/>
                </a:solidFill>
                <a:latin typeface="Calibri (Body)"/>
                <a:cs typeface="Arial"/>
              </a:rPr>
              <a:t>Tanta </a:t>
            </a:r>
            <a:r>
              <a:rPr sz="1984" b="1" spc="32" dirty="0">
                <a:solidFill>
                  <a:srgbClr val="001F5F"/>
                </a:solidFill>
                <a:latin typeface="Calibri (Body)"/>
                <a:cs typeface="Arial"/>
              </a:rPr>
              <a:t>university </a:t>
            </a:r>
            <a:endParaRPr lang="en-US" sz="1984" b="1" spc="-19" dirty="0">
              <a:solidFill>
                <a:srgbClr val="001F5F"/>
              </a:solidFill>
              <a:latin typeface="Calibri (Body)"/>
              <a:cs typeface="Arial"/>
            </a:endParaRPr>
          </a:p>
          <a:p>
            <a:pPr marL="366171" marR="20671" indent="-35435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sz="1984" b="1" spc="-56" dirty="0">
                <a:solidFill>
                  <a:srgbClr val="001F5F"/>
                </a:solidFill>
                <a:latin typeface="Calibri (Body)"/>
                <a:cs typeface="Arial"/>
              </a:rPr>
              <a:t>STEAM </a:t>
            </a:r>
            <a:r>
              <a:rPr sz="1984" b="1" spc="-348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1984" b="1" spc="42" dirty="0">
                <a:solidFill>
                  <a:srgbClr val="001F5F"/>
                </a:solidFill>
                <a:latin typeface="Calibri (Body)"/>
                <a:cs typeface="Arial"/>
              </a:rPr>
              <a:t>diploma</a:t>
            </a:r>
            <a:r>
              <a:rPr sz="1984" b="1" spc="-24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1984" b="1" spc="61" dirty="0">
                <a:solidFill>
                  <a:srgbClr val="001F5F"/>
                </a:solidFill>
                <a:latin typeface="Calibri (Body)"/>
                <a:cs typeface="Arial"/>
              </a:rPr>
              <a:t>from</a:t>
            </a:r>
            <a:r>
              <a:rPr sz="1984" b="1" spc="-5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1984" b="1" spc="32" dirty="0">
                <a:solidFill>
                  <a:srgbClr val="001F5F"/>
                </a:solidFill>
                <a:latin typeface="Calibri (Body)"/>
                <a:cs typeface="Arial"/>
              </a:rPr>
              <a:t>American</a:t>
            </a:r>
            <a:r>
              <a:rPr sz="1984" b="1" spc="37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1984" b="1" spc="32" dirty="0">
                <a:solidFill>
                  <a:srgbClr val="001F5F"/>
                </a:solidFill>
                <a:latin typeface="Calibri (Body)"/>
                <a:cs typeface="Arial"/>
              </a:rPr>
              <a:t>university </a:t>
            </a:r>
            <a:r>
              <a:rPr sz="1984" b="1" spc="47" dirty="0">
                <a:solidFill>
                  <a:srgbClr val="001F5F"/>
                </a:solidFill>
                <a:latin typeface="Calibri (Body)"/>
                <a:cs typeface="Arial"/>
              </a:rPr>
              <a:t>in</a:t>
            </a:r>
            <a:r>
              <a:rPr sz="1984" b="1" spc="-29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1984" b="1" spc="5" dirty="0">
                <a:solidFill>
                  <a:srgbClr val="001F5F"/>
                </a:solidFill>
                <a:latin typeface="Calibri (Body)"/>
                <a:cs typeface="Arial"/>
              </a:rPr>
              <a:t>Cairo.</a:t>
            </a:r>
            <a:endParaRPr lang="en-US" sz="1984" b="1" spc="5" dirty="0">
              <a:solidFill>
                <a:srgbClr val="001F5F"/>
              </a:solidFill>
              <a:latin typeface="Calibri (Body)"/>
              <a:cs typeface="Arial"/>
            </a:endParaRPr>
          </a:p>
          <a:p>
            <a:pPr marL="366171" marR="20671" indent="-35435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sz="1984" b="1" spc="69" dirty="0">
                <a:solidFill>
                  <a:srgbClr val="001F5F"/>
                </a:solidFill>
                <a:latin typeface="Calibri (Body)"/>
                <a:cs typeface="Arial"/>
              </a:rPr>
              <a:t>maker</a:t>
            </a:r>
            <a:r>
              <a:rPr sz="1984" b="1" spc="5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1984" b="1" spc="42" dirty="0">
                <a:solidFill>
                  <a:srgbClr val="001F5F"/>
                </a:solidFill>
                <a:latin typeface="Calibri (Body)"/>
                <a:cs typeface="Arial"/>
              </a:rPr>
              <a:t>diploma</a:t>
            </a:r>
            <a:r>
              <a:rPr sz="1984" b="1" spc="-29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1984" b="1" spc="61" dirty="0">
                <a:solidFill>
                  <a:srgbClr val="001F5F"/>
                </a:solidFill>
                <a:latin typeface="Calibri (Body)"/>
                <a:cs typeface="Arial"/>
              </a:rPr>
              <a:t>from</a:t>
            </a:r>
            <a:r>
              <a:rPr sz="1984" b="1" spc="-5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1984" b="1" spc="-61" dirty="0">
                <a:solidFill>
                  <a:srgbClr val="001F5F"/>
                </a:solidFill>
                <a:latin typeface="Calibri (Body)"/>
                <a:cs typeface="Arial"/>
              </a:rPr>
              <a:t>US </a:t>
            </a:r>
            <a:r>
              <a:rPr sz="1984" b="1" spc="-56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1984" b="1" spc="14" dirty="0">
                <a:solidFill>
                  <a:srgbClr val="001F5F"/>
                </a:solidFill>
                <a:latin typeface="Calibri (Body)"/>
                <a:cs typeface="Arial"/>
              </a:rPr>
              <a:t>embassy </a:t>
            </a:r>
            <a:r>
              <a:rPr sz="1984" b="1" spc="42" dirty="0">
                <a:solidFill>
                  <a:srgbClr val="001F5F"/>
                </a:solidFill>
                <a:latin typeface="Calibri (Body)"/>
                <a:cs typeface="Arial"/>
              </a:rPr>
              <a:t>and</a:t>
            </a:r>
            <a:r>
              <a:rPr sz="1984" b="1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1984" b="1" spc="42" dirty="0">
                <a:solidFill>
                  <a:srgbClr val="001F5F"/>
                </a:solidFill>
                <a:latin typeface="Calibri (Body)"/>
                <a:cs typeface="Arial"/>
              </a:rPr>
              <a:t>fab</a:t>
            </a:r>
            <a:r>
              <a:rPr sz="1984" b="1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1984" b="1" spc="37" dirty="0">
                <a:solidFill>
                  <a:srgbClr val="001F5F"/>
                </a:solidFill>
                <a:latin typeface="Calibri (Body)"/>
                <a:cs typeface="Arial"/>
              </a:rPr>
              <a:t>lab</a:t>
            </a:r>
            <a:r>
              <a:rPr sz="1984" b="1" spc="-19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1984" b="1" spc="-14" dirty="0">
                <a:solidFill>
                  <a:srgbClr val="001F5F"/>
                </a:solidFill>
                <a:latin typeface="Calibri (Body)"/>
                <a:cs typeface="Arial"/>
              </a:rPr>
              <a:t>Egypt.-</a:t>
            </a:r>
            <a:endParaRPr sz="1984" b="1" dirty="0">
              <a:latin typeface="Calibri (Body)"/>
              <a:cs typeface="Arial"/>
            </a:endParaRPr>
          </a:p>
          <a:p>
            <a:pPr marL="366171" marR="917198" indent="-354359" algn="just">
              <a:lnSpc>
                <a:spcPct val="150000"/>
              </a:lnSpc>
              <a:spcBef>
                <a:spcPts val="5"/>
              </a:spcBef>
              <a:buFont typeface="Arial" panose="020B0604020202020204" pitchFamily="34" charset="0"/>
              <a:buChar char="•"/>
            </a:pPr>
            <a:r>
              <a:rPr sz="1984" b="1" spc="-5" dirty="0">
                <a:solidFill>
                  <a:srgbClr val="001F5F"/>
                </a:solidFill>
                <a:latin typeface="Calibri (Body)"/>
                <a:cs typeface="Arial"/>
              </a:rPr>
              <a:t>Robotics </a:t>
            </a:r>
            <a:r>
              <a:rPr sz="1984" b="1" spc="19" dirty="0">
                <a:solidFill>
                  <a:srgbClr val="001F5F"/>
                </a:solidFill>
                <a:latin typeface="Calibri (Body)"/>
                <a:cs typeface="Arial"/>
              </a:rPr>
              <a:t>technology </a:t>
            </a:r>
            <a:r>
              <a:rPr sz="1984" b="1" spc="61" dirty="0">
                <a:solidFill>
                  <a:srgbClr val="001F5F"/>
                </a:solidFill>
                <a:latin typeface="Calibri (Body)"/>
                <a:cs typeface="Arial"/>
              </a:rPr>
              <a:t>from </a:t>
            </a:r>
            <a:r>
              <a:rPr sz="1984" b="1" dirty="0">
                <a:solidFill>
                  <a:srgbClr val="001F5F"/>
                </a:solidFill>
                <a:latin typeface="Calibri (Body)"/>
                <a:cs typeface="Arial"/>
              </a:rPr>
              <a:t>QUT </a:t>
            </a:r>
            <a:r>
              <a:rPr sz="1984" b="1" spc="24" dirty="0">
                <a:solidFill>
                  <a:srgbClr val="001F5F"/>
                </a:solidFill>
                <a:latin typeface="Calibri (Body)"/>
                <a:cs typeface="Arial"/>
              </a:rPr>
              <a:t>(Queensland </a:t>
            </a:r>
            <a:r>
              <a:rPr sz="1984" b="1" spc="32" dirty="0">
                <a:solidFill>
                  <a:srgbClr val="001F5F"/>
                </a:solidFill>
                <a:latin typeface="Calibri (Body)"/>
                <a:cs typeface="Arial"/>
              </a:rPr>
              <a:t>University of </a:t>
            </a:r>
            <a:r>
              <a:rPr sz="1984" b="1" spc="-348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1984" b="1" dirty="0">
                <a:solidFill>
                  <a:srgbClr val="001F5F"/>
                </a:solidFill>
                <a:latin typeface="Calibri (Body)"/>
                <a:cs typeface="Arial"/>
              </a:rPr>
              <a:t>Technology).-</a:t>
            </a:r>
            <a:endParaRPr sz="1984" b="1" dirty="0">
              <a:latin typeface="Calibri (Body)"/>
              <a:cs typeface="Arial"/>
            </a:endParaRPr>
          </a:p>
          <a:p>
            <a:pPr marL="408103" indent="-35435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sz="1984" b="1" spc="-69" dirty="0">
                <a:solidFill>
                  <a:srgbClr val="001F5F"/>
                </a:solidFill>
                <a:latin typeface="Calibri (Body)"/>
                <a:cs typeface="Arial"/>
              </a:rPr>
              <a:t>LEGO</a:t>
            </a:r>
            <a:r>
              <a:rPr sz="1984" b="1" spc="-10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1984" b="1" spc="-56" dirty="0">
                <a:solidFill>
                  <a:srgbClr val="001F5F"/>
                </a:solidFill>
                <a:latin typeface="Calibri (Body)"/>
                <a:cs typeface="Arial"/>
              </a:rPr>
              <a:t>EV3</a:t>
            </a:r>
            <a:r>
              <a:rPr sz="1984" b="1" spc="14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1984" b="1" spc="-32" dirty="0">
                <a:solidFill>
                  <a:srgbClr val="001F5F"/>
                </a:solidFill>
                <a:latin typeface="Calibri (Body)"/>
                <a:cs typeface="Arial"/>
              </a:rPr>
              <a:t>PROGRAMMER</a:t>
            </a:r>
            <a:r>
              <a:rPr sz="1984" b="1" spc="51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1984" b="1" spc="32" dirty="0">
                <a:solidFill>
                  <a:srgbClr val="001F5F"/>
                </a:solidFill>
                <a:latin typeface="Calibri (Body)"/>
                <a:cs typeface="Arial"/>
              </a:rPr>
              <a:t>Certified</a:t>
            </a:r>
            <a:r>
              <a:rPr sz="1984" b="1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1984" b="1" spc="61" dirty="0">
                <a:solidFill>
                  <a:srgbClr val="001F5F"/>
                </a:solidFill>
                <a:latin typeface="Calibri (Body)"/>
                <a:cs typeface="Arial"/>
              </a:rPr>
              <a:t>from</a:t>
            </a:r>
            <a:r>
              <a:rPr sz="1984" b="1" spc="19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1984" b="1" spc="29" dirty="0">
                <a:solidFill>
                  <a:srgbClr val="001F5F"/>
                </a:solidFill>
                <a:latin typeface="Calibri (Body)"/>
                <a:cs typeface="Arial"/>
              </a:rPr>
              <a:t>Lawrence</a:t>
            </a:r>
            <a:r>
              <a:rPr sz="1984" b="1" spc="10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1984" b="1" spc="5" dirty="0">
                <a:solidFill>
                  <a:srgbClr val="001F5F"/>
                </a:solidFill>
                <a:latin typeface="Calibri (Body)"/>
                <a:cs typeface="Arial"/>
              </a:rPr>
              <a:t>Technological</a:t>
            </a:r>
            <a:endParaRPr sz="1984" b="1" dirty="0">
              <a:latin typeface="Calibri (Body)"/>
              <a:cs typeface="Arial"/>
            </a:endParaRPr>
          </a:p>
          <a:p>
            <a:pPr marL="366171" indent="-35435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sz="1984" b="1" spc="29" dirty="0">
                <a:solidFill>
                  <a:srgbClr val="001F5F"/>
                </a:solidFill>
                <a:latin typeface="Calibri (Body)"/>
                <a:cs typeface="Arial"/>
              </a:rPr>
              <a:t>university.</a:t>
            </a:r>
            <a:endParaRPr lang="en-US" sz="1984" b="1" spc="29" dirty="0">
              <a:solidFill>
                <a:srgbClr val="001F5F"/>
              </a:solidFill>
              <a:latin typeface="Calibri (Body)"/>
              <a:cs typeface="Arial"/>
            </a:endParaRPr>
          </a:p>
          <a:p>
            <a:pPr marL="366171" indent="-35435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sz="1984" b="1" spc="19" dirty="0">
                <a:solidFill>
                  <a:srgbClr val="001F5F"/>
                </a:solidFill>
                <a:latin typeface="Calibri (Body)"/>
                <a:cs typeface="Arial"/>
              </a:rPr>
              <a:t>Project</a:t>
            </a:r>
            <a:r>
              <a:rPr sz="1984" b="1" spc="5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1984" b="1" spc="56" dirty="0">
                <a:solidFill>
                  <a:srgbClr val="001F5F"/>
                </a:solidFill>
                <a:latin typeface="Calibri (Body)"/>
                <a:cs typeface="Arial"/>
              </a:rPr>
              <a:t>Management</a:t>
            </a:r>
            <a:r>
              <a:rPr sz="1984" b="1" spc="51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1984" b="1" spc="10" dirty="0">
                <a:solidFill>
                  <a:srgbClr val="001F5F"/>
                </a:solidFill>
                <a:latin typeface="Calibri (Body)"/>
                <a:cs typeface="Arial"/>
              </a:rPr>
              <a:t>Professional.</a:t>
            </a:r>
            <a:endParaRPr sz="1984" b="1" dirty="0">
              <a:latin typeface="Calibri (Body)"/>
              <a:cs typeface="Arial"/>
            </a:endParaRPr>
          </a:p>
        </p:txBody>
      </p:sp>
      <p:sp>
        <p:nvSpPr>
          <p:cNvPr id="4" name="object 10">
            <a:extLst>
              <a:ext uri="{FF2B5EF4-FFF2-40B4-BE49-F238E27FC236}">
                <a16:creationId xmlns:a16="http://schemas.microsoft.com/office/drawing/2014/main" id="{6DEE1D19-D837-E343-8733-081E3F642A57}"/>
              </a:ext>
            </a:extLst>
          </p:cNvPr>
          <p:cNvSpPr txBox="1">
            <a:spLocks/>
          </p:cNvSpPr>
          <p:nvPr/>
        </p:nvSpPr>
        <p:spPr>
          <a:xfrm>
            <a:off x="4177716" y="2506439"/>
            <a:ext cx="8316777" cy="1155664"/>
          </a:xfrm>
          <a:prstGeom prst="rect">
            <a:avLst/>
          </a:prstGeom>
        </p:spPr>
        <p:txBody>
          <a:bodyPr vert="horz" wrap="square" lIns="0" tIns="10631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4725">
              <a:lnSpc>
                <a:spcPct val="100000"/>
              </a:lnSpc>
              <a:spcBef>
                <a:spcPts val="0"/>
              </a:spcBef>
            </a:pPr>
            <a:r>
              <a:rPr lang="en-US" sz="4464" b="1" spc="303" dirty="0">
                <a:latin typeface="Trebuchet MS"/>
                <a:cs typeface="Trebuchet MS"/>
              </a:rPr>
              <a:t>S</a:t>
            </a:r>
            <a:r>
              <a:rPr lang="en-US" sz="4464" b="1" spc="167" dirty="0">
                <a:latin typeface="Trebuchet MS"/>
                <a:cs typeface="Trebuchet MS"/>
              </a:rPr>
              <a:t>a</a:t>
            </a:r>
            <a:r>
              <a:rPr lang="en-US" sz="4464" b="1" spc="51" dirty="0">
                <a:latin typeface="Trebuchet MS"/>
                <a:cs typeface="Trebuchet MS"/>
              </a:rPr>
              <a:t>la</a:t>
            </a:r>
            <a:r>
              <a:rPr lang="en-US" sz="4464" b="1" spc="10" dirty="0">
                <a:latin typeface="Trebuchet MS"/>
                <a:cs typeface="Trebuchet MS"/>
              </a:rPr>
              <a:t>h</a:t>
            </a:r>
            <a:r>
              <a:rPr lang="en-US" sz="4464" b="1" spc="-237" dirty="0">
                <a:latin typeface="Trebuchet MS"/>
                <a:cs typeface="Trebuchet MS"/>
              </a:rPr>
              <a:t> </a:t>
            </a:r>
            <a:r>
              <a:rPr lang="en-US" sz="4464" b="1" spc="135" dirty="0">
                <a:latin typeface="Trebuchet MS"/>
                <a:cs typeface="Trebuchet MS"/>
              </a:rPr>
              <a:t>B</a:t>
            </a:r>
            <a:r>
              <a:rPr lang="en-US" sz="4464" b="1" spc="167" dirty="0">
                <a:latin typeface="Trebuchet MS"/>
                <a:cs typeface="Trebuchet MS"/>
              </a:rPr>
              <a:t>a</a:t>
            </a:r>
            <a:r>
              <a:rPr lang="en-US" sz="4464" b="1" spc="260" dirty="0">
                <a:latin typeface="Trebuchet MS"/>
                <a:cs typeface="Trebuchet MS"/>
              </a:rPr>
              <a:t>s</a:t>
            </a:r>
            <a:r>
              <a:rPr lang="en-US" sz="4464" b="1" spc="66" dirty="0">
                <a:latin typeface="Trebuchet MS"/>
                <a:cs typeface="Trebuchet MS"/>
              </a:rPr>
              <a:t>u</a:t>
            </a:r>
            <a:r>
              <a:rPr lang="en-US" sz="4464" b="1" spc="69" dirty="0">
                <a:latin typeface="Trebuchet MS"/>
                <a:cs typeface="Trebuchet MS"/>
              </a:rPr>
              <a:t>o</a:t>
            </a:r>
            <a:r>
              <a:rPr lang="en-US" sz="4464" b="1" spc="14" dirty="0">
                <a:latin typeface="Trebuchet MS"/>
                <a:cs typeface="Trebuchet MS"/>
              </a:rPr>
              <a:t>n</a:t>
            </a:r>
            <a:r>
              <a:rPr lang="en-US" sz="4464" b="1" spc="5" dirty="0">
                <a:latin typeface="Trebuchet MS"/>
                <a:cs typeface="Trebuchet MS"/>
              </a:rPr>
              <a:t>y</a:t>
            </a:r>
            <a:r>
              <a:rPr lang="en-US" sz="4464" b="1" spc="-252" dirty="0">
                <a:latin typeface="Trebuchet MS"/>
                <a:cs typeface="Trebuchet MS"/>
              </a:rPr>
              <a:t> </a:t>
            </a:r>
            <a:r>
              <a:rPr lang="en-US" sz="4464" b="1" spc="88" dirty="0">
                <a:latin typeface="Trebuchet MS"/>
                <a:cs typeface="Trebuchet MS"/>
              </a:rPr>
              <a:t>E</a:t>
            </a:r>
            <a:r>
              <a:rPr lang="en-US" sz="4464" b="1" spc="-24" dirty="0">
                <a:latin typeface="Trebuchet MS"/>
                <a:cs typeface="Trebuchet MS"/>
              </a:rPr>
              <a:t>i</a:t>
            </a:r>
            <a:r>
              <a:rPr lang="en-US" sz="4464" b="1" spc="265" dirty="0">
                <a:latin typeface="Trebuchet MS"/>
                <a:cs typeface="Trebuchet MS"/>
              </a:rPr>
              <a:t>s</a:t>
            </a:r>
            <a:r>
              <a:rPr lang="en-US" sz="4464" b="1" spc="154" dirty="0">
                <a:latin typeface="Trebuchet MS"/>
                <a:cs typeface="Trebuchet MS"/>
              </a:rPr>
              <a:t>sa </a:t>
            </a:r>
          </a:p>
          <a:p>
            <a:pPr marR="4725">
              <a:lnSpc>
                <a:spcPct val="100000"/>
              </a:lnSpc>
              <a:spcBef>
                <a:spcPts val="0"/>
              </a:spcBef>
            </a:pPr>
            <a:r>
              <a:rPr lang="en-US" sz="2976" b="1" spc="154" dirty="0">
                <a:latin typeface="Trebuchet MS"/>
                <a:cs typeface="Trebuchet MS"/>
              </a:rPr>
              <a:t>Co-</a:t>
            </a:r>
            <a:r>
              <a:rPr lang="en-US" sz="2976" b="1" spc="42" dirty="0">
                <a:latin typeface="Trebuchet MS"/>
                <a:cs typeface="Trebuchet MS"/>
              </a:rPr>
              <a:t>F</a:t>
            </a:r>
            <a:r>
              <a:rPr lang="en-US" sz="2976" b="1" spc="69" dirty="0">
                <a:latin typeface="Trebuchet MS"/>
                <a:cs typeface="Trebuchet MS"/>
              </a:rPr>
              <a:t>o</a:t>
            </a:r>
            <a:r>
              <a:rPr lang="en-US" sz="2976" b="1" spc="117" dirty="0">
                <a:latin typeface="Trebuchet MS"/>
                <a:cs typeface="Trebuchet MS"/>
              </a:rPr>
              <a:t>u</a:t>
            </a:r>
            <a:r>
              <a:rPr lang="en-US" sz="2976" b="1" spc="61" dirty="0">
                <a:latin typeface="Trebuchet MS"/>
                <a:cs typeface="Trebuchet MS"/>
              </a:rPr>
              <a:t>n</a:t>
            </a:r>
            <a:r>
              <a:rPr lang="en-US" sz="2976" b="1" spc="47" dirty="0">
                <a:latin typeface="Trebuchet MS"/>
                <a:cs typeface="Trebuchet MS"/>
              </a:rPr>
              <a:t>d</a:t>
            </a:r>
            <a:r>
              <a:rPr lang="en-US" sz="2976" b="1" spc="98" dirty="0">
                <a:latin typeface="Trebuchet MS"/>
                <a:cs typeface="Trebuchet MS"/>
              </a:rPr>
              <a:t>er &amp; </a:t>
            </a:r>
            <a:r>
              <a:rPr lang="en-US" sz="2976" b="1" spc="19" dirty="0">
                <a:latin typeface="Trebuchet MS"/>
                <a:cs typeface="Trebuchet MS"/>
              </a:rPr>
              <a:t>Chief </a:t>
            </a:r>
            <a:r>
              <a:rPr lang="en-US" sz="2976" b="1" spc="37" dirty="0">
                <a:latin typeface="Trebuchet MS"/>
                <a:cs typeface="Trebuchet MS"/>
              </a:rPr>
              <a:t>Technical </a:t>
            </a:r>
            <a:r>
              <a:rPr lang="en-US" sz="2976" b="1" spc="24" dirty="0">
                <a:latin typeface="Trebuchet MS"/>
                <a:cs typeface="Trebuchet MS"/>
              </a:rPr>
              <a:t>officer </a:t>
            </a:r>
          </a:p>
        </p:txBody>
      </p:sp>
      <p:grpSp>
        <p:nvGrpSpPr>
          <p:cNvPr id="6" name="object 14">
            <a:extLst>
              <a:ext uri="{FF2B5EF4-FFF2-40B4-BE49-F238E27FC236}">
                <a16:creationId xmlns:a16="http://schemas.microsoft.com/office/drawing/2014/main" id="{5471FCD4-725E-A649-9602-FB88D430C983}"/>
              </a:ext>
            </a:extLst>
          </p:cNvPr>
          <p:cNvGrpSpPr/>
          <p:nvPr/>
        </p:nvGrpSpPr>
        <p:grpSpPr>
          <a:xfrm>
            <a:off x="579704" y="3799007"/>
            <a:ext cx="3598011" cy="4454324"/>
            <a:chOff x="9515" y="2055471"/>
            <a:chExt cx="2587752" cy="3364991"/>
          </a:xfrm>
        </p:grpSpPr>
        <p:sp>
          <p:nvSpPr>
            <p:cNvPr id="7" name="object 15">
              <a:extLst>
                <a:ext uri="{FF2B5EF4-FFF2-40B4-BE49-F238E27FC236}">
                  <a16:creationId xmlns:a16="http://schemas.microsoft.com/office/drawing/2014/main" id="{1F7EE22A-FCD9-8B45-9CAE-1E032ADDDCA8}"/>
                </a:ext>
              </a:extLst>
            </p:cNvPr>
            <p:cNvSpPr/>
            <p:nvPr/>
          </p:nvSpPr>
          <p:spPr>
            <a:xfrm>
              <a:off x="175098" y="4349495"/>
              <a:ext cx="575310" cy="255904"/>
            </a:xfrm>
            <a:custGeom>
              <a:avLst/>
              <a:gdLst/>
              <a:ahLst/>
              <a:cxnLst/>
              <a:rect l="l" t="t" r="r" b="b"/>
              <a:pathLst>
                <a:path w="575310" h="255904">
                  <a:moveTo>
                    <a:pt x="41246" y="137896"/>
                  </a:moveTo>
                  <a:lnTo>
                    <a:pt x="0" y="162598"/>
                  </a:lnTo>
                  <a:lnTo>
                    <a:pt x="7327" y="188158"/>
                  </a:lnTo>
                  <a:lnTo>
                    <a:pt x="29338" y="219968"/>
                  </a:lnTo>
                  <a:lnTo>
                    <a:pt x="65122" y="255904"/>
                  </a:lnTo>
                  <a:lnTo>
                    <a:pt x="564092" y="248386"/>
                  </a:lnTo>
                  <a:lnTo>
                    <a:pt x="574222" y="208034"/>
                  </a:lnTo>
                  <a:lnTo>
                    <a:pt x="574744" y="190665"/>
                  </a:lnTo>
                  <a:lnTo>
                    <a:pt x="470874" y="190665"/>
                  </a:lnTo>
                  <a:lnTo>
                    <a:pt x="465303" y="182239"/>
                  </a:lnTo>
                  <a:lnTo>
                    <a:pt x="459703" y="160281"/>
                  </a:lnTo>
                  <a:lnTo>
                    <a:pt x="453904" y="145059"/>
                  </a:lnTo>
                  <a:lnTo>
                    <a:pt x="87664" y="145059"/>
                  </a:lnTo>
                  <a:lnTo>
                    <a:pt x="76016" y="141995"/>
                  </a:lnTo>
                  <a:lnTo>
                    <a:pt x="64184" y="139749"/>
                  </a:lnTo>
                  <a:lnTo>
                    <a:pt x="52487" y="138367"/>
                  </a:lnTo>
                  <a:lnTo>
                    <a:pt x="41246" y="137896"/>
                  </a:lnTo>
                  <a:close/>
                </a:path>
                <a:path w="575310" h="255904">
                  <a:moveTo>
                    <a:pt x="540089" y="135356"/>
                  </a:moveTo>
                  <a:lnTo>
                    <a:pt x="527123" y="135356"/>
                  </a:lnTo>
                  <a:lnTo>
                    <a:pt x="519236" y="136804"/>
                  </a:lnTo>
                  <a:lnTo>
                    <a:pt x="511844" y="139598"/>
                  </a:lnTo>
                  <a:lnTo>
                    <a:pt x="491989" y="153053"/>
                  </a:lnTo>
                  <a:lnTo>
                    <a:pt x="481582" y="169999"/>
                  </a:lnTo>
                  <a:lnTo>
                    <a:pt x="476063" y="184511"/>
                  </a:lnTo>
                  <a:lnTo>
                    <a:pt x="470874" y="190665"/>
                  </a:lnTo>
                  <a:lnTo>
                    <a:pt x="574744" y="190665"/>
                  </a:lnTo>
                  <a:lnTo>
                    <a:pt x="575229" y="174528"/>
                  </a:lnTo>
                  <a:lnTo>
                    <a:pt x="567212" y="150115"/>
                  </a:lnTo>
                  <a:lnTo>
                    <a:pt x="550275" y="137045"/>
                  </a:lnTo>
                  <a:lnTo>
                    <a:pt x="545309" y="135966"/>
                  </a:lnTo>
                  <a:lnTo>
                    <a:pt x="540089" y="135356"/>
                  </a:lnTo>
                  <a:close/>
                </a:path>
                <a:path w="575310" h="255904">
                  <a:moveTo>
                    <a:pt x="136280" y="0"/>
                  </a:moveTo>
                  <a:lnTo>
                    <a:pt x="134337" y="0"/>
                  </a:lnTo>
                  <a:lnTo>
                    <a:pt x="130336" y="241"/>
                  </a:lnTo>
                  <a:lnTo>
                    <a:pt x="89174" y="12794"/>
                  </a:lnTo>
                  <a:lnTo>
                    <a:pt x="61881" y="46198"/>
                  </a:lnTo>
                  <a:lnTo>
                    <a:pt x="60774" y="76954"/>
                  </a:lnTo>
                  <a:lnTo>
                    <a:pt x="70509" y="110802"/>
                  </a:lnTo>
                  <a:lnTo>
                    <a:pt x="87664" y="145059"/>
                  </a:lnTo>
                  <a:lnTo>
                    <a:pt x="453904" y="145059"/>
                  </a:lnTo>
                  <a:lnTo>
                    <a:pt x="448080" y="129773"/>
                  </a:lnTo>
                  <a:lnTo>
                    <a:pt x="435718" y="111950"/>
                  </a:lnTo>
                  <a:lnTo>
                    <a:pt x="290725" y="111950"/>
                  </a:lnTo>
                  <a:lnTo>
                    <a:pt x="286818" y="106564"/>
                  </a:lnTo>
                  <a:lnTo>
                    <a:pt x="251300" y="64625"/>
                  </a:lnTo>
                  <a:lnTo>
                    <a:pt x="219486" y="34794"/>
                  </a:lnTo>
                  <a:lnTo>
                    <a:pt x="180559" y="10216"/>
                  </a:lnTo>
                  <a:lnTo>
                    <a:pt x="136280" y="0"/>
                  </a:lnTo>
                  <a:close/>
                </a:path>
                <a:path w="575310" h="255904">
                  <a:moveTo>
                    <a:pt x="368436" y="67068"/>
                  </a:moveTo>
                  <a:lnTo>
                    <a:pt x="365286" y="67068"/>
                  </a:lnTo>
                  <a:lnTo>
                    <a:pt x="355953" y="67570"/>
                  </a:lnTo>
                  <a:lnTo>
                    <a:pt x="315955" y="82270"/>
                  </a:lnTo>
                  <a:lnTo>
                    <a:pt x="290725" y="111950"/>
                  </a:lnTo>
                  <a:lnTo>
                    <a:pt x="435718" y="111950"/>
                  </a:lnTo>
                  <a:lnTo>
                    <a:pt x="410518" y="82685"/>
                  </a:lnTo>
                  <a:lnTo>
                    <a:pt x="374621" y="67551"/>
                  </a:lnTo>
                  <a:lnTo>
                    <a:pt x="368436" y="67068"/>
                  </a:lnTo>
                  <a:close/>
                </a:path>
              </a:pathLst>
            </a:custGeom>
            <a:solidFill>
              <a:srgbClr val="FFFFFF">
                <a:alpha val="48626"/>
              </a:srgbClr>
            </a:solidFill>
          </p:spPr>
          <p:txBody>
            <a:bodyPr wrap="square" lIns="0" tIns="0" rIns="0" bIns="0" rtlCol="0"/>
            <a:lstStyle/>
            <a:p>
              <a:endParaRPr sz="1674"/>
            </a:p>
          </p:txBody>
        </p:sp>
        <p:pic>
          <p:nvPicPr>
            <p:cNvPr id="8" name="object 16">
              <a:extLst>
                <a:ext uri="{FF2B5EF4-FFF2-40B4-BE49-F238E27FC236}">
                  <a16:creationId xmlns:a16="http://schemas.microsoft.com/office/drawing/2014/main" id="{EAD4CEAC-F38B-F44C-8953-DD0D0F6145ED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7344" y="4066108"/>
              <a:ext cx="140131" cy="185775"/>
            </a:xfrm>
            <a:prstGeom prst="rect">
              <a:avLst/>
            </a:prstGeom>
          </p:spPr>
        </p:pic>
        <p:pic>
          <p:nvPicPr>
            <p:cNvPr id="9" name="object 17">
              <a:extLst>
                <a:ext uri="{FF2B5EF4-FFF2-40B4-BE49-F238E27FC236}">
                  <a16:creationId xmlns:a16="http://schemas.microsoft.com/office/drawing/2014/main" id="{81FBB8BC-1BB0-194E-9AF2-D43931958D5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15" y="2055471"/>
              <a:ext cx="2587752" cy="3364991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</p:grpSp>
    </p:spTree>
    <p:extLst>
      <p:ext uri="{BB962C8B-B14F-4D97-AF65-F5344CB8AC3E}">
        <p14:creationId xmlns:p14="http://schemas.microsoft.com/office/powerpoint/2010/main" val="12616912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9">
            <a:extLst>
              <a:ext uri="{FF2B5EF4-FFF2-40B4-BE49-F238E27FC236}">
                <a16:creationId xmlns:a16="http://schemas.microsoft.com/office/drawing/2014/main" id="{F9D48922-EF95-5145-9869-61DEE73E6189}"/>
              </a:ext>
            </a:extLst>
          </p:cNvPr>
          <p:cNvSpPr txBox="1">
            <a:spLocks/>
          </p:cNvSpPr>
          <p:nvPr/>
        </p:nvSpPr>
        <p:spPr>
          <a:xfrm>
            <a:off x="4705310" y="2784868"/>
            <a:ext cx="6610581" cy="1404937"/>
          </a:xfrm>
          <a:prstGeom prst="rect">
            <a:avLst/>
          </a:prstGeom>
        </p:spPr>
        <p:txBody>
          <a:bodyPr vert="horz" wrap="square" lIns="0" tIns="11812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812">
              <a:lnSpc>
                <a:spcPct val="100000"/>
              </a:lnSpc>
              <a:spcBef>
                <a:spcPts val="93"/>
              </a:spcBef>
            </a:pPr>
            <a:r>
              <a:rPr lang="en-US" sz="4092" b="1" dirty="0">
                <a:latin typeface="Calibri (Body)"/>
                <a:cs typeface="Arial"/>
              </a:rPr>
              <a:t>Mohamed</a:t>
            </a:r>
            <a:r>
              <a:rPr lang="en-US" sz="4092" b="1" spc="-24" dirty="0">
                <a:latin typeface="Calibri (Body)"/>
                <a:cs typeface="Arial"/>
              </a:rPr>
              <a:t> </a:t>
            </a:r>
            <a:r>
              <a:rPr lang="en-US" sz="4092" b="1" spc="-5" dirty="0">
                <a:latin typeface="Calibri (Body)"/>
                <a:cs typeface="Arial"/>
              </a:rPr>
              <a:t>Yasien</a:t>
            </a:r>
            <a:r>
              <a:rPr lang="en-US" sz="4092" b="1" spc="-24" dirty="0">
                <a:latin typeface="Calibri (Body)"/>
                <a:cs typeface="Arial"/>
              </a:rPr>
              <a:t> </a:t>
            </a:r>
            <a:r>
              <a:rPr lang="en-US" sz="4092" b="1" dirty="0">
                <a:latin typeface="Calibri (Body)"/>
                <a:cs typeface="Arial"/>
              </a:rPr>
              <a:t>Sedik</a:t>
            </a:r>
          </a:p>
          <a:p>
            <a:pPr marL="113985">
              <a:lnSpc>
                <a:spcPct val="100000"/>
              </a:lnSpc>
              <a:spcBef>
                <a:spcPts val="19"/>
              </a:spcBef>
              <a:tabLst>
                <a:tab pos="4899008" algn="l"/>
              </a:tabLst>
            </a:pPr>
            <a:r>
              <a:rPr lang="en-US" sz="2480" b="1" spc="-10" dirty="0">
                <a:latin typeface="Calibri (Body)"/>
                <a:cs typeface="Arial MT"/>
              </a:rPr>
              <a:t>Founder</a:t>
            </a:r>
            <a:r>
              <a:rPr lang="en-US" sz="2480" b="1" spc="51" dirty="0">
                <a:latin typeface="Calibri (Body)"/>
                <a:cs typeface="Arial MT"/>
              </a:rPr>
              <a:t> </a:t>
            </a:r>
            <a:r>
              <a:rPr lang="en-US" sz="2480" b="1" spc="-10" dirty="0">
                <a:latin typeface="Calibri (Body)"/>
                <a:cs typeface="Arial MT"/>
              </a:rPr>
              <a:t>&amp;</a:t>
            </a:r>
            <a:r>
              <a:rPr lang="en-US" sz="2480" b="1" dirty="0">
                <a:latin typeface="Calibri (Body)"/>
                <a:cs typeface="Arial MT"/>
              </a:rPr>
              <a:t> </a:t>
            </a:r>
            <a:r>
              <a:rPr lang="en-US" sz="2480" b="1" spc="-5" dirty="0">
                <a:latin typeface="Calibri (Body)"/>
                <a:cs typeface="Arial MT"/>
              </a:rPr>
              <a:t>GM.</a:t>
            </a:r>
            <a:r>
              <a:rPr lang="en-US" sz="2480" b="1" spc="14" dirty="0">
                <a:latin typeface="Calibri (Body)"/>
                <a:cs typeface="Arial MT"/>
              </a:rPr>
              <a:t> </a:t>
            </a:r>
            <a:r>
              <a:rPr lang="en-US" sz="2480" b="1" spc="-5" dirty="0">
                <a:latin typeface="Calibri (Body)"/>
                <a:cs typeface="Arial MT"/>
              </a:rPr>
              <a:t>-</a:t>
            </a:r>
            <a:r>
              <a:rPr lang="en-US" sz="2480" b="1" spc="-10" dirty="0">
                <a:latin typeface="Calibri (Body)"/>
                <a:cs typeface="Arial MT"/>
              </a:rPr>
              <a:t> </a:t>
            </a:r>
            <a:r>
              <a:rPr lang="en-US" sz="2480" b="1" spc="-5" dirty="0">
                <a:latin typeface="Calibri (Body)"/>
                <a:cs typeface="Arial MT"/>
              </a:rPr>
              <a:t>Economy</a:t>
            </a:r>
            <a:r>
              <a:rPr lang="en-US" sz="2480" b="1" spc="14" dirty="0">
                <a:latin typeface="Calibri (Body)"/>
                <a:cs typeface="Arial MT"/>
              </a:rPr>
              <a:t> </a:t>
            </a:r>
            <a:r>
              <a:rPr lang="en-US" sz="2480" b="1" spc="-5" dirty="0">
                <a:latin typeface="Calibri (Body)"/>
                <a:cs typeface="Arial MT"/>
              </a:rPr>
              <a:t>expert</a:t>
            </a:r>
            <a:r>
              <a:rPr lang="en-US" sz="2480" b="1" spc="19" dirty="0">
                <a:latin typeface="Calibri (Body)"/>
                <a:cs typeface="Arial MT"/>
              </a:rPr>
              <a:t> </a:t>
            </a:r>
          </a:p>
          <a:p>
            <a:pPr marL="113985">
              <a:lnSpc>
                <a:spcPct val="100000"/>
              </a:lnSpc>
              <a:spcBef>
                <a:spcPts val="19"/>
              </a:spcBef>
              <a:tabLst>
                <a:tab pos="4899008" algn="l"/>
              </a:tabLst>
            </a:pPr>
            <a:r>
              <a:rPr lang="en-US" sz="2480" b="1" spc="-10" dirty="0">
                <a:latin typeface="Calibri (Body)"/>
                <a:cs typeface="Arial MT"/>
              </a:rPr>
              <a:t>Logistics - coordinator</a:t>
            </a:r>
            <a:endParaRPr lang="en-US" sz="2480" b="1" dirty="0">
              <a:latin typeface="Calibri (Body)"/>
              <a:cs typeface="Arial MT"/>
            </a:endParaRPr>
          </a:p>
        </p:txBody>
      </p:sp>
      <p:pic>
        <p:nvPicPr>
          <p:cNvPr id="7" name="object 12">
            <a:extLst>
              <a:ext uri="{FF2B5EF4-FFF2-40B4-BE49-F238E27FC236}">
                <a16:creationId xmlns:a16="http://schemas.microsoft.com/office/drawing/2014/main" id="{3D455A09-A31D-9448-8861-0134155305E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75157" y="5123957"/>
            <a:ext cx="130285" cy="172692"/>
          </a:xfrm>
          <a:prstGeom prst="rect">
            <a:avLst/>
          </a:prstGeom>
        </p:spPr>
      </p:pic>
      <p:sp>
        <p:nvSpPr>
          <p:cNvPr id="12" name="object 17">
            <a:extLst>
              <a:ext uri="{FF2B5EF4-FFF2-40B4-BE49-F238E27FC236}">
                <a16:creationId xmlns:a16="http://schemas.microsoft.com/office/drawing/2014/main" id="{A55B5035-91C3-8B4B-A7F3-320306980225}"/>
              </a:ext>
            </a:extLst>
          </p:cNvPr>
          <p:cNvSpPr txBox="1"/>
          <p:nvPr/>
        </p:nvSpPr>
        <p:spPr>
          <a:xfrm>
            <a:off x="4705310" y="4515073"/>
            <a:ext cx="10036056" cy="3828357"/>
          </a:xfrm>
          <a:prstGeom prst="rect">
            <a:avLst/>
          </a:prstGeom>
        </p:spPr>
        <p:txBody>
          <a:bodyPr vert="horz" wrap="square" lIns="0" tIns="11812" rIns="0" bIns="0" rtlCol="0">
            <a:spAutoFit/>
          </a:bodyPr>
          <a:lstStyle/>
          <a:p>
            <a:pPr marL="436452" marR="276990" indent="-425230">
              <a:spcBef>
                <a:spcPts val="93"/>
              </a:spcBef>
              <a:buFont typeface="Arial" panose="020B0604020202020204" pitchFamily="34" charset="0"/>
              <a:buChar char="•"/>
            </a:pPr>
            <a:r>
              <a:rPr sz="2480" b="1" spc="51" dirty="0">
                <a:solidFill>
                  <a:srgbClr val="001F5F"/>
                </a:solidFill>
                <a:latin typeface="Calibri (Body)"/>
                <a:cs typeface="Arial"/>
              </a:rPr>
              <a:t>Graduated</a:t>
            </a:r>
            <a:r>
              <a:rPr sz="2480" b="1" spc="-14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2480" b="1" spc="84" dirty="0">
                <a:solidFill>
                  <a:srgbClr val="001F5F"/>
                </a:solidFill>
                <a:latin typeface="Calibri (Body)"/>
                <a:cs typeface="Arial"/>
              </a:rPr>
              <a:t>from</a:t>
            </a:r>
            <a:r>
              <a:rPr sz="2480" b="1" spc="-37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2480" b="1" spc="56" dirty="0">
                <a:solidFill>
                  <a:srgbClr val="001F5F"/>
                </a:solidFill>
                <a:latin typeface="Calibri (Body)"/>
                <a:cs typeface="Arial"/>
              </a:rPr>
              <a:t>faculty</a:t>
            </a:r>
            <a:r>
              <a:rPr sz="2480" b="1" spc="-19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2480" b="1" spc="42" dirty="0">
                <a:solidFill>
                  <a:srgbClr val="001F5F"/>
                </a:solidFill>
                <a:latin typeface="Calibri (Body)"/>
                <a:cs typeface="Arial"/>
              </a:rPr>
              <a:t>of</a:t>
            </a:r>
            <a:r>
              <a:rPr sz="2480" b="1" spc="-47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2480" b="1" spc="47" dirty="0">
                <a:solidFill>
                  <a:srgbClr val="001F5F"/>
                </a:solidFill>
                <a:latin typeface="Calibri (Body)"/>
                <a:cs typeface="Arial"/>
              </a:rPr>
              <a:t>commerce</a:t>
            </a:r>
            <a:r>
              <a:rPr sz="2480" b="1" spc="-69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2480" b="1" spc="107" dirty="0">
                <a:solidFill>
                  <a:srgbClr val="001F5F"/>
                </a:solidFill>
                <a:latin typeface="Calibri (Body)"/>
                <a:cs typeface="Arial"/>
              </a:rPr>
              <a:t>with </a:t>
            </a:r>
            <a:r>
              <a:rPr sz="2480" b="1" spc="-450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2480" b="1" spc="66" dirty="0">
                <a:solidFill>
                  <a:srgbClr val="001F5F"/>
                </a:solidFill>
                <a:latin typeface="Calibri (Body)"/>
                <a:cs typeface="Arial"/>
              </a:rPr>
              <a:t>MA </a:t>
            </a:r>
            <a:r>
              <a:rPr sz="2480" b="1" spc="61" dirty="0">
                <a:solidFill>
                  <a:srgbClr val="001F5F"/>
                </a:solidFill>
                <a:latin typeface="Calibri (Body)"/>
                <a:cs typeface="Arial"/>
              </a:rPr>
              <a:t>in </a:t>
            </a:r>
            <a:r>
              <a:rPr sz="2480" b="1" spc="-14" dirty="0">
                <a:solidFill>
                  <a:srgbClr val="001F5F"/>
                </a:solidFill>
                <a:latin typeface="Calibri (Body)"/>
                <a:cs typeface="Arial"/>
              </a:rPr>
              <a:t>Economics, </a:t>
            </a:r>
            <a:r>
              <a:rPr sz="2480" b="1" spc="-10" dirty="0">
                <a:solidFill>
                  <a:srgbClr val="001F5F"/>
                </a:solidFill>
                <a:latin typeface="Calibri (Body)"/>
                <a:cs typeface="Arial"/>
              </a:rPr>
              <a:t>Economic </a:t>
            </a:r>
            <a:r>
              <a:rPr sz="2480" b="1" spc="56" dirty="0">
                <a:solidFill>
                  <a:srgbClr val="001F5F"/>
                </a:solidFill>
                <a:latin typeface="Calibri (Body)"/>
                <a:cs typeface="Arial"/>
              </a:rPr>
              <a:t>and </a:t>
            </a:r>
            <a:r>
              <a:rPr sz="2480" b="1" dirty="0">
                <a:solidFill>
                  <a:srgbClr val="001F5F"/>
                </a:solidFill>
                <a:latin typeface="Calibri (Body)"/>
                <a:cs typeface="Arial"/>
              </a:rPr>
              <a:t>Stock </a:t>
            </a:r>
            <a:r>
              <a:rPr sz="2480" b="1" spc="5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2480" b="1" spc="10" dirty="0">
                <a:solidFill>
                  <a:srgbClr val="001F5F"/>
                </a:solidFill>
                <a:latin typeface="Calibri (Body)"/>
                <a:cs typeface="Arial"/>
              </a:rPr>
              <a:t>analysis</a:t>
            </a:r>
            <a:endParaRPr sz="2480" dirty="0">
              <a:latin typeface="Calibri (Body)"/>
              <a:cs typeface="Arial"/>
            </a:endParaRPr>
          </a:p>
          <a:p>
            <a:pPr marL="437042" indent="-425230">
              <a:buFont typeface="Arial" panose="020B0604020202020204" pitchFamily="34" charset="0"/>
              <a:buChar char="•"/>
            </a:pPr>
            <a:r>
              <a:rPr sz="2480" b="1" spc="29" dirty="0">
                <a:solidFill>
                  <a:srgbClr val="001F5F"/>
                </a:solidFill>
                <a:latin typeface="Calibri (Body)"/>
                <a:cs typeface="Arial"/>
              </a:rPr>
              <a:t>Expert</a:t>
            </a:r>
            <a:r>
              <a:rPr sz="2480" b="1" spc="-19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2480" b="1" spc="79" dirty="0">
                <a:solidFill>
                  <a:srgbClr val="001F5F"/>
                </a:solidFill>
                <a:latin typeface="Calibri (Body)"/>
                <a:cs typeface="Arial"/>
              </a:rPr>
              <a:t>Mohamed</a:t>
            </a:r>
            <a:r>
              <a:rPr sz="2480" b="1" spc="-32" dirty="0">
                <a:solidFill>
                  <a:srgbClr val="001F5F"/>
                </a:solidFill>
                <a:latin typeface="Calibri (Body)"/>
                <a:cs typeface="Arial"/>
              </a:rPr>
              <a:t> is</a:t>
            </a:r>
            <a:r>
              <a:rPr sz="2480" b="1" spc="-24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2480" b="1" spc="79" dirty="0">
                <a:solidFill>
                  <a:srgbClr val="001F5F"/>
                </a:solidFill>
                <a:latin typeface="Calibri (Body)"/>
                <a:cs typeface="Arial"/>
              </a:rPr>
              <a:t>a</a:t>
            </a:r>
            <a:r>
              <a:rPr sz="2480" b="1" spc="-32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2480" b="1" spc="42" dirty="0">
                <a:solidFill>
                  <a:srgbClr val="001F5F"/>
                </a:solidFill>
                <a:latin typeface="Calibri (Body)"/>
                <a:cs typeface="Arial"/>
              </a:rPr>
              <a:t>technical</a:t>
            </a:r>
            <a:r>
              <a:rPr sz="2480" b="1" spc="-37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2480" b="1" spc="47" dirty="0">
                <a:solidFill>
                  <a:srgbClr val="001F5F"/>
                </a:solidFill>
                <a:latin typeface="Calibri (Body)"/>
                <a:cs typeface="Arial"/>
              </a:rPr>
              <a:t>analyst</a:t>
            </a:r>
            <a:r>
              <a:rPr lang="en-US" sz="2480" b="1" spc="47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2480" b="1" spc="19" dirty="0">
                <a:solidFill>
                  <a:srgbClr val="001F5F"/>
                </a:solidFill>
                <a:latin typeface="Calibri (Body)"/>
                <a:cs typeface="Arial"/>
              </a:rPr>
              <a:t>professional</a:t>
            </a:r>
            <a:r>
              <a:rPr sz="2480" b="1" spc="24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2480" b="1" spc="-19" dirty="0">
                <a:solidFill>
                  <a:srgbClr val="001F5F"/>
                </a:solidFill>
                <a:latin typeface="Calibri (Body)"/>
                <a:cs typeface="Arial"/>
              </a:rPr>
              <a:t>as</a:t>
            </a:r>
            <a:r>
              <a:rPr sz="2480" b="1" spc="-29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2480" b="1" spc="56" dirty="0">
                <a:solidFill>
                  <a:srgbClr val="001F5F"/>
                </a:solidFill>
                <a:latin typeface="Calibri (Body)"/>
                <a:cs typeface="Arial"/>
              </a:rPr>
              <a:t>Chartered</a:t>
            </a:r>
            <a:r>
              <a:rPr sz="2480" b="1" spc="-10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2480" b="1" spc="112" dirty="0">
                <a:solidFill>
                  <a:srgbClr val="001F5F"/>
                </a:solidFill>
                <a:latin typeface="Calibri (Body)"/>
                <a:cs typeface="Arial"/>
              </a:rPr>
              <a:t>Market</a:t>
            </a:r>
            <a:endParaRPr sz="2480" dirty="0">
              <a:latin typeface="Calibri (Body)"/>
              <a:cs typeface="Arial"/>
            </a:endParaRPr>
          </a:p>
          <a:p>
            <a:pPr>
              <a:spcBef>
                <a:spcPts val="32"/>
              </a:spcBef>
            </a:pPr>
            <a:endParaRPr sz="2480" dirty="0">
              <a:latin typeface="Calibri (Body)"/>
              <a:cs typeface="Arial"/>
            </a:endParaRPr>
          </a:p>
          <a:p>
            <a:pPr marL="436452" marR="4725" indent="-425230">
              <a:buFont typeface="Arial" panose="020B0604020202020204" pitchFamily="34" charset="0"/>
              <a:buChar char="•"/>
            </a:pPr>
            <a:r>
              <a:rPr sz="2480" b="1" spc="79" dirty="0">
                <a:solidFill>
                  <a:srgbClr val="001F5F"/>
                </a:solidFill>
                <a:latin typeface="Calibri (Body)"/>
                <a:cs typeface="Arial"/>
              </a:rPr>
              <a:t>Mohamed </a:t>
            </a:r>
            <a:r>
              <a:rPr sz="2480" b="1" spc="10" dirty="0">
                <a:solidFill>
                  <a:srgbClr val="001F5F"/>
                </a:solidFill>
                <a:latin typeface="Calibri (Body)"/>
                <a:cs typeface="Arial"/>
              </a:rPr>
              <a:t>has </a:t>
            </a:r>
            <a:r>
              <a:rPr sz="2480" b="1" spc="24" dirty="0">
                <a:solidFill>
                  <a:srgbClr val="001F5F"/>
                </a:solidFill>
                <a:latin typeface="Calibri (Body)"/>
                <a:cs typeface="Arial"/>
              </a:rPr>
              <a:t>15 </a:t>
            </a:r>
            <a:r>
              <a:rPr sz="2480" b="1" spc="32" dirty="0">
                <a:solidFill>
                  <a:srgbClr val="001F5F"/>
                </a:solidFill>
                <a:latin typeface="Calibri (Body)"/>
                <a:cs typeface="Arial"/>
              </a:rPr>
              <a:t>years </a:t>
            </a:r>
            <a:r>
              <a:rPr sz="2480" b="1" spc="47" dirty="0">
                <a:solidFill>
                  <a:srgbClr val="001F5F"/>
                </a:solidFill>
                <a:latin typeface="Calibri (Body)"/>
                <a:cs typeface="Arial"/>
              </a:rPr>
              <a:t>of </a:t>
            </a:r>
            <a:r>
              <a:rPr sz="2480" b="1" spc="37" dirty="0">
                <a:solidFill>
                  <a:srgbClr val="001F5F"/>
                </a:solidFill>
                <a:latin typeface="Calibri (Body)"/>
                <a:cs typeface="Arial"/>
              </a:rPr>
              <a:t>rich experience </a:t>
            </a:r>
            <a:r>
              <a:rPr sz="2480" b="1" spc="56" dirty="0">
                <a:solidFill>
                  <a:srgbClr val="001F5F"/>
                </a:solidFill>
                <a:latin typeface="Calibri (Body)"/>
                <a:cs typeface="Arial"/>
              </a:rPr>
              <a:t>in </a:t>
            </a:r>
            <a:r>
              <a:rPr sz="2480" b="1" spc="-456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2480" b="1" spc="29" dirty="0">
                <a:solidFill>
                  <a:srgbClr val="001F5F"/>
                </a:solidFill>
                <a:latin typeface="Calibri (Body)"/>
                <a:cs typeface="Arial"/>
              </a:rPr>
              <a:t>various </a:t>
            </a:r>
            <a:r>
              <a:rPr sz="2480" b="1" spc="37" dirty="0">
                <a:solidFill>
                  <a:srgbClr val="001F5F"/>
                </a:solidFill>
                <a:latin typeface="Calibri (Body)"/>
                <a:cs typeface="Arial"/>
              </a:rPr>
              <a:t>leadership </a:t>
            </a:r>
            <a:r>
              <a:rPr sz="2480" b="1" spc="14" dirty="0">
                <a:solidFill>
                  <a:srgbClr val="001F5F"/>
                </a:solidFill>
                <a:latin typeface="Calibri (Body)"/>
                <a:cs typeface="Arial"/>
              </a:rPr>
              <a:t>positions </a:t>
            </a:r>
            <a:r>
              <a:rPr sz="2480" b="1" spc="56" dirty="0">
                <a:solidFill>
                  <a:srgbClr val="001F5F"/>
                </a:solidFill>
                <a:latin typeface="Calibri (Body)"/>
                <a:cs typeface="Arial"/>
              </a:rPr>
              <a:t>and </a:t>
            </a:r>
            <a:r>
              <a:rPr sz="2480" b="1" spc="-19" dirty="0">
                <a:solidFill>
                  <a:srgbClr val="001F5F"/>
                </a:solidFill>
                <a:latin typeface="Calibri (Body)"/>
                <a:cs typeface="Arial"/>
              </a:rPr>
              <a:t>as </a:t>
            </a:r>
            <a:r>
              <a:rPr sz="2480" b="1" spc="69" dirty="0">
                <a:solidFill>
                  <a:srgbClr val="001F5F"/>
                </a:solidFill>
                <a:latin typeface="Calibri (Body)"/>
                <a:cs typeface="Arial"/>
              </a:rPr>
              <a:t>an </a:t>
            </a:r>
            <a:r>
              <a:rPr sz="2480" b="1" spc="74" dirty="0">
                <a:solidFill>
                  <a:srgbClr val="001F5F"/>
                </a:solidFill>
                <a:latin typeface="Calibri (Body)"/>
                <a:cs typeface="Arial"/>
              </a:rPr>
              <a:t> entrepreneur</a:t>
            </a:r>
            <a:r>
              <a:rPr sz="2480" b="1" spc="14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2480" b="1" spc="61" dirty="0">
                <a:solidFill>
                  <a:srgbClr val="001F5F"/>
                </a:solidFill>
                <a:latin typeface="Calibri (Body)"/>
                <a:cs typeface="Arial"/>
              </a:rPr>
              <a:t>in</a:t>
            </a:r>
            <a:r>
              <a:rPr sz="2480" b="1" spc="-47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2480" b="1" spc="-14" dirty="0">
                <a:solidFill>
                  <a:srgbClr val="001F5F"/>
                </a:solidFill>
                <a:latin typeface="Calibri (Body)"/>
                <a:cs typeface="Arial"/>
              </a:rPr>
              <a:t>Egypt</a:t>
            </a:r>
            <a:r>
              <a:rPr sz="2480" b="1" spc="-19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2480" b="1" spc="19" dirty="0">
                <a:solidFill>
                  <a:srgbClr val="001F5F"/>
                </a:solidFill>
                <a:latin typeface="Calibri (Body)"/>
                <a:cs typeface="Arial"/>
              </a:rPr>
              <a:t>,</a:t>
            </a:r>
            <a:r>
              <a:rPr sz="2480" b="1" spc="-37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2480" b="1" spc="61" dirty="0">
                <a:solidFill>
                  <a:srgbClr val="001F5F"/>
                </a:solidFill>
                <a:latin typeface="Calibri (Body)"/>
                <a:cs typeface="Arial"/>
              </a:rPr>
              <a:t>he</a:t>
            </a:r>
            <a:r>
              <a:rPr sz="2480" b="1" spc="-32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2480" b="1" spc="51" dirty="0">
                <a:solidFill>
                  <a:srgbClr val="001F5F"/>
                </a:solidFill>
                <a:latin typeface="Calibri (Body)"/>
                <a:cs typeface="Arial"/>
              </a:rPr>
              <a:t>moved</a:t>
            </a:r>
            <a:r>
              <a:rPr sz="2480" b="1" spc="-56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2480" b="1" spc="74" dirty="0">
                <a:solidFill>
                  <a:srgbClr val="001F5F"/>
                </a:solidFill>
                <a:latin typeface="Calibri (Body)"/>
                <a:cs typeface="Arial"/>
              </a:rPr>
              <a:t>into</a:t>
            </a:r>
            <a:r>
              <a:rPr sz="2480" b="1" spc="-32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2480" b="1" spc="98" dirty="0">
                <a:solidFill>
                  <a:srgbClr val="001F5F"/>
                </a:solidFill>
                <a:latin typeface="Calibri (Body)"/>
                <a:cs typeface="Arial"/>
              </a:rPr>
              <a:t>the </a:t>
            </a:r>
            <a:r>
              <a:rPr sz="2480" b="1" spc="-450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2480" b="1" spc="-69" dirty="0">
                <a:solidFill>
                  <a:srgbClr val="001F5F"/>
                </a:solidFill>
                <a:latin typeface="Calibri (Body)"/>
                <a:cs typeface="Arial"/>
              </a:rPr>
              <a:t>STEM </a:t>
            </a:r>
            <a:r>
              <a:rPr sz="2480" b="1" spc="47" dirty="0">
                <a:solidFill>
                  <a:srgbClr val="001F5F"/>
                </a:solidFill>
                <a:latin typeface="Calibri (Body)"/>
                <a:cs typeface="Arial"/>
              </a:rPr>
              <a:t>education </a:t>
            </a:r>
            <a:r>
              <a:rPr sz="2480" b="1" spc="56" dirty="0">
                <a:solidFill>
                  <a:srgbClr val="001F5F"/>
                </a:solidFill>
                <a:latin typeface="Calibri (Body)"/>
                <a:cs typeface="Arial"/>
              </a:rPr>
              <a:t>in </a:t>
            </a:r>
            <a:r>
              <a:rPr sz="2480" b="1" spc="-14" dirty="0">
                <a:solidFill>
                  <a:srgbClr val="001F5F"/>
                </a:solidFill>
                <a:latin typeface="Calibri (Body)"/>
                <a:cs typeface="Arial"/>
              </a:rPr>
              <a:t>Egypt </a:t>
            </a:r>
            <a:r>
              <a:rPr sz="2480" b="1" spc="79" dirty="0">
                <a:solidFill>
                  <a:srgbClr val="001F5F"/>
                </a:solidFill>
                <a:latin typeface="Calibri (Body)"/>
                <a:cs typeface="Arial"/>
              </a:rPr>
              <a:t>more </a:t>
            </a:r>
            <a:r>
              <a:rPr sz="2480" b="1" spc="98" dirty="0">
                <a:solidFill>
                  <a:srgbClr val="001F5F"/>
                </a:solidFill>
                <a:latin typeface="Calibri (Body)"/>
                <a:cs typeface="Arial"/>
              </a:rPr>
              <a:t>than </a:t>
            </a:r>
            <a:r>
              <a:rPr sz="2480" b="1" spc="24" dirty="0">
                <a:solidFill>
                  <a:srgbClr val="001F5F"/>
                </a:solidFill>
                <a:latin typeface="Calibri (Body)"/>
                <a:cs typeface="Arial"/>
              </a:rPr>
              <a:t>6 </a:t>
            </a:r>
            <a:r>
              <a:rPr sz="2480" b="1" spc="29" dirty="0">
                <a:solidFill>
                  <a:srgbClr val="001F5F"/>
                </a:solidFill>
                <a:latin typeface="Calibri (Body)"/>
                <a:cs typeface="Arial"/>
              </a:rPr>
              <a:t> years </a:t>
            </a:r>
            <a:r>
              <a:rPr sz="2480" b="1" spc="-5" dirty="0">
                <a:solidFill>
                  <a:srgbClr val="001F5F"/>
                </a:solidFill>
                <a:latin typeface="Calibri (Body)"/>
                <a:cs typeface="Arial"/>
              </a:rPr>
              <a:t>ago </a:t>
            </a:r>
            <a:r>
              <a:rPr sz="2480" b="1" spc="93" dirty="0">
                <a:solidFill>
                  <a:srgbClr val="001F5F"/>
                </a:solidFill>
                <a:latin typeface="Calibri (Body)"/>
                <a:cs typeface="Arial"/>
              </a:rPr>
              <a:t>to </a:t>
            </a:r>
            <a:r>
              <a:rPr sz="2480" b="1" spc="29" dirty="0">
                <a:solidFill>
                  <a:srgbClr val="001F5F"/>
                </a:solidFill>
                <a:latin typeface="Calibri (Body)"/>
                <a:cs typeface="Arial"/>
              </a:rPr>
              <a:t>establish </a:t>
            </a:r>
            <a:r>
              <a:rPr sz="2480" b="1" spc="74" dirty="0">
                <a:solidFill>
                  <a:srgbClr val="001F5F"/>
                </a:solidFill>
                <a:latin typeface="Calibri (Body)"/>
                <a:cs typeface="Arial"/>
              </a:rPr>
              <a:t>international </a:t>
            </a:r>
            <a:r>
              <a:rPr sz="2480" b="1" spc="-69" dirty="0">
                <a:solidFill>
                  <a:srgbClr val="001F5F"/>
                </a:solidFill>
                <a:latin typeface="Calibri (Body)"/>
                <a:cs typeface="Arial"/>
              </a:rPr>
              <a:t>STEM </a:t>
            </a:r>
            <a:r>
              <a:rPr sz="2480" b="1" spc="-456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2480" b="1" spc="61" dirty="0">
                <a:solidFill>
                  <a:srgbClr val="001F5F"/>
                </a:solidFill>
                <a:latin typeface="Calibri (Body)"/>
                <a:cs typeface="Arial"/>
              </a:rPr>
              <a:t>center </a:t>
            </a:r>
            <a:r>
              <a:rPr sz="2480" b="1" spc="14" dirty="0">
                <a:solidFill>
                  <a:srgbClr val="001F5F"/>
                </a:solidFill>
                <a:latin typeface="Calibri (Body)"/>
                <a:cs typeface="Arial"/>
              </a:rPr>
              <a:t>based </a:t>
            </a:r>
            <a:r>
              <a:rPr sz="2480" b="1" spc="32" dirty="0">
                <a:solidFill>
                  <a:srgbClr val="001F5F"/>
                </a:solidFill>
                <a:latin typeface="Calibri (Body)"/>
                <a:cs typeface="Arial"/>
              </a:rPr>
              <a:t>programs </a:t>
            </a:r>
            <a:r>
              <a:rPr sz="2480" b="1" spc="42" dirty="0">
                <a:solidFill>
                  <a:srgbClr val="001F5F"/>
                </a:solidFill>
                <a:latin typeface="Calibri (Body)"/>
                <a:cs typeface="Arial"/>
              </a:rPr>
              <a:t>of </a:t>
            </a:r>
            <a:r>
              <a:rPr sz="2480" b="1" spc="-5" dirty="0">
                <a:solidFill>
                  <a:srgbClr val="001F5F"/>
                </a:solidFill>
                <a:latin typeface="Calibri (Body)"/>
                <a:cs typeface="Arial"/>
              </a:rPr>
              <a:t>Robotics </a:t>
            </a:r>
            <a:r>
              <a:rPr sz="2480" b="1" spc="56" dirty="0">
                <a:solidFill>
                  <a:srgbClr val="001F5F"/>
                </a:solidFill>
                <a:latin typeface="Calibri (Body)"/>
                <a:cs typeface="Arial"/>
              </a:rPr>
              <a:t>and </a:t>
            </a:r>
            <a:r>
              <a:rPr sz="2480" b="1" spc="14" dirty="0">
                <a:solidFill>
                  <a:srgbClr val="001F5F"/>
                </a:solidFill>
                <a:latin typeface="Calibri (Body)"/>
                <a:cs typeface="Arial"/>
              </a:rPr>
              <a:t>AI </a:t>
            </a:r>
            <a:r>
              <a:rPr sz="2480" b="1" spc="-456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2480" b="1" spc="29" dirty="0">
                <a:solidFill>
                  <a:srgbClr val="001F5F"/>
                </a:solidFill>
                <a:latin typeface="Calibri (Body)"/>
                <a:cs typeface="Arial"/>
              </a:rPr>
              <a:t>projects</a:t>
            </a:r>
            <a:r>
              <a:rPr sz="2480" b="1" spc="-32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2480" b="1" spc="66" dirty="0">
                <a:solidFill>
                  <a:srgbClr val="001F5F"/>
                </a:solidFill>
                <a:latin typeface="Calibri (Body)"/>
                <a:cs typeface="Arial"/>
              </a:rPr>
              <a:t>for</a:t>
            </a:r>
            <a:r>
              <a:rPr sz="2480" b="1" spc="-24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2480" b="1" spc="-10" dirty="0">
                <a:solidFill>
                  <a:srgbClr val="001F5F"/>
                </a:solidFill>
                <a:latin typeface="Calibri (Body)"/>
                <a:cs typeface="Arial"/>
              </a:rPr>
              <a:t>school</a:t>
            </a:r>
            <a:r>
              <a:rPr sz="2480" b="1" spc="-24" dirty="0">
                <a:solidFill>
                  <a:srgbClr val="001F5F"/>
                </a:solidFill>
                <a:latin typeface="Calibri (Body)"/>
                <a:cs typeface="Arial"/>
              </a:rPr>
              <a:t> </a:t>
            </a:r>
            <a:r>
              <a:rPr sz="2480" b="1" spc="42" dirty="0">
                <a:solidFill>
                  <a:srgbClr val="001F5F"/>
                </a:solidFill>
                <a:latin typeface="Calibri (Body)"/>
                <a:cs typeface="Arial"/>
              </a:rPr>
              <a:t>students</a:t>
            </a:r>
            <a:endParaRPr sz="2480" dirty="0">
              <a:latin typeface="Calibri (Body)"/>
              <a:cs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3E9E2E3-D4D9-E545-A786-73272E44CD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32" y="3347735"/>
            <a:ext cx="3010116" cy="499604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7918885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0">
            <a:extLst>
              <a:ext uri="{FF2B5EF4-FFF2-40B4-BE49-F238E27FC236}">
                <a16:creationId xmlns:a16="http://schemas.microsoft.com/office/drawing/2014/main" id="{5B4B2489-74E8-C34E-B0A8-DFB88E722B3D}"/>
              </a:ext>
            </a:extLst>
          </p:cNvPr>
          <p:cNvSpPr txBox="1">
            <a:spLocks/>
          </p:cNvSpPr>
          <p:nvPr/>
        </p:nvSpPr>
        <p:spPr>
          <a:xfrm>
            <a:off x="4192558" y="2879144"/>
            <a:ext cx="7207948" cy="698910"/>
          </a:xfrm>
          <a:prstGeom prst="rect">
            <a:avLst/>
          </a:prstGeom>
        </p:spPr>
        <p:txBody>
          <a:bodyPr vert="horz" wrap="square" lIns="0" tIns="11812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812">
              <a:lnSpc>
                <a:spcPct val="100000"/>
              </a:lnSpc>
              <a:spcBef>
                <a:spcPts val="93"/>
              </a:spcBef>
            </a:pPr>
            <a:r>
              <a:rPr lang="en-US" sz="4464" b="1" spc="144" dirty="0">
                <a:latin typeface="Trebuchet MS"/>
                <a:cs typeface="Trebuchet MS"/>
              </a:rPr>
              <a:t>A</a:t>
            </a:r>
            <a:r>
              <a:rPr lang="en-US" sz="4464" b="1" spc="32" dirty="0">
                <a:latin typeface="Trebuchet MS"/>
                <a:cs typeface="Trebuchet MS"/>
              </a:rPr>
              <a:t>bd</a:t>
            </a:r>
            <a:r>
              <a:rPr lang="en-US" sz="4464" b="1" spc="61" dirty="0">
                <a:latin typeface="Trebuchet MS"/>
                <a:cs typeface="Trebuchet MS"/>
              </a:rPr>
              <a:t>u</a:t>
            </a:r>
            <a:r>
              <a:rPr lang="en-US" sz="4464" b="1" spc="69" dirty="0">
                <a:latin typeface="Trebuchet MS"/>
                <a:cs typeface="Trebuchet MS"/>
              </a:rPr>
              <a:t>lr</a:t>
            </a:r>
            <a:r>
              <a:rPr lang="en-US" sz="4464" b="1" spc="107" dirty="0">
                <a:latin typeface="Trebuchet MS"/>
                <a:cs typeface="Trebuchet MS"/>
              </a:rPr>
              <a:t>a</a:t>
            </a:r>
            <a:r>
              <a:rPr lang="en-US" sz="4464" b="1" spc="-10" dirty="0">
                <a:latin typeface="Trebuchet MS"/>
                <a:cs typeface="Trebuchet MS"/>
              </a:rPr>
              <a:t>h</a:t>
            </a:r>
            <a:r>
              <a:rPr lang="en-US" sz="4464" b="1" spc="61" dirty="0">
                <a:latin typeface="Trebuchet MS"/>
                <a:cs typeface="Trebuchet MS"/>
              </a:rPr>
              <a:t>man</a:t>
            </a:r>
            <a:r>
              <a:rPr lang="en-US" sz="4464" b="1" spc="-242" dirty="0">
                <a:latin typeface="Trebuchet MS"/>
                <a:cs typeface="Trebuchet MS"/>
              </a:rPr>
              <a:t> </a:t>
            </a:r>
            <a:r>
              <a:rPr lang="en-US" sz="4464" b="1" spc="112" dirty="0">
                <a:latin typeface="Trebuchet MS"/>
                <a:cs typeface="Trebuchet MS"/>
              </a:rPr>
              <a:t>K</a:t>
            </a:r>
            <a:r>
              <a:rPr lang="en-US" sz="4464" b="1" spc="32" dirty="0">
                <a:latin typeface="Trebuchet MS"/>
                <a:cs typeface="Trebuchet MS"/>
              </a:rPr>
              <a:t>h</a:t>
            </a:r>
            <a:r>
              <a:rPr lang="en-US" sz="4464" b="1" spc="167" dirty="0">
                <a:latin typeface="Trebuchet MS"/>
                <a:cs typeface="Trebuchet MS"/>
              </a:rPr>
              <a:t>a</a:t>
            </a:r>
            <a:r>
              <a:rPr lang="en-US" sz="4464" b="1" spc="-32" dirty="0">
                <a:latin typeface="Trebuchet MS"/>
                <a:cs typeface="Trebuchet MS"/>
              </a:rPr>
              <a:t>li</a:t>
            </a:r>
            <a:r>
              <a:rPr lang="en-US" sz="4464" b="1" spc="-19" dirty="0">
                <a:latin typeface="Trebuchet MS"/>
                <a:cs typeface="Trebuchet MS"/>
              </a:rPr>
              <a:t>f</a:t>
            </a:r>
            <a:r>
              <a:rPr lang="en-US" sz="4464" b="1" spc="144" dirty="0">
                <a:latin typeface="Trebuchet MS"/>
                <a:cs typeface="Trebuchet MS"/>
              </a:rPr>
              <a:t>a</a:t>
            </a:r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id="{3FFEAD80-98D7-8446-B866-8FDA8256C874}"/>
              </a:ext>
            </a:extLst>
          </p:cNvPr>
          <p:cNvSpPr txBox="1"/>
          <p:nvPr/>
        </p:nvSpPr>
        <p:spPr>
          <a:xfrm>
            <a:off x="5184386" y="3676950"/>
            <a:ext cx="6751942" cy="623801"/>
          </a:xfrm>
          <a:prstGeom prst="rect">
            <a:avLst/>
          </a:prstGeom>
        </p:spPr>
        <p:txBody>
          <a:bodyPr vert="horz" wrap="square" lIns="0" tIns="12994" rIns="0" bIns="0" rtlCol="0">
            <a:spAutoFit/>
          </a:bodyPr>
          <a:lstStyle/>
          <a:p>
            <a:pPr marL="11812">
              <a:spcBef>
                <a:spcPts val="103"/>
              </a:spcBef>
            </a:pPr>
            <a:r>
              <a:rPr sz="1984" b="1" spc="24" dirty="0">
                <a:solidFill>
                  <a:srgbClr val="4D347C"/>
                </a:solidFill>
                <a:latin typeface="Trebuchet MS"/>
                <a:cs typeface="Trebuchet MS"/>
              </a:rPr>
              <a:t>Technical</a:t>
            </a:r>
            <a:r>
              <a:rPr sz="1984" b="1" spc="-200" dirty="0">
                <a:solidFill>
                  <a:srgbClr val="4D347C"/>
                </a:solidFill>
                <a:latin typeface="Trebuchet MS"/>
                <a:cs typeface="Trebuchet MS"/>
              </a:rPr>
              <a:t> </a:t>
            </a:r>
            <a:r>
              <a:rPr sz="1984" b="1" spc="37" dirty="0">
                <a:solidFill>
                  <a:srgbClr val="4D347C"/>
                </a:solidFill>
                <a:latin typeface="Trebuchet MS"/>
                <a:cs typeface="Trebuchet MS"/>
              </a:rPr>
              <a:t>team</a:t>
            </a:r>
            <a:r>
              <a:rPr sz="1984" b="1" spc="-190" dirty="0">
                <a:solidFill>
                  <a:srgbClr val="4D347C"/>
                </a:solidFill>
                <a:latin typeface="Trebuchet MS"/>
                <a:cs typeface="Trebuchet MS"/>
              </a:rPr>
              <a:t> </a:t>
            </a:r>
            <a:r>
              <a:rPr sz="1984" b="1" spc="42" dirty="0">
                <a:solidFill>
                  <a:srgbClr val="4D347C"/>
                </a:solidFill>
                <a:latin typeface="Trebuchet MS"/>
                <a:cs typeface="Trebuchet MS"/>
              </a:rPr>
              <a:t>lead</a:t>
            </a:r>
            <a:r>
              <a:rPr sz="1984" b="1" spc="-205" dirty="0">
                <a:solidFill>
                  <a:srgbClr val="4D347C"/>
                </a:solidFill>
                <a:latin typeface="Trebuchet MS"/>
                <a:cs typeface="Trebuchet MS"/>
              </a:rPr>
              <a:t> </a:t>
            </a:r>
            <a:r>
              <a:rPr sz="1984" b="1" spc="-51" dirty="0">
                <a:solidFill>
                  <a:srgbClr val="4D347C"/>
                </a:solidFill>
                <a:latin typeface="Trebuchet MS"/>
                <a:cs typeface="Trebuchet MS"/>
              </a:rPr>
              <a:t>&amp;</a:t>
            </a:r>
            <a:r>
              <a:rPr sz="1984" b="1" spc="-112" dirty="0">
                <a:solidFill>
                  <a:srgbClr val="4D347C"/>
                </a:solidFill>
                <a:latin typeface="Trebuchet MS"/>
                <a:cs typeface="Trebuchet MS"/>
              </a:rPr>
              <a:t> </a:t>
            </a:r>
            <a:r>
              <a:rPr sz="1984" b="1" spc="135" dirty="0">
                <a:solidFill>
                  <a:srgbClr val="4D347C"/>
                </a:solidFill>
                <a:latin typeface="Trebuchet MS"/>
                <a:cs typeface="Trebuchet MS"/>
              </a:rPr>
              <a:t>STEM</a:t>
            </a:r>
            <a:r>
              <a:rPr sz="1984" b="1" spc="-205" dirty="0">
                <a:solidFill>
                  <a:srgbClr val="4D347C"/>
                </a:solidFill>
                <a:latin typeface="Trebuchet MS"/>
                <a:cs typeface="Trebuchet MS"/>
              </a:rPr>
              <a:t> </a:t>
            </a:r>
            <a:r>
              <a:rPr sz="1984" b="1" spc="56" dirty="0">
                <a:solidFill>
                  <a:srgbClr val="4D347C"/>
                </a:solidFill>
                <a:latin typeface="Trebuchet MS"/>
                <a:cs typeface="Trebuchet MS"/>
              </a:rPr>
              <a:t>and</a:t>
            </a:r>
            <a:r>
              <a:rPr sz="1984" b="1" spc="-181" dirty="0">
                <a:solidFill>
                  <a:srgbClr val="4D347C"/>
                </a:solidFill>
                <a:latin typeface="Trebuchet MS"/>
                <a:cs typeface="Trebuchet MS"/>
              </a:rPr>
              <a:t> </a:t>
            </a:r>
            <a:r>
              <a:rPr sz="1984" b="1" spc="56" dirty="0">
                <a:solidFill>
                  <a:srgbClr val="4D347C"/>
                </a:solidFill>
                <a:latin typeface="Trebuchet MS"/>
                <a:cs typeface="Trebuchet MS"/>
              </a:rPr>
              <a:t>Robotics</a:t>
            </a:r>
            <a:r>
              <a:rPr sz="1984" b="1" spc="-181" dirty="0">
                <a:solidFill>
                  <a:srgbClr val="4D347C"/>
                </a:solidFill>
                <a:latin typeface="Trebuchet MS"/>
                <a:cs typeface="Trebuchet MS"/>
              </a:rPr>
              <a:t> </a:t>
            </a:r>
            <a:r>
              <a:rPr sz="1984" b="1" spc="74" dirty="0">
                <a:solidFill>
                  <a:srgbClr val="4D347C"/>
                </a:solidFill>
                <a:latin typeface="Trebuchet MS"/>
                <a:cs typeface="Trebuchet MS"/>
              </a:rPr>
              <a:t>coach</a:t>
            </a:r>
            <a:endParaRPr sz="1984" dirty="0">
              <a:latin typeface="Trebuchet MS"/>
              <a:cs typeface="Trebuchet MS"/>
            </a:endParaRPr>
          </a:p>
          <a:p>
            <a:pPr marL="11812"/>
            <a:r>
              <a:rPr sz="1984" b="1" spc="88" dirty="0">
                <a:solidFill>
                  <a:srgbClr val="4D347C"/>
                </a:solidFill>
                <a:latin typeface="Trebuchet MS"/>
                <a:cs typeface="Trebuchet MS"/>
              </a:rPr>
              <a:t>B</a:t>
            </a:r>
            <a:r>
              <a:rPr sz="1984" b="1" spc="213" dirty="0">
                <a:solidFill>
                  <a:srgbClr val="4D347C"/>
                </a:solidFill>
                <a:latin typeface="Trebuchet MS"/>
                <a:cs typeface="Trebuchet MS"/>
              </a:rPr>
              <a:t>S</a:t>
            </a:r>
            <a:r>
              <a:rPr sz="1984" b="1" spc="107" dirty="0">
                <a:solidFill>
                  <a:srgbClr val="4D347C"/>
                </a:solidFill>
                <a:latin typeface="Trebuchet MS"/>
                <a:cs typeface="Trebuchet MS"/>
              </a:rPr>
              <a:t>C</a:t>
            </a:r>
            <a:r>
              <a:rPr sz="1984" b="1" spc="-177" dirty="0">
                <a:solidFill>
                  <a:srgbClr val="4D347C"/>
                </a:solidFill>
                <a:latin typeface="Trebuchet MS"/>
                <a:cs typeface="Trebuchet MS"/>
              </a:rPr>
              <a:t> </a:t>
            </a:r>
            <a:r>
              <a:rPr sz="1984" b="1" spc="-5" dirty="0">
                <a:solidFill>
                  <a:srgbClr val="4D347C"/>
                </a:solidFill>
                <a:latin typeface="Trebuchet MS"/>
                <a:cs typeface="Trebuchet MS"/>
              </a:rPr>
              <a:t>i</a:t>
            </a:r>
            <a:r>
              <a:rPr sz="1984" b="1" spc="14" dirty="0">
                <a:solidFill>
                  <a:srgbClr val="4D347C"/>
                </a:solidFill>
                <a:latin typeface="Trebuchet MS"/>
                <a:cs typeface="Trebuchet MS"/>
              </a:rPr>
              <a:t>n</a:t>
            </a:r>
            <a:r>
              <a:rPr sz="1984" b="1" spc="-162" dirty="0">
                <a:solidFill>
                  <a:srgbClr val="4D347C"/>
                </a:solidFill>
                <a:latin typeface="Trebuchet MS"/>
                <a:cs typeface="Trebuchet MS"/>
              </a:rPr>
              <a:t> </a:t>
            </a:r>
            <a:r>
              <a:rPr lang="en-US" sz="1984" b="1" spc="358" dirty="0">
                <a:solidFill>
                  <a:srgbClr val="4D347C"/>
                </a:solidFill>
                <a:latin typeface="Trebuchet MS"/>
                <a:cs typeface="Trebuchet MS"/>
              </a:rPr>
              <a:t>M</a:t>
            </a:r>
            <a:r>
              <a:rPr sz="1984" b="1" spc="29" dirty="0">
                <a:solidFill>
                  <a:srgbClr val="4D347C"/>
                </a:solidFill>
                <a:latin typeface="Trebuchet MS"/>
                <a:cs typeface="Trebuchet MS"/>
              </a:rPr>
              <a:t>e</a:t>
            </a:r>
            <a:r>
              <a:rPr sz="1984" b="1" spc="103" dirty="0">
                <a:solidFill>
                  <a:srgbClr val="4D347C"/>
                </a:solidFill>
                <a:latin typeface="Trebuchet MS"/>
                <a:cs typeface="Trebuchet MS"/>
              </a:rPr>
              <a:t>c</a:t>
            </a:r>
            <a:r>
              <a:rPr sz="1984" b="1" spc="24" dirty="0">
                <a:solidFill>
                  <a:srgbClr val="4D347C"/>
                </a:solidFill>
                <a:latin typeface="Trebuchet MS"/>
                <a:cs typeface="Trebuchet MS"/>
              </a:rPr>
              <a:t>hani</a:t>
            </a:r>
            <a:r>
              <a:rPr sz="1984" b="1" spc="51" dirty="0">
                <a:solidFill>
                  <a:srgbClr val="4D347C"/>
                </a:solidFill>
                <a:latin typeface="Trebuchet MS"/>
                <a:cs typeface="Trebuchet MS"/>
              </a:rPr>
              <a:t>cal</a:t>
            </a:r>
            <a:r>
              <a:rPr sz="1984" b="1" spc="-200" dirty="0">
                <a:solidFill>
                  <a:srgbClr val="4D347C"/>
                </a:solidFill>
                <a:latin typeface="Trebuchet MS"/>
                <a:cs typeface="Trebuchet MS"/>
              </a:rPr>
              <a:t> </a:t>
            </a:r>
            <a:r>
              <a:rPr sz="1984" b="1" spc="79" dirty="0">
                <a:solidFill>
                  <a:srgbClr val="4D347C"/>
                </a:solidFill>
                <a:latin typeface="Trebuchet MS"/>
                <a:cs typeface="Trebuchet MS"/>
              </a:rPr>
              <a:t>P</a:t>
            </a:r>
            <a:r>
              <a:rPr sz="1984" b="1" spc="66" dirty="0">
                <a:solidFill>
                  <a:srgbClr val="4D347C"/>
                </a:solidFill>
                <a:latin typeface="Trebuchet MS"/>
                <a:cs typeface="Trebuchet MS"/>
              </a:rPr>
              <a:t>o</a:t>
            </a:r>
            <a:r>
              <a:rPr sz="1984" b="1" spc="74" dirty="0">
                <a:solidFill>
                  <a:srgbClr val="4D347C"/>
                </a:solidFill>
                <a:latin typeface="Trebuchet MS"/>
                <a:cs typeface="Trebuchet MS"/>
              </a:rPr>
              <a:t>w</a:t>
            </a:r>
            <a:r>
              <a:rPr sz="1984" b="1" spc="56" dirty="0">
                <a:solidFill>
                  <a:srgbClr val="4D347C"/>
                </a:solidFill>
                <a:latin typeface="Trebuchet MS"/>
                <a:cs typeface="Trebuchet MS"/>
              </a:rPr>
              <a:t>er</a:t>
            </a:r>
            <a:r>
              <a:rPr sz="1984" b="1" spc="-181" dirty="0">
                <a:solidFill>
                  <a:srgbClr val="4D347C"/>
                </a:solidFill>
                <a:latin typeface="Trebuchet MS"/>
                <a:cs typeface="Trebuchet MS"/>
              </a:rPr>
              <a:t> </a:t>
            </a:r>
            <a:r>
              <a:rPr sz="1984" b="1" spc="66" dirty="0">
                <a:solidFill>
                  <a:srgbClr val="4D347C"/>
                </a:solidFill>
                <a:latin typeface="Trebuchet MS"/>
                <a:cs typeface="Trebuchet MS"/>
              </a:rPr>
              <a:t>E</a:t>
            </a:r>
            <a:r>
              <a:rPr sz="1984" b="1" spc="32" dirty="0">
                <a:solidFill>
                  <a:srgbClr val="4D347C"/>
                </a:solidFill>
                <a:latin typeface="Trebuchet MS"/>
                <a:cs typeface="Trebuchet MS"/>
              </a:rPr>
              <a:t>n</a:t>
            </a:r>
            <a:r>
              <a:rPr sz="1984" b="1" spc="117" dirty="0">
                <a:solidFill>
                  <a:srgbClr val="4D347C"/>
                </a:solidFill>
                <a:latin typeface="Trebuchet MS"/>
                <a:cs typeface="Trebuchet MS"/>
              </a:rPr>
              <a:t>g</a:t>
            </a:r>
            <a:r>
              <a:rPr sz="1984" b="1" spc="-29" dirty="0">
                <a:solidFill>
                  <a:srgbClr val="4D347C"/>
                </a:solidFill>
                <a:latin typeface="Trebuchet MS"/>
                <a:cs typeface="Trebuchet MS"/>
              </a:rPr>
              <a:t>i</a:t>
            </a:r>
            <a:r>
              <a:rPr sz="1984" b="1" spc="14" dirty="0">
                <a:solidFill>
                  <a:srgbClr val="4D347C"/>
                </a:solidFill>
                <a:latin typeface="Trebuchet MS"/>
                <a:cs typeface="Trebuchet MS"/>
              </a:rPr>
              <a:t>ne</a:t>
            </a:r>
            <a:r>
              <a:rPr sz="1984" b="1" spc="5" dirty="0">
                <a:solidFill>
                  <a:srgbClr val="4D347C"/>
                </a:solidFill>
                <a:latin typeface="Trebuchet MS"/>
                <a:cs typeface="Trebuchet MS"/>
              </a:rPr>
              <a:t>e</a:t>
            </a:r>
            <a:r>
              <a:rPr sz="1984" b="1" spc="93" dirty="0">
                <a:solidFill>
                  <a:srgbClr val="4D347C"/>
                </a:solidFill>
                <a:latin typeface="Trebuchet MS"/>
                <a:cs typeface="Trebuchet MS"/>
              </a:rPr>
              <a:t>r</a:t>
            </a:r>
            <a:r>
              <a:rPr sz="1984" b="1" spc="-29" dirty="0">
                <a:solidFill>
                  <a:srgbClr val="4D347C"/>
                </a:solidFill>
                <a:latin typeface="Trebuchet MS"/>
                <a:cs typeface="Trebuchet MS"/>
              </a:rPr>
              <a:t>i</a:t>
            </a:r>
            <a:r>
              <a:rPr sz="1984" b="1" spc="61" dirty="0">
                <a:solidFill>
                  <a:srgbClr val="4D347C"/>
                </a:solidFill>
                <a:latin typeface="Trebuchet MS"/>
                <a:cs typeface="Trebuchet MS"/>
              </a:rPr>
              <a:t>ng</a:t>
            </a:r>
            <a:endParaRPr sz="1984" dirty="0">
              <a:latin typeface="Trebuchet MS"/>
              <a:cs typeface="Trebuchet MS"/>
            </a:endParaRPr>
          </a:p>
        </p:txBody>
      </p:sp>
      <p:pic>
        <p:nvPicPr>
          <p:cNvPr id="13" name="object 12">
            <a:extLst>
              <a:ext uri="{FF2B5EF4-FFF2-40B4-BE49-F238E27FC236}">
                <a16:creationId xmlns:a16="http://schemas.microsoft.com/office/drawing/2014/main" id="{5BA99CA4-3774-5741-BEC2-3EE5BC99D07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49758" y="6496940"/>
            <a:ext cx="130285" cy="172785"/>
          </a:xfrm>
          <a:prstGeom prst="rect">
            <a:avLst/>
          </a:prstGeom>
        </p:spPr>
      </p:pic>
      <p:pic>
        <p:nvPicPr>
          <p:cNvPr id="14" name="object 13">
            <a:extLst>
              <a:ext uri="{FF2B5EF4-FFF2-40B4-BE49-F238E27FC236}">
                <a16:creationId xmlns:a16="http://schemas.microsoft.com/office/drawing/2014/main" id="{ED0AB62A-3845-D145-8618-EE68B3D6519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38917" y="4367990"/>
            <a:ext cx="130285" cy="172692"/>
          </a:xfrm>
          <a:prstGeom prst="rect">
            <a:avLst/>
          </a:prstGeom>
        </p:spPr>
      </p:pic>
      <p:pic>
        <p:nvPicPr>
          <p:cNvPr id="15" name="object 14">
            <a:extLst>
              <a:ext uri="{FF2B5EF4-FFF2-40B4-BE49-F238E27FC236}">
                <a16:creationId xmlns:a16="http://schemas.microsoft.com/office/drawing/2014/main" id="{E8D1BC06-37CC-EA48-852A-86FAB2B1C08C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08435" y="6669869"/>
            <a:ext cx="127452" cy="172785"/>
          </a:xfrm>
          <a:prstGeom prst="rect">
            <a:avLst/>
          </a:prstGeom>
        </p:spPr>
      </p:pic>
      <p:grpSp>
        <p:nvGrpSpPr>
          <p:cNvPr id="16" name="object 15">
            <a:extLst>
              <a:ext uri="{FF2B5EF4-FFF2-40B4-BE49-F238E27FC236}">
                <a16:creationId xmlns:a16="http://schemas.microsoft.com/office/drawing/2014/main" id="{35792E29-F73D-6D44-B195-3529B33C0E94}"/>
              </a:ext>
            </a:extLst>
          </p:cNvPr>
          <p:cNvGrpSpPr/>
          <p:nvPr/>
        </p:nvGrpSpPr>
        <p:grpSpPr>
          <a:xfrm>
            <a:off x="801139" y="4022346"/>
            <a:ext cx="3227660" cy="3930199"/>
            <a:chOff x="161544" y="1706879"/>
            <a:chExt cx="2905125" cy="3249295"/>
          </a:xfrm>
        </p:grpSpPr>
        <p:sp>
          <p:nvSpPr>
            <p:cNvPr id="17" name="object 16">
              <a:extLst>
                <a:ext uri="{FF2B5EF4-FFF2-40B4-BE49-F238E27FC236}">
                  <a16:creationId xmlns:a16="http://schemas.microsoft.com/office/drawing/2014/main" id="{6FECDF1C-10E2-BA47-829B-A9EE62ECE748}"/>
                </a:ext>
              </a:extLst>
            </p:cNvPr>
            <p:cNvSpPr/>
            <p:nvPr/>
          </p:nvSpPr>
          <p:spPr>
            <a:xfrm>
              <a:off x="175098" y="4349495"/>
              <a:ext cx="575310" cy="255904"/>
            </a:xfrm>
            <a:custGeom>
              <a:avLst/>
              <a:gdLst/>
              <a:ahLst/>
              <a:cxnLst/>
              <a:rect l="l" t="t" r="r" b="b"/>
              <a:pathLst>
                <a:path w="575310" h="255904">
                  <a:moveTo>
                    <a:pt x="41246" y="137896"/>
                  </a:moveTo>
                  <a:lnTo>
                    <a:pt x="0" y="162598"/>
                  </a:lnTo>
                  <a:lnTo>
                    <a:pt x="7327" y="188158"/>
                  </a:lnTo>
                  <a:lnTo>
                    <a:pt x="29338" y="219968"/>
                  </a:lnTo>
                  <a:lnTo>
                    <a:pt x="65122" y="255904"/>
                  </a:lnTo>
                  <a:lnTo>
                    <a:pt x="564092" y="248386"/>
                  </a:lnTo>
                  <a:lnTo>
                    <a:pt x="574222" y="208034"/>
                  </a:lnTo>
                  <a:lnTo>
                    <a:pt x="574744" y="190665"/>
                  </a:lnTo>
                  <a:lnTo>
                    <a:pt x="470874" y="190665"/>
                  </a:lnTo>
                  <a:lnTo>
                    <a:pt x="465303" y="182239"/>
                  </a:lnTo>
                  <a:lnTo>
                    <a:pt x="459703" y="160281"/>
                  </a:lnTo>
                  <a:lnTo>
                    <a:pt x="453904" y="145059"/>
                  </a:lnTo>
                  <a:lnTo>
                    <a:pt x="87664" y="145059"/>
                  </a:lnTo>
                  <a:lnTo>
                    <a:pt x="76016" y="141995"/>
                  </a:lnTo>
                  <a:lnTo>
                    <a:pt x="64184" y="139749"/>
                  </a:lnTo>
                  <a:lnTo>
                    <a:pt x="52487" y="138367"/>
                  </a:lnTo>
                  <a:lnTo>
                    <a:pt x="41246" y="137896"/>
                  </a:lnTo>
                  <a:close/>
                </a:path>
                <a:path w="575310" h="255904">
                  <a:moveTo>
                    <a:pt x="540089" y="135356"/>
                  </a:moveTo>
                  <a:lnTo>
                    <a:pt x="527123" y="135356"/>
                  </a:lnTo>
                  <a:lnTo>
                    <a:pt x="519236" y="136804"/>
                  </a:lnTo>
                  <a:lnTo>
                    <a:pt x="511844" y="139598"/>
                  </a:lnTo>
                  <a:lnTo>
                    <a:pt x="491989" y="153053"/>
                  </a:lnTo>
                  <a:lnTo>
                    <a:pt x="481582" y="169999"/>
                  </a:lnTo>
                  <a:lnTo>
                    <a:pt x="476063" y="184511"/>
                  </a:lnTo>
                  <a:lnTo>
                    <a:pt x="470874" y="190665"/>
                  </a:lnTo>
                  <a:lnTo>
                    <a:pt x="574744" y="190665"/>
                  </a:lnTo>
                  <a:lnTo>
                    <a:pt x="575229" y="174528"/>
                  </a:lnTo>
                  <a:lnTo>
                    <a:pt x="567212" y="150115"/>
                  </a:lnTo>
                  <a:lnTo>
                    <a:pt x="550275" y="137045"/>
                  </a:lnTo>
                  <a:lnTo>
                    <a:pt x="545309" y="135966"/>
                  </a:lnTo>
                  <a:lnTo>
                    <a:pt x="540089" y="135356"/>
                  </a:lnTo>
                  <a:close/>
                </a:path>
                <a:path w="575310" h="255904">
                  <a:moveTo>
                    <a:pt x="136280" y="0"/>
                  </a:moveTo>
                  <a:lnTo>
                    <a:pt x="134337" y="0"/>
                  </a:lnTo>
                  <a:lnTo>
                    <a:pt x="130336" y="241"/>
                  </a:lnTo>
                  <a:lnTo>
                    <a:pt x="89174" y="12794"/>
                  </a:lnTo>
                  <a:lnTo>
                    <a:pt x="61881" y="46198"/>
                  </a:lnTo>
                  <a:lnTo>
                    <a:pt x="60774" y="76954"/>
                  </a:lnTo>
                  <a:lnTo>
                    <a:pt x="70509" y="110802"/>
                  </a:lnTo>
                  <a:lnTo>
                    <a:pt x="87664" y="145059"/>
                  </a:lnTo>
                  <a:lnTo>
                    <a:pt x="453904" y="145059"/>
                  </a:lnTo>
                  <a:lnTo>
                    <a:pt x="448080" y="129773"/>
                  </a:lnTo>
                  <a:lnTo>
                    <a:pt x="435718" y="111950"/>
                  </a:lnTo>
                  <a:lnTo>
                    <a:pt x="290725" y="111950"/>
                  </a:lnTo>
                  <a:lnTo>
                    <a:pt x="286818" y="106564"/>
                  </a:lnTo>
                  <a:lnTo>
                    <a:pt x="251300" y="64625"/>
                  </a:lnTo>
                  <a:lnTo>
                    <a:pt x="219486" y="34794"/>
                  </a:lnTo>
                  <a:lnTo>
                    <a:pt x="180559" y="10216"/>
                  </a:lnTo>
                  <a:lnTo>
                    <a:pt x="136280" y="0"/>
                  </a:lnTo>
                  <a:close/>
                </a:path>
                <a:path w="575310" h="255904">
                  <a:moveTo>
                    <a:pt x="368436" y="67068"/>
                  </a:moveTo>
                  <a:lnTo>
                    <a:pt x="365286" y="67068"/>
                  </a:lnTo>
                  <a:lnTo>
                    <a:pt x="355953" y="67570"/>
                  </a:lnTo>
                  <a:lnTo>
                    <a:pt x="315955" y="82270"/>
                  </a:lnTo>
                  <a:lnTo>
                    <a:pt x="290725" y="111950"/>
                  </a:lnTo>
                  <a:lnTo>
                    <a:pt x="435718" y="111950"/>
                  </a:lnTo>
                  <a:lnTo>
                    <a:pt x="410518" y="82685"/>
                  </a:lnTo>
                  <a:lnTo>
                    <a:pt x="374621" y="67551"/>
                  </a:lnTo>
                  <a:lnTo>
                    <a:pt x="368436" y="67068"/>
                  </a:lnTo>
                  <a:close/>
                </a:path>
              </a:pathLst>
            </a:custGeom>
            <a:solidFill>
              <a:srgbClr val="FFFFFF">
                <a:alpha val="48626"/>
              </a:srgbClr>
            </a:solidFill>
          </p:spPr>
          <p:txBody>
            <a:bodyPr wrap="square" lIns="0" tIns="0" rIns="0" bIns="0" rtlCol="0"/>
            <a:lstStyle/>
            <a:p>
              <a:endParaRPr sz="1674"/>
            </a:p>
          </p:txBody>
        </p:sp>
        <p:pic>
          <p:nvPicPr>
            <p:cNvPr id="18" name="object 17">
              <a:extLst>
                <a:ext uri="{FF2B5EF4-FFF2-40B4-BE49-F238E27FC236}">
                  <a16:creationId xmlns:a16="http://schemas.microsoft.com/office/drawing/2014/main" id="{A31E7715-0A38-AB40-BE52-44C542A01B35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7344" y="4066108"/>
              <a:ext cx="140131" cy="185775"/>
            </a:xfrm>
            <a:prstGeom prst="rect">
              <a:avLst/>
            </a:prstGeom>
          </p:spPr>
        </p:pic>
        <p:pic>
          <p:nvPicPr>
            <p:cNvPr id="19" name="object 18">
              <a:extLst>
                <a:ext uri="{FF2B5EF4-FFF2-40B4-BE49-F238E27FC236}">
                  <a16:creationId xmlns:a16="http://schemas.microsoft.com/office/drawing/2014/main" id="{2DD9AC76-D679-4047-8EA8-27FED2FDDDAD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1544" y="1706879"/>
              <a:ext cx="2904744" cy="3249168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92EA6B37-17C8-1848-B476-93433E94E907}"/>
              </a:ext>
            </a:extLst>
          </p:cNvPr>
          <p:cNvSpPr/>
          <p:nvPr/>
        </p:nvSpPr>
        <p:spPr>
          <a:xfrm>
            <a:off x="4790316" y="4367990"/>
            <a:ext cx="10329033" cy="467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7042" indent="-425230">
              <a:spcBef>
                <a:spcPts val="98"/>
              </a:spcBef>
              <a:buFont typeface="Arial" panose="020B0604020202020204" pitchFamily="34" charset="0"/>
              <a:buChar char="•"/>
            </a:pPr>
            <a:r>
              <a:rPr lang="en-US" sz="2480" b="1" spc="-14" dirty="0">
                <a:solidFill>
                  <a:srgbClr val="4D347C"/>
                </a:solidFill>
                <a:latin typeface="Calibri (Body)"/>
                <a:cs typeface="Lucida Sans Unicode"/>
              </a:rPr>
              <a:t>I</a:t>
            </a:r>
            <a:r>
              <a:rPr lang="en-US" sz="2480" b="1" spc="-88" dirty="0">
                <a:solidFill>
                  <a:srgbClr val="4D347C"/>
                </a:solidFill>
                <a:latin typeface="Calibri (Body)"/>
                <a:cs typeface="Lucida Sans Unicode"/>
              </a:rPr>
              <a:t> </a:t>
            </a:r>
            <a:r>
              <a:rPr lang="en-US" sz="2480" b="1" spc="-37" dirty="0">
                <a:solidFill>
                  <a:srgbClr val="4D347C"/>
                </a:solidFill>
                <a:latin typeface="Calibri (Body)"/>
                <a:cs typeface="Lucida Sans Unicode"/>
              </a:rPr>
              <a:t>think</a:t>
            </a:r>
            <a:r>
              <a:rPr lang="en-US" sz="2480" b="1" spc="-122" dirty="0">
                <a:solidFill>
                  <a:srgbClr val="4D347C"/>
                </a:solidFill>
                <a:latin typeface="Calibri (Body)"/>
                <a:cs typeface="Lucida Sans Unicode"/>
              </a:rPr>
              <a:t> </a:t>
            </a:r>
            <a:r>
              <a:rPr lang="en-US" sz="2480" b="1" spc="-19" dirty="0">
                <a:solidFill>
                  <a:srgbClr val="4D347C"/>
                </a:solidFill>
                <a:latin typeface="Calibri (Body)"/>
                <a:cs typeface="Lucida Sans Unicode"/>
              </a:rPr>
              <a:t>my</a:t>
            </a:r>
            <a:r>
              <a:rPr lang="en-US" sz="2480" b="1" spc="-88" dirty="0">
                <a:solidFill>
                  <a:srgbClr val="4D347C"/>
                </a:solidFill>
                <a:latin typeface="Calibri (Body)"/>
                <a:cs typeface="Lucida Sans Unicode"/>
              </a:rPr>
              <a:t> </a:t>
            </a:r>
            <a:r>
              <a:rPr lang="en-US" sz="2480" b="1" spc="-32" dirty="0">
                <a:solidFill>
                  <a:srgbClr val="4D347C"/>
                </a:solidFill>
                <a:latin typeface="Calibri (Body)"/>
                <a:cs typeface="Lucida Sans Unicode"/>
              </a:rPr>
              <a:t>passion</a:t>
            </a:r>
            <a:r>
              <a:rPr lang="en-US" sz="2480" b="1" spc="-98" dirty="0">
                <a:solidFill>
                  <a:srgbClr val="4D347C"/>
                </a:solidFill>
                <a:latin typeface="Calibri (Body)"/>
                <a:cs typeface="Lucida Sans Unicode"/>
              </a:rPr>
              <a:t> </a:t>
            </a:r>
            <a:r>
              <a:rPr lang="en-US" sz="2480" b="1" spc="-24" dirty="0">
                <a:solidFill>
                  <a:srgbClr val="4D347C"/>
                </a:solidFill>
                <a:latin typeface="Calibri (Body)"/>
                <a:cs typeface="Lucida Sans Unicode"/>
              </a:rPr>
              <a:t>for</a:t>
            </a:r>
            <a:r>
              <a:rPr lang="en-US" sz="2480" b="1" spc="-125" dirty="0">
                <a:solidFill>
                  <a:srgbClr val="4D347C"/>
                </a:solidFill>
                <a:latin typeface="Calibri (Body)"/>
                <a:cs typeface="Lucida Sans Unicode"/>
              </a:rPr>
              <a:t> </a:t>
            </a:r>
            <a:r>
              <a:rPr lang="en-US" sz="2480" b="1" spc="-32" dirty="0">
                <a:solidFill>
                  <a:srgbClr val="4D347C"/>
                </a:solidFill>
                <a:latin typeface="Calibri (Body)"/>
                <a:cs typeface="Lucida Sans Unicode"/>
              </a:rPr>
              <a:t>leaving</a:t>
            </a:r>
            <a:r>
              <a:rPr lang="en-US" sz="2480" b="1" spc="-135" dirty="0">
                <a:solidFill>
                  <a:srgbClr val="4D347C"/>
                </a:solidFill>
                <a:latin typeface="Calibri (Body)"/>
                <a:cs typeface="Lucida Sans Unicode"/>
              </a:rPr>
              <a:t> </a:t>
            </a:r>
            <a:r>
              <a:rPr lang="en-US" sz="2480" b="1" spc="10" dirty="0">
                <a:solidFill>
                  <a:srgbClr val="4D347C"/>
                </a:solidFill>
                <a:latin typeface="Calibri (Body)"/>
                <a:cs typeface="Lucida Sans Unicode"/>
              </a:rPr>
              <a:t>a</a:t>
            </a:r>
            <a:r>
              <a:rPr lang="en-US" sz="2480" b="1" spc="-79" dirty="0">
                <a:solidFill>
                  <a:srgbClr val="4D347C"/>
                </a:solidFill>
                <a:latin typeface="Calibri (Body)"/>
                <a:cs typeface="Lucida Sans Unicode"/>
              </a:rPr>
              <a:t> </a:t>
            </a:r>
            <a:r>
              <a:rPr lang="en-US" sz="2480" b="1" spc="-42" dirty="0">
                <a:solidFill>
                  <a:srgbClr val="4D347C"/>
                </a:solidFill>
                <a:latin typeface="Calibri (Body)"/>
                <a:cs typeface="Lucida Sans Unicode"/>
              </a:rPr>
              <a:t>significant</a:t>
            </a:r>
            <a:r>
              <a:rPr lang="en-US" sz="2480" b="1" spc="-154" dirty="0">
                <a:solidFill>
                  <a:srgbClr val="4D347C"/>
                </a:solidFill>
                <a:latin typeface="Calibri (Body)"/>
                <a:cs typeface="Lucida Sans Unicode"/>
              </a:rPr>
              <a:t> </a:t>
            </a:r>
            <a:r>
              <a:rPr lang="en-US" sz="2480" b="1" spc="-29" dirty="0">
                <a:solidFill>
                  <a:srgbClr val="4D347C"/>
                </a:solidFill>
                <a:latin typeface="Calibri (Body)"/>
                <a:cs typeface="Lucida Sans Unicode"/>
              </a:rPr>
              <a:t>impact</a:t>
            </a:r>
            <a:r>
              <a:rPr lang="en-US" sz="2480" b="1" spc="-107" dirty="0">
                <a:solidFill>
                  <a:srgbClr val="4D347C"/>
                </a:solidFill>
                <a:latin typeface="Calibri (Body)"/>
                <a:cs typeface="Lucida Sans Unicode"/>
              </a:rPr>
              <a:t> </a:t>
            </a:r>
            <a:r>
              <a:rPr lang="en-US" sz="2480" b="1" spc="-19" dirty="0">
                <a:solidFill>
                  <a:srgbClr val="4D347C"/>
                </a:solidFill>
                <a:latin typeface="Calibri (Body)"/>
                <a:cs typeface="Lucida Sans Unicode"/>
              </a:rPr>
              <a:t>on</a:t>
            </a:r>
            <a:r>
              <a:rPr lang="en-US" sz="2480" b="1" spc="-98" dirty="0">
                <a:solidFill>
                  <a:srgbClr val="4D347C"/>
                </a:solidFill>
                <a:latin typeface="Calibri (Body)"/>
                <a:cs typeface="Lucida Sans Unicode"/>
              </a:rPr>
              <a:t> </a:t>
            </a:r>
            <a:r>
              <a:rPr lang="en-US" sz="2480" b="1" spc="-10" dirty="0">
                <a:solidFill>
                  <a:srgbClr val="4D347C"/>
                </a:solidFill>
                <a:latin typeface="Calibri (Body)"/>
                <a:cs typeface="Lucida Sans Unicode"/>
              </a:rPr>
              <a:t>the</a:t>
            </a:r>
            <a:endParaRPr lang="en-US" sz="2480" b="1" dirty="0">
              <a:latin typeface="Calibri (Body)"/>
              <a:cs typeface="Lucida Sans Unicode"/>
            </a:endParaRPr>
          </a:p>
          <a:p>
            <a:pPr marL="437042" indent="-425230">
              <a:buFont typeface="Arial" panose="020B0604020202020204" pitchFamily="34" charset="0"/>
              <a:buChar char="•"/>
            </a:pPr>
            <a:r>
              <a:rPr lang="en-US" sz="2480" b="1" spc="-37" dirty="0">
                <a:solidFill>
                  <a:srgbClr val="4D347C"/>
                </a:solidFill>
                <a:latin typeface="Calibri (Body)"/>
                <a:cs typeface="Lucida Sans Unicode"/>
              </a:rPr>
              <a:t>next</a:t>
            </a:r>
            <a:r>
              <a:rPr lang="en-US" sz="2480" b="1" spc="-112" dirty="0">
                <a:solidFill>
                  <a:srgbClr val="4D347C"/>
                </a:solidFill>
                <a:latin typeface="Calibri (Body)"/>
                <a:cs typeface="Lucida Sans Unicode"/>
              </a:rPr>
              <a:t> g</a:t>
            </a:r>
            <a:r>
              <a:rPr lang="en-US" sz="2480" b="1" spc="14" dirty="0">
                <a:solidFill>
                  <a:srgbClr val="4D347C"/>
                </a:solidFill>
                <a:latin typeface="Calibri (Body)"/>
                <a:cs typeface="Lucida Sans Unicode"/>
              </a:rPr>
              <a:t>e</a:t>
            </a:r>
            <a:r>
              <a:rPr lang="en-US" sz="2480" b="1" dirty="0">
                <a:solidFill>
                  <a:srgbClr val="4D347C"/>
                </a:solidFill>
                <a:latin typeface="Calibri (Body)"/>
                <a:cs typeface="Lucida Sans Unicode"/>
              </a:rPr>
              <a:t>ne</a:t>
            </a:r>
            <a:r>
              <a:rPr lang="en-US" sz="2480" b="1" spc="-5" dirty="0">
                <a:solidFill>
                  <a:srgbClr val="4D347C"/>
                </a:solidFill>
                <a:latin typeface="Calibri (Body)"/>
                <a:cs typeface="Lucida Sans Unicode"/>
              </a:rPr>
              <a:t>r</a:t>
            </a:r>
            <a:r>
              <a:rPr lang="en-US" sz="2480" b="1" dirty="0">
                <a:solidFill>
                  <a:srgbClr val="4D347C"/>
                </a:solidFill>
                <a:latin typeface="Calibri (Body)"/>
                <a:cs typeface="Lucida Sans Unicode"/>
              </a:rPr>
              <a:t>a</a:t>
            </a:r>
            <a:r>
              <a:rPr lang="en-US" sz="2480" b="1" spc="-24" dirty="0">
                <a:solidFill>
                  <a:srgbClr val="4D347C"/>
                </a:solidFill>
                <a:latin typeface="Calibri (Body)"/>
                <a:cs typeface="Lucida Sans Unicode"/>
              </a:rPr>
              <a:t>ti</a:t>
            </a:r>
            <a:r>
              <a:rPr lang="en-US" sz="2480" b="1" spc="-56" dirty="0">
                <a:solidFill>
                  <a:srgbClr val="4D347C"/>
                </a:solidFill>
                <a:latin typeface="Calibri (Body)"/>
                <a:cs typeface="Lucida Sans Unicode"/>
              </a:rPr>
              <a:t>o</a:t>
            </a:r>
            <a:r>
              <a:rPr lang="en-US" sz="2480" b="1" spc="-5" dirty="0">
                <a:solidFill>
                  <a:srgbClr val="4D347C"/>
                </a:solidFill>
                <a:latin typeface="Calibri (Body)"/>
                <a:cs typeface="Lucida Sans Unicode"/>
              </a:rPr>
              <a:t>n</a:t>
            </a:r>
            <a:r>
              <a:rPr lang="en-US" sz="2480" b="1" spc="-140" dirty="0">
                <a:solidFill>
                  <a:srgbClr val="4D347C"/>
                </a:solidFill>
                <a:latin typeface="Calibri (Body)"/>
                <a:cs typeface="Lucida Sans Unicode"/>
              </a:rPr>
              <a:t> </a:t>
            </a:r>
            <a:r>
              <a:rPr lang="en-US" sz="2480" b="1" spc="10" dirty="0">
                <a:solidFill>
                  <a:srgbClr val="4D347C"/>
                </a:solidFill>
                <a:latin typeface="Calibri (Body)"/>
                <a:cs typeface="Lucida Sans Unicode"/>
              </a:rPr>
              <a:t>w</a:t>
            </a:r>
            <a:r>
              <a:rPr lang="en-US" sz="2480" b="1" dirty="0">
                <a:solidFill>
                  <a:srgbClr val="4D347C"/>
                </a:solidFill>
                <a:latin typeface="Calibri (Body)"/>
                <a:cs typeface="Lucida Sans Unicode"/>
              </a:rPr>
              <a:t>a</a:t>
            </a:r>
            <a:r>
              <a:rPr lang="en-US" sz="2480" b="1" spc="-47" dirty="0">
                <a:solidFill>
                  <a:srgbClr val="4D347C"/>
                </a:solidFill>
                <a:latin typeface="Calibri (Body)"/>
                <a:cs typeface="Lucida Sans Unicode"/>
              </a:rPr>
              <a:t>s</a:t>
            </a:r>
            <a:r>
              <a:rPr lang="en-US" sz="2480" b="1" spc="-93" dirty="0">
                <a:solidFill>
                  <a:srgbClr val="4D347C"/>
                </a:solidFill>
                <a:latin typeface="Calibri (Body)"/>
                <a:cs typeface="Lucida Sans Unicode"/>
              </a:rPr>
              <a:t> </a:t>
            </a:r>
            <a:r>
              <a:rPr lang="en-US" sz="2480" b="1" spc="-24" dirty="0">
                <a:solidFill>
                  <a:srgbClr val="4D347C"/>
                </a:solidFill>
                <a:latin typeface="Calibri (Body)"/>
                <a:cs typeface="Lucida Sans Unicode"/>
              </a:rPr>
              <a:t>t</a:t>
            </a:r>
            <a:r>
              <a:rPr lang="en-US" sz="2480" b="1" dirty="0">
                <a:solidFill>
                  <a:srgbClr val="4D347C"/>
                </a:solidFill>
                <a:latin typeface="Calibri (Body)"/>
                <a:cs typeface="Lucida Sans Unicode"/>
              </a:rPr>
              <a:t>he</a:t>
            </a:r>
            <a:r>
              <a:rPr lang="en-US" sz="2480" b="1" spc="-88" dirty="0">
                <a:solidFill>
                  <a:srgbClr val="4D347C"/>
                </a:solidFill>
                <a:latin typeface="Calibri (Body)"/>
                <a:cs typeface="Lucida Sans Unicode"/>
              </a:rPr>
              <a:t> </a:t>
            </a:r>
            <a:r>
              <a:rPr lang="en-US" sz="2480" b="1" spc="-24" dirty="0">
                <a:solidFill>
                  <a:srgbClr val="4D347C"/>
                </a:solidFill>
                <a:latin typeface="Calibri (Body)"/>
                <a:cs typeface="Lucida Sans Unicode"/>
              </a:rPr>
              <a:t>sp</a:t>
            </a:r>
            <a:r>
              <a:rPr lang="en-US" sz="2480" b="1" spc="-32" dirty="0">
                <a:solidFill>
                  <a:srgbClr val="4D347C"/>
                </a:solidFill>
                <a:latin typeface="Calibri (Body)"/>
                <a:cs typeface="Lucida Sans Unicode"/>
              </a:rPr>
              <a:t>a</a:t>
            </a:r>
            <a:r>
              <a:rPr lang="en-US" sz="2480" b="1" spc="-10" dirty="0">
                <a:solidFill>
                  <a:srgbClr val="4D347C"/>
                </a:solidFill>
                <a:latin typeface="Calibri (Body)"/>
                <a:cs typeface="Lucida Sans Unicode"/>
              </a:rPr>
              <a:t>r</a:t>
            </a:r>
            <a:r>
              <a:rPr lang="en-US" sz="2480" b="1" spc="-84" dirty="0">
                <a:solidFill>
                  <a:srgbClr val="4D347C"/>
                </a:solidFill>
                <a:latin typeface="Calibri (Body)"/>
                <a:cs typeface="Lucida Sans Unicode"/>
              </a:rPr>
              <a:t>k</a:t>
            </a:r>
            <a:endParaRPr lang="en-US" sz="2480" b="1" dirty="0">
              <a:latin typeface="Calibri (Body)"/>
              <a:cs typeface="Lucida Sans Unicode"/>
            </a:endParaRPr>
          </a:p>
          <a:p>
            <a:pPr marL="437042" indent="-425230">
              <a:spcBef>
                <a:spcPts val="5"/>
              </a:spcBef>
              <a:buFont typeface="Arial" panose="020B0604020202020204" pitchFamily="34" charset="0"/>
              <a:buChar char="•"/>
            </a:pPr>
            <a:r>
              <a:rPr lang="en-US" sz="2480" b="1" spc="-29" dirty="0">
                <a:solidFill>
                  <a:srgbClr val="4D347C"/>
                </a:solidFill>
                <a:latin typeface="Calibri (Body)"/>
                <a:cs typeface="Lucida Sans Unicode"/>
              </a:rPr>
              <a:t>t</a:t>
            </a:r>
            <a:r>
              <a:rPr lang="en-US" sz="2480" b="1" dirty="0">
                <a:solidFill>
                  <a:srgbClr val="4D347C"/>
                </a:solidFill>
                <a:latin typeface="Calibri (Body)"/>
                <a:cs typeface="Lucida Sans Unicode"/>
              </a:rPr>
              <a:t>h</a:t>
            </a:r>
            <a:r>
              <a:rPr lang="en-US" sz="2480" b="1" spc="-10" dirty="0">
                <a:solidFill>
                  <a:srgbClr val="4D347C"/>
                </a:solidFill>
                <a:latin typeface="Calibri (Body)"/>
                <a:cs typeface="Lucida Sans Unicode"/>
              </a:rPr>
              <a:t>a</a:t>
            </a:r>
            <a:r>
              <a:rPr lang="en-US" sz="2480" b="1" spc="-32" dirty="0">
                <a:solidFill>
                  <a:srgbClr val="4D347C"/>
                </a:solidFill>
                <a:latin typeface="Calibri (Body)"/>
                <a:cs typeface="Lucida Sans Unicode"/>
              </a:rPr>
              <a:t>t</a:t>
            </a:r>
            <a:r>
              <a:rPr lang="en-US" sz="2480" b="1" spc="-112" dirty="0">
                <a:solidFill>
                  <a:srgbClr val="4D347C"/>
                </a:solidFill>
                <a:latin typeface="Calibri (Body)"/>
                <a:cs typeface="Lucida Sans Unicode"/>
              </a:rPr>
              <a:t> </a:t>
            </a:r>
            <a:r>
              <a:rPr lang="en-US" sz="2480" b="1" spc="-19" dirty="0">
                <a:solidFill>
                  <a:srgbClr val="4D347C"/>
                </a:solidFill>
                <a:latin typeface="Calibri (Body)"/>
                <a:cs typeface="Lucida Sans Unicode"/>
              </a:rPr>
              <a:t>l</a:t>
            </a:r>
            <a:r>
              <a:rPr lang="en-US" sz="2480" b="1" spc="-24" dirty="0">
                <a:solidFill>
                  <a:srgbClr val="4D347C"/>
                </a:solidFill>
                <a:latin typeface="Calibri (Body)"/>
                <a:cs typeface="Lucida Sans Unicode"/>
              </a:rPr>
              <a:t>ed</a:t>
            </a:r>
            <a:r>
              <a:rPr lang="en-US" sz="2480" b="1" spc="-117" dirty="0">
                <a:solidFill>
                  <a:srgbClr val="4D347C"/>
                </a:solidFill>
                <a:latin typeface="Calibri (Body)"/>
                <a:cs typeface="Lucida Sans Unicode"/>
              </a:rPr>
              <a:t> </a:t>
            </a:r>
            <a:r>
              <a:rPr lang="en-US" sz="2480" b="1" spc="-10" dirty="0">
                <a:solidFill>
                  <a:srgbClr val="4D347C"/>
                </a:solidFill>
                <a:latin typeface="Calibri (Body)"/>
                <a:cs typeface="Lucida Sans Unicode"/>
              </a:rPr>
              <a:t>m</a:t>
            </a:r>
            <a:r>
              <a:rPr lang="en-US" sz="2480" b="1" spc="10" dirty="0">
                <a:solidFill>
                  <a:srgbClr val="4D347C"/>
                </a:solidFill>
                <a:latin typeface="Calibri (Body)"/>
                <a:cs typeface="Lucida Sans Unicode"/>
              </a:rPr>
              <a:t>e</a:t>
            </a:r>
            <a:r>
              <a:rPr lang="en-US" sz="2480" b="1" spc="-84" dirty="0">
                <a:solidFill>
                  <a:srgbClr val="4D347C"/>
                </a:solidFill>
                <a:latin typeface="Calibri (Body)"/>
                <a:cs typeface="Lucida Sans Unicode"/>
              </a:rPr>
              <a:t> </a:t>
            </a:r>
            <a:r>
              <a:rPr lang="en-US" sz="2480" b="1" spc="-32" dirty="0">
                <a:solidFill>
                  <a:srgbClr val="4D347C"/>
                </a:solidFill>
                <a:latin typeface="Calibri (Body)"/>
                <a:cs typeface="Lucida Sans Unicode"/>
              </a:rPr>
              <a:t>in</a:t>
            </a:r>
            <a:r>
              <a:rPr lang="en-US" sz="2480" b="1" spc="-98" dirty="0">
                <a:solidFill>
                  <a:srgbClr val="4D347C"/>
                </a:solidFill>
                <a:latin typeface="Calibri (Body)"/>
                <a:cs typeface="Lucida Sans Unicode"/>
              </a:rPr>
              <a:t> </a:t>
            </a:r>
            <a:r>
              <a:rPr lang="en-US" sz="2480" b="1" spc="-10" dirty="0">
                <a:solidFill>
                  <a:srgbClr val="4D347C"/>
                </a:solidFill>
                <a:latin typeface="Calibri (Body)"/>
                <a:cs typeface="Lucida Sans Unicode"/>
              </a:rPr>
              <a:t>m</a:t>
            </a:r>
            <a:r>
              <a:rPr lang="en-US" sz="2480" b="1" spc="-29" dirty="0">
                <a:solidFill>
                  <a:srgbClr val="4D347C"/>
                </a:solidFill>
                <a:latin typeface="Calibri (Body)"/>
                <a:cs typeface="Lucida Sans Unicode"/>
              </a:rPr>
              <a:t>y</a:t>
            </a:r>
            <a:r>
              <a:rPr lang="en-US" sz="2480" b="1" spc="-88" dirty="0">
                <a:solidFill>
                  <a:srgbClr val="4D347C"/>
                </a:solidFill>
                <a:latin typeface="Calibri (Body)"/>
                <a:cs typeface="Lucida Sans Unicode"/>
              </a:rPr>
              <a:t> </a:t>
            </a:r>
            <a:r>
              <a:rPr lang="en-US" sz="2480" b="1" spc="19" dirty="0">
                <a:solidFill>
                  <a:srgbClr val="4D347C"/>
                </a:solidFill>
                <a:latin typeface="Calibri (Body)"/>
                <a:cs typeface="Lucida Sans Unicode"/>
              </a:rPr>
              <a:t>S</a:t>
            </a:r>
            <a:r>
              <a:rPr lang="en-US" sz="2480" b="1" spc="-56" dirty="0">
                <a:solidFill>
                  <a:srgbClr val="4D347C"/>
                </a:solidFill>
                <a:latin typeface="Calibri (Body)"/>
                <a:cs typeface="Lucida Sans Unicode"/>
              </a:rPr>
              <a:t>T</a:t>
            </a:r>
            <a:r>
              <a:rPr lang="en-US" sz="2480" b="1" spc="-51" dirty="0">
                <a:solidFill>
                  <a:srgbClr val="4D347C"/>
                </a:solidFill>
                <a:latin typeface="Calibri (Body)"/>
                <a:cs typeface="Lucida Sans Unicode"/>
              </a:rPr>
              <a:t>E</a:t>
            </a:r>
            <a:r>
              <a:rPr lang="en-US" sz="2480" b="1" spc="66" dirty="0">
                <a:solidFill>
                  <a:srgbClr val="4D347C"/>
                </a:solidFill>
                <a:latin typeface="Calibri (Body)"/>
                <a:cs typeface="Lucida Sans Unicode"/>
              </a:rPr>
              <a:t>M</a:t>
            </a:r>
            <a:r>
              <a:rPr lang="en-US" sz="2480" b="1" spc="-103" dirty="0">
                <a:solidFill>
                  <a:srgbClr val="4D347C"/>
                </a:solidFill>
                <a:latin typeface="Calibri (Body)"/>
                <a:cs typeface="Lucida Sans Unicode"/>
              </a:rPr>
              <a:t> </a:t>
            </a:r>
            <a:r>
              <a:rPr lang="en-US" sz="2480" b="1" spc="-19" dirty="0">
                <a:solidFill>
                  <a:srgbClr val="4D347C"/>
                </a:solidFill>
                <a:latin typeface="Calibri (Body)"/>
                <a:cs typeface="Lucida Sans Unicode"/>
              </a:rPr>
              <a:t>ca</a:t>
            </a:r>
            <a:r>
              <a:rPr lang="en-US" sz="2480" b="1" spc="-29" dirty="0">
                <a:solidFill>
                  <a:srgbClr val="4D347C"/>
                </a:solidFill>
                <a:latin typeface="Calibri (Body)"/>
                <a:cs typeface="Lucida Sans Unicode"/>
              </a:rPr>
              <a:t>r</a:t>
            </a:r>
            <a:r>
              <a:rPr lang="en-US" sz="2480" b="1" spc="14" dirty="0">
                <a:solidFill>
                  <a:srgbClr val="4D347C"/>
                </a:solidFill>
                <a:latin typeface="Calibri (Body)"/>
                <a:cs typeface="Lucida Sans Unicode"/>
              </a:rPr>
              <a:t>ee</a:t>
            </a:r>
            <a:r>
              <a:rPr lang="en-US" sz="2480" b="1" dirty="0">
                <a:solidFill>
                  <a:srgbClr val="4D347C"/>
                </a:solidFill>
                <a:latin typeface="Calibri (Body)"/>
                <a:cs typeface="Lucida Sans Unicode"/>
              </a:rPr>
              <a:t>r</a:t>
            </a:r>
            <a:endParaRPr lang="en-US" sz="2480" b="1" dirty="0">
              <a:latin typeface="Calibri (Body)"/>
              <a:cs typeface="Lucida Sans Unicode"/>
            </a:endParaRPr>
          </a:p>
          <a:p>
            <a:pPr marL="437042" indent="-425230">
              <a:buFont typeface="Arial" panose="020B0604020202020204" pitchFamily="34" charset="0"/>
              <a:buChar char="•"/>
            </a:pPr>
            <a:r>
              <a:rPr lang="en-US" sz="2480" b="1" spc="-14" dirty="0">
                <a:solidFill>
                  <a:srgbClr val="4D347C"/>
                </a:solidFill>
                <a:latin typeface="Calibri (Body)"/>
                <a:cs typeface="Lucida Sans Unicode"/>
              </a:rPr>
              <a:t>I</a:t>
            </a:r>
            <a:r>
              <a:rPr lang="en-US" sz="2480" b="1" spc="-88" dirty="0">
                <a:solidFill>
                  <a:srgbClr val="4D347C"/>
                </a:solidFill>
                <a:latin typeface="Calibri (Body)"/>
                <a:cs typeface="Lucida Sans Unicode"/>
              </a:rPr>
              <a:t> </a:t>
            </a:r>
            <a:r>
              <a:rPr lang="en-US" sz="2480" b="1" spc="-47" dirty="0">
                <a:solidFill>
                  <a:srgbClr val="4D347C"/>
                </a:solidFill>
                <a:latin typeface="Calibri (Body)"/>
                <a:cs typeface="Lucida Sans Unicode"/>
              </a:rPr>
              <a:t>s</a:t>
            </a:r>
            <a:r>
              <a:rPr lang="en-US" sz="2480" b="1" spc="-29" dirty="0">
                <a:solidFill>
                  <a:srgbClr val="4D347C"/>
                </a:solidFill>
                <a:latin typeface="Calibri (Body)"/>
                <a:cs typeface="Lucida Sans Unicode"/>
              </a:rPr>
              <a:t>t</a:t>
            </a:r>
            <a:r>
              <a:rPr lang="en-US" sz="2480" b="1" dirty="0">
                <a:solidFill>
                  <a:srgbClr val="4D347C"/>
                </a:solidFill>
                <a:latin typeface="Calibri (Body)"/>
                <a:cs typeface="Lucida Sans Unicode"/>
              </a:rPr>
              <a:t>a</a:t>
            </a:r>
            <a:r>
              <a:rPr lang="en-US" sz="2480" b="1" spc="-10" dirty="0">
                <a:solidFill>
                  <a:srgbClr val="4D347C"/>
                </a:solidFill>
                <a:latin typeface="Calibri (Body)"/>
                <a:cs typeface="Lucida Sans Unicode"/>
              </a:rPr>
              <a:t>r</a:t>
            </a:r>
            <a:r>
              <a:rPr lang="en-US" sz="2480" b="1" spc="-24" dirty="0">
                <a:solidFill>
                  <a:srgbClr val="4D347C"/>
                </a:solidFill>
                <a:latin typeface="Calibri (Body)"/>
                <a:cs typeface="Lucida Sans Unicode"/>
              </a:rPr>
              <a:t>t</a:t>
            </a:r>
            <a:r>
              <a:rPr lang="en-US" sz="2480" b="1" spc="14" dirty="0">
                <a:solidFill>
                  <a:srgbClr val="4D347C"/>
                </a:solidFill>
                <a:latin typeface="Calibri (Body)"/>
                <a:cs typeface="Lucida Sans Unicode"/>
              </a:rPr>
              <a:t>e</a:t>
            </a:r>
            <a:r>
              <a:rPr lang="en-US" sz="2480" b="1" spc="-24" dirty="0">
                <a:solidFill>
                  <a:srgbClr val="4D347C"/>
                </a:solidFill>
                <a:latin typeface="Calibri (Body)"/>
                <a:cs typeface="Lucida Sans Unicode"/>
              </a:rPr>
              <a:t>d</a:t>
            </a:r>
            <a:r>
              <a:rPr lang="en-US" sz="2480" b="1" spc="-140" dirty="0">
                <a:solidFill>
                  <a:srgbClr val="4D347C"/>
                </a:solidFill>
                <a:latin typeface="Calibri (Body)"/>
                <a:cs typeface="Lucida Sans Unicode"/>
              </a:rPr>
              <a:t> </a:t>
            </a:r>
            <a:r>
              <a:rPr lang="en-US" sz="2480" b="1" dirty="0">
                <a:solidFill>
                  <a:srgbClr val="4D347C"/>
                </a:solidFill>
                <a:latin typeface="Calibri (Body)"/>
                <a:cs typeface="Lucida Sans Unicode"/>
              </a:rPr>
              <a:t>a</a:t>
            </a:r>
            <a:r>
              <a:rPr lang="en-US" sz="2480" b="1" spc="-47" dirty="0">
                <a:solidFill>
                  <a:srgbClr val="4D347C"/>
                </a:solidFill>
                <a:latin typeface="Calibri (Body)"/>
                <a:cs typeface="Lucida Sans Unicode"/>
              </a:rPr>
              <a:t>s</a:t>
            </a:r>
            <a:r>
              <a:rPr lang="en-US" sz="2480" b="1" spc="-93" dirty="0">
                <a:solidFill>
                  <a:srgbClr val="4D347C"/>
                </a:solidFill>
                <a:latin typeface="Calibri (Body)"/>
                <a:cs typeface="Lucida Sans Unicode"/>
              </a:rPr>
              <a:t> </a:t>
            </a:r>
            <a:r>
              <a:rPr lang="en-US" sz="2480" b="1" spc="10" dirty="0">
                <a:solidFill>
                  <a:srgbClr val="4D347C"/>
                </a:solidFill>
                <a:latin typeface="Calibri (Body)"/>
                <a:cs typeface="Lucida Sans Unicode"/>
              </a:rPr>
              <a:t>a</a:t>
            </a:r>
            <a:r>
              <a:rPr lang="en-US" sz="2480" b="1" spc="-103" dirty="0">
                <a:solidFill>
                  <a:srgbClr val="4D347C"/>
                </a:solidFill>
                <a:latin typeface="Calibri (Body)"/>
                <a:cs typeface="Lucida Sans Unicode"/>
              </a:rPr>
              <a:t> </a:t>
            </a:r>
            <a:r>
              <a:rPr lang="en-US" sz="2480" b="1" spc="-47" dirty="0">
                <a:solidFill>
                  <a:srgbClr val="4D347C"/>
                </a:solidFill>
                <a:latin typeface="Calibri (Body)"/>
                <a:cs typeface="Lucida Sans Unicode"/>
              </a:rPr>
              <a:t>s</a:t>
            </a:r>
            <a:r>
              <a:rPr lang="en-US" sz="2480" b="1" spc="-29" dirty="0">
                <a:solidFill>
                  <a:srgbClr val="4D347C"/>
                </a:solidFill>
                <a:latin typeface="Calibri (Body)"/>
                <a:cs typeface="Lucida Sans Unicode"/>
              </a:rPr>
              <a:t>t</a:t>
            </a:r>
            <a:r>
              <a:rPr lang="en-US" sz="2480" b="1" spc="14" dirty="0">
                <a:solidFill>
                  <a:srgbClr val="4D347C"/>
                </a:solidFill>
                <a:latin typeface="Calibri (Body)"/>
                <a:cs typeface="Lucida Sans Unicode"/>
              </a:rPr>
              <a:t>e</a:t>
            </a:r>
            <a:r>
              <a:rPr lang="en-US" sz="2480" b="1" dirty="0">
                <a:solidFill>
                  <a:srgbClr val="4D347C"/>
                </a:solidFill>
                <a:latin typeface="Calibri (Body)"/>
                <a:cs typeface="Lucida Sans Unicode"/>
              </a:rPr>
              <a:t>m</a:t>
            </a:r>
            <a:r>
              <a:rPr lang="en-US" sz="2480" b="1" spc="-125" dirty="0">
                <a:solidFill>
                  <a:srgbClr val="4D347C"/>
                </a:solidFill>
                <a:latin typeface="Calibri (Body)"/>
                <a:cs typeface="Lucida Sans Unicode"/>
              </a:rPr>
              <a:t> </a:t>
            </a:r>
            <a:r>
              <a:rPr lang="en-US" sz="2480" b="1" dirty="0">
                <a:solidFill>
                  <a:srgbClr val="4D347C"/>
                </a:solidFill>
                <a:latin typeface="Calibri (Body)"/>
                <a:cs typeface="Lucida Sans Unicode"/>
              </a:rPr>
              <a:t>a</a:t>
            </a:r>
            <a:r>
              <a:rPr lang="en-US" sz="2480" b="1" spc="-14" dirty="0">
                <a:solidFill>
                  <a:srgbClr val="4D347C"/>
                </a:solidFill>
                <a:latin typeface="Calibri (Body)"/>
                <a:cs typeface="Lucida Sans Unicode"/>
              </a:rPr>
              <a:t>nd</a:t>
            </a:r>
            <a:r>
              <a:rPr lang="en-US" sz="2480" b="1" spc="-103" dirty="0">
                <a:solidFill>
                  <a:srgbClr val="4D347C"/>
                </a:solidFill>
                <a:latin typeface="Calibri (Body)"/>
                <a:cs typeface="Lucida Sans Unicode"/>
              </a:rPr>
              <a:t> </a:t>
            </a:r>
            <a:r>
              <a:rPr lang="en-US" sz="2480" b="1" spc="-10" dirty="0">
                <a:solidFill>
                  <a:srgbClr val="4D347C"/>
                </a:solidFill>
                <a:latin typeface="Calibri (Body)"/>
                <a:cs typeface="Lucida Sans Unicode"/>
              </a:rPr>
              <a:t>r</a:t>
            </a:r>
            <a:r>
              <a:rPr lang="en-US" sz="2480" b="1" spc="-29" dirty="0">
                <a:solidFill>
                  <a:srgbClr val="4D347C"/>
                </a:solidFill>
                <a:latin typeface="Calibri (Body)"/>
                <a:cs typeface="Lucida Sans Unicode"/>
              </a:rPr>
              <a:t>o</a:t>
            </a:r>
            <a:r>
              <a:rPr lang="en-US" sz="2480" b="1" spc="-19" dirty="0">
                <a:solidFill>
                  <a:srgbClr val="4D347C"/>
                </a:solidFill>
                <a:latin typeface="Calibri (Body)"/>
                <a:cs typeface="Lucida Sans Unicode"/>
              </a:rPr>
              <a:t>b</a:t>
            </a:r>
            <a:r>
              <a:rPr lang="en-US" sz="2480" b="1" spc="-32" dirty="0">
                <a:solidFill>
                  <a:srgbClr val="4D347C"/>
                </a:solidFill>
                <a:latin typeface="Calibri (Body)"/>
                <a:cs typeface="Lucida Sans Unicode"/>
              </a:rPr>
              <a:t>o</a:t>
            </a:r>
            <a:r>
              <a:rPr lang="en-US" sz="2480" b="1" spc="-24" dirty="0">
                <a:solidFill>
                  <a:srgbClr val="4D347C"/>
                </a:solidFill>
                <a:latin typeface="Calibri (Body)"/>
                <a:cs typeface="Lucida Sans Unicode"/>
              </a:rPr>
              <a:t>t</a:t>
            </a:r>
            <a:r>
              <a:rPr lang="en-US" sz="2480" b="1" spc="-51" dirty="0">
                <a:solidFill>
                  <a:srgbClr val="4D347C"/>
                </a:solidFill>
                <a:latin typeface="Calibri (Body)"/>
                <a:cs typeface="Lucida Sans Unicode"/>
              </a:rPr>
              <a:t>ics</a:t>
            </a:r>
            <a:r>
              <a:rPr lang="en-US" sz="2480" b="1" spc="-112" dirty="0">
                <a:solidFill>
                  <a:srgbClr val="4D347C"/>
                </a:solidFill>
                <a:latin typeface="Calibri (Body)"/>
                <a:cs typeface="Lucida Sans Unicode"/>
              </a:rPr>
              <a:t> </a:t>
            </a:r>
            <a:r>
              <a:rPr lang="en-US" sz="2480" b="1" spc="-32" dirty="0">
                <a:solidFill>
                  <a:srgbClr val="4D347C"/>
                </a:solidFill>
                <a:latin typeface="Calibri (Body)"/>
                <a:cs typeface="Lucida Sans Unicode"/>
              </a:rPr>
              <a:t>c</a:t>
            </a:r>
            <a:r>
              <a:rPr lang="en-US" sz="2480" b="1" spc="-47" dirty="0">
                <a:solidFill>
                  <a:srgbClr val="4D347C"/>
                </a:solidFill>
                <a:latin typeface="Calibri (Body)"/>
                <a:cs typeface="Lucida Sans Unicode"/>
              </a:rPr>
              <a:t>o</a:t>
            </a:r>
            <a:r>
              <a:rPr lang="en-US" sz="2480" b="1" dirty="0">
                <a:solidFill>
                  <a:srgbClr val="4D347C"/>
                </a:solidFill>
                <a:latin typeface="Calibri (Body)"/>
                <a:cs typeface="Lucida Sans Unicode"/>
              </a:rPr>
              <a:t>a</a:t>
            </a:r>
            <a:r>
              <a:rPr lang="en-US" sz="2480" b="1" spc="-32" dirty="0">
                <a:solidFill>
                  <a:srgbClr val="4D347C"/>
                </a:solidFill>
                <a:latin typeface="Calibri (Body)"/>
                <a:cs typeface="Lucida Sans Unicode"/>
              </a:rPr>
              <a:t>ch</a:t>
            </a:r>
            <a:endParaRPr lang="en-US" sz="2480" b="1" dirty="0">
              <a:latin typeface="Calibri (Body)"/>
              <a:cs typeface="Lucida Sans Unicode"/>
            </a:endParaRPr>
          </a:p>
          <a:p>
            <a:pPr marL="437042" marR="305930" indent="-425230">
              <a:buFont typeface="Arial" panose="020B0604020202020204" pitchFamily="34" charset="0"/>
              <a:buChar char="•"/>
            </a:pPr>
            <a:r>
              <a:rPr lang="en-US" sz="2480" b="1" spc="-19" dirty="0">
                <a:solidFill>
                  <a:srgbClr val="4D347C"/>
                </a:solidFill>
                <a:latin typeface="Calibri (Body)"/>
                <a:cs typeface="Lucida Sans Unicode"/>
              </a:rPr>
              <a:t>l</a:t>
            </a:r>
            <a:r>
              <a:rPr lang="en-US" sz="2480" b="1" spc="-24" dirty="0">
                <a:solidFill>
                  <a:srgbClr val="4D347C"/>
                </a:solidFill>
                <a:latin typeface="Calibri (Body)"/>
                <a:cs typeface="Lucida Sans Unicode"/>
              </a:rPr>
              <a:t>e</a:t>
            </a:r>
            <a:r>
              <a:rPr lang="en-US" sz="2480" b="1" dirty="0">
                <a:solidFill>
                  <a:srgbClr val="4D347C"/>
                </a:solidFill>
                <a:latin typeface="Calibri (Body)"/>
                <a:cs typeface="Lucida Sans Unicode"/>
              </a:rPr>
              <a:t>a</a:t>
            </a:r>
            <a:r>
              <a:rPr lang="en-US" sz="2480" b="1" spc="-47" dirty="0">
                <a:solidFill>
                  <a:srgbClr val="4D347C"/>
                </a:solidFill>
                <a:latin typeface="Calibri (Body)"/>
                <a:cs typeface="Lucida Sans Unicode"/>
              </a:rPr>
              <a:t>ding</a:t>
            </a:r>
            <a:r>
              <a:rPr lang="en-US" sz="2480" b="1" spc="-135" dirty="0">
                <a:solidFill>
                  <a:srgbClr val="4D347C"/>
                </a:solidFill>
                <a:latin typeface="Calibri (Body)"/>
                <a:cs typeface="Lucida Sans Unicode"/>
              </a:rPr>
              <a:t> </a:t>
            </a:r>
            <a:r>
              <a:rPr lang="en-US" sz="2480" b="1" spc="-10" dirty="0">
                <a:solidFill>
                  <a:srgbClr val="4D347C"/>
                </a:solidFill>
                <a:latin typeface="Calibri (Body)"/>
                <a:cs typeface="Lucida Sans Unicode"/>
              </a:rPr>
              <a:t>m</a:t>
            </a:r>
            <a:r>
              <a:rPr lang="en-US" sz="2480" b="1" dirty="0">
                <a:solidFill>
                  <a:srgbClr val="4D347C"/>
                </a:solidFill>
                <a:latin typeface="Calibri (Body)"/>
                <a:cs typeface="Lucida Sans Unicode"/>
              </a:rPr>
              <a:t>a</a:t>
            </a:r>
            <a:r>
              <a:rPr lang="en-US" sz="2480" b="1" spc="-19" dirty="0">
                <a:solidFill>
                  <a:srgbClr val="4D347C"/>
                </a:solidFill>
                <a:latin typeface="Calibri (Body)"/>
                <a:cs typeface="Lucida Sans Unicode"/>
              </a:rPr>
              <a:t>ny</a:t>
            </a:r>
            <a:r>
              <a:rPr lang="en-US" sz="2480" b="1" spc="-93" dirty="0">
                <a:solidFill>
                  <a:srgbClr val="4D347C"/>
                </a:solidFill>
                <a:latin typeface="Calibri (Body)"/>
                <a:cs typeface="Lucida Sans Unicode"/>
              </a:rPr>
              <a:t> </a:t>
            </a:r>
            <a:r>
              <a:rPr lang="en-US" sz="2480" b="1" spc="-29" dirty="0">
                <a:solidFill>
                  <a:srgbClr val="4D347C"/>
                </a:solidFill>
                <a:latin typeface="Calibri (Body)"/>
                <a:cs typeface="Lucida Sans Unicode"/>
              </a:rPr>
              <a:t>t</a:t>
            </a:r>
            <a:r>
              <a:rPr lang="en-US" sz="2480" b="1" spc="14" dirty="0">
                <a:solidFill>
                  <a:srgbClr val="4D347C"/>
                </a:solidFill>
                <a:latin typeface="Calibri (Body)"/>
                <a:cs typeface="Lucida Sans Unicode"/>
              </a:rPr>
              <a:t>e</a:t>
            </a:r>
            <a:r>
              <a:rPr lang="en-US" sz="2480" b="1" dirty="0">
                <a:solidFill>
                  <a:srgbClr val="4D347C"/>
                </a:solidFill>
                <a:latin typeface="Calibri (Body)"/>
                <a:cs typeface="Lucida Sans Unicode"/>
              </a:rPr>
              <a:t>a</a:t>
            </a:r>
            <a:r>
              <a:rPr lang="en-US" sz="2480" b="1" spc="-10" dirty="0">
                <a:solidFill>
                  <a:srgbClr val="4D347C"/>
                </a:solidFill>
                <a:latin typeface="Calibri (Body)"/>
                <a:cs typeface="Lucida Sans Unicode"/>
              </a:rPr>
              <a:t>m</a:t>
            </a:r>
            <a:r>
              <a:rPr lang="en-US" sz="2480" b="1" spc="-47" dirty="0">
                <a:solidFill>
                  <a:srgbClr val="4D347C"/>
                </a:solidFill>
                <a:latin typeface="Calibri (Body)"/>
                <a:cs typeface="Lucida Sans Unicode"/>
              </a:rPr>
              <a:t>s</a:t>
            </a:r>
            <a:r>
              <a:rPr lang="en-US" sz="2480" b="1" spc="-117" dirty="0">
                <a:solidFill>
                  <a:srgbClr val="4D347C"/>
                </a:solidFill>
                <a:latin typeface="Calibri (Body)"/>
                <a:cs typeface="Lucida Sans Unicode"/>
              </a:rPr>
              <a:t> </a:t>
            </a:r>
            <a:r>
              <a:rPr lang="en-US" sz="2480" b="1" spc="-29" dirty="0">
                <a:solidFill>
                  <a:srgbClr val="4D347C"/>
                </a:solidFill>
                <a:latin typeface="Calibri (Body)"/>
                <a:cs typeface="Lucida Sans Unicode"/>
              </a:rPr>
              <a:t>wi</a:t>
            </a:r>
            <a:r>
              <a:rPr lang="en-US" sz="2480" b="1" spc="-14" dirty="0">
                <a:solidFill>
                  <a:srgbClr val="4D347C"/>
                </a:solidFill>
                <a:latin typeface="Calibri (Body)"/>
                <a:cs typeface="Lucida Sans Unicode"/>
              </a:rPr>
              <a:t>t</a:t>
            </a:r>
            <a:r>
              <a:rPr lang="en-US" sz="2480" b="1" spc="-10" dirty="0">
                <a:solidFill>
                  <a:srgbClr val="4D347C"/>
                </a:solidFill>
                <a:latin typeface="Calibri (Body)"/>
                <a:cs typeface="Lucida Sans Unicode"/>
              </a:rPr>
              <a:t>h</a:t>
            </a:r>
            <a:r>
              <a:rPr lang="en-US" sz="2480" b="1" spc="-98" dirty="0">
                <a:solidFill>
                  <a:srgbClr val="4D347C"/>
                </a:solidFill>
                <a:latin typeface="Calibri (Body)"/>
                <a:cs typeface="Lucida Sans Unicode"/>
              </a:rPr>
              <a:t> </a:t>
            </a:r>
            <a:r>
              <a:rPr lang="en-US" sz="2480" b="1" spc="-19" dirty="0">
                <a:solidFill>
                  <a:srgbClr val="4D347C"/>
                </a:solidFill>
                <a:latin typeface="Calibri (Body)"/>
                <a:cs typeface="Lucida Sans Unicode"/>
              </a:rPr>
              <a:t>v</a:t>
            </a:r>
            <a:r>
              <a:rPr lang="en-US" sz="2480" b="1" dirty="0">
                <a:solidFill>
                  <a:srgbClr val="4D347C"/>
                </a:solidFill>
                <a:latin typeface="Calibri (Body)"/>
                <a:cs typeface="Lucida Sans Unicode"/>
              </a:rPr>
              <a:t>a</a:t>
            </a:r>
            <a:r>
              <a:rPr lang="en-US" sz="2480" b="1" spc="-10" dirty="0">
                <a:solidFill>
                  <a:srgbClr val="4D347C"/>
                </a:solidFill>
                <a:latin typeface="Calibri (Body)"/>
                <a:cs typeface="Lucida Sans Unicode"/>
              </a:rPr>
              <a:t>r</a:t>
            </a:r>
            <a:r>
              <a:rPr lang="en-US" sz="2480" b="1" spc="-19" dirty="0">
                <a:solidFill>
                  <a:srgbClr val="4D347C"/>
                </a:solidFill>
                <a:latin typeface="Calibri (Body)"/>
                <a:cs typeface="Lucida Sans Unicode"/>
              </a:rPr>
              <a:t>i</a:t>
            </a:r>
            <a:r>
              <a:rPr lang="en-US" sz="2480" b="1" spc="-24" dirty="0">
                <a:solidFill>
                  <a:srgbClr val="4D347C"/>
                </a:solidFill>
                <a:latin typeface="Calibri (Body)"/>
                <a:cs typeface="Lucida Sans Unicode"/>
              </a:rPr>
              <a:t>e</a:t>
            </a:r>
            <a:r>
              <a:rPr lang="en-US" sz="2480" b="1" spc="-29" dirty="0">
                <a:solidFill>
                  <a:srgbClr val="4D347C"/>
                </a:solidFill>
                <a:latin typeface="Calibri (Body)"/>
                <a:cs typeface="Lucida Sans Unicode"/>
              </a:rPr>
              <a:t>ty</a:t>
            </a:r>
            <a:r>
              <a:rPr lang="en-US" sz="2480" b="1" spc="-135" dirty="0">
                <a:solidFill>
                  <a:srgbClr val="4D347C"/>
                </a:solidFill>
                <a:latin typeface="Calibri (Body)"/>
                <a:cs typeface="Lucida Sans Unicode"/>
              </a:rPr>
              <a:t> </a:t>
            </a:r>
            <a:r>
              <a:rPr lang="en-US" sz="2480" b="1" spc="-29" dirty="0">
                <a:solidFill>
                  <a:srgbClr val="4D347C"/>
                </a:solidFill>
                <a:latin typeface="Calibri (Body)"/>
                <a:cs typeface="Lucida Sans Unicode"/>
              </a:rPr>
              <a:t>o</a:t>
            </a:r>
            <a:r>
              <a:rPr lang="en-US" sz="2480" b="1" spc="-42" dirty="0">
                <a:solidFill>
                  <a:srgbClr val="4D347C"/>
                </a:solidFill>
                <a:latin typeface="Calibri (Body)"/>
                <a:cs typeface="Lucida Sans Unicode"/>
              </a:rPr>
              <a:t>f</a:t>
            </a:r>
            <a:r>
              <a:rPr lang="en-US" sz="2480" b="1" spc="-112" dirty="0">
                <a:solidFill>
                  <a:srgbClr val="4D347C"/>
                </a:solidFill>
                <a:latin typeface="Calibri (Body)"/>
                <a:cs typeface="Lucida Sans Unicode"/>
              </a:rPr>
              <a:t> </a:t>
            </a:r>
            <a:r>
              <a:rPr lang="en-US" sz="2480" b="1" dirty="0">
                <a:solidFill>
                  <a:srgbClr val="4D347C"/>
                </a:solidFill>
                <a:latin typeface="Calibri (Body)"/>
                <a:cs typeface="Lucida Sans Unicode"/>
              </a:rPr>
              <a:t>a</a:t>
            </a:r>
            <a:r>
              <a:rPr lang="en-US" sz="2480" b="1" spc="-107" dirty="0">
                <a:solidFill>
                  <a:srgbClr val="4D347C"/>
                </a:solidFill>
                <a:latin typeface="Calibri (Body)"/>
                <a:cs typeface="Lucida Sans Unicode"/>
              </a:rPr>
              <a:t>g</a:t>
            </a:r>
            <a:r>
              <a:rPr lang="en-US" sz="2480" b="1" spc="14" dirty="0">
                <a:solidFill>
                  <a:srgbClr val="4D347C"/>
                </a:solidFill>
                <a:latin typeface="Calibri (Body)"/>
                <a:cs typeface="Lucida Sans Unicode"/>
              </a:rPr>
              <a:t>e</a:t>
            </a:r>
            <a:r>
              <a:rPr lang="en-US" sz="2480" b="1" spc="-47" dirty="0">
                <a:solidFill>
                  <a:srgbClr val="4D347C"/>
                </a:solidFill>
                <a:latin typeface="Calibri (Body)"/>
                <a:cs typeface="Lucida Sans Unicode"/>
              </a:rPr>
              <a:t>s</a:t>
            </a:r>
            <a:r>
              <a:rPr lang="en-US" sz="2480" b="1" spc="-117" dirty="0">
                <a:solidFill>
                  <a:srgbClr val="4D347C"/>
                </a:solidFill>
                <a:latin typeface="Calibri (Body)"/>
                <a:cs typeface="Lucida Sans Unicode"/>
              </a:rPr>
              <a:t> </a:t>
            </a:r>
            <a:r>
              <a:rPr lang="en-US" sz="2480" b="1" dirty="0">
                <a:solidFill>
                  <a:srgbClr val="4D347C"/>
                </a:solidFill>
                <a:latin typeface="Calibri (Body)"/>
                <a:cs typeface="Lucida Sans Unicode"/>
              </a:rPr>
              <a:t>a</a:t>
            </a:r>
            <a:r>
              <a:rPr lang="en-US" sz="2480" b="1" spc="-14" dirty="0">
                <a:solidFill>
                  <a:srgbClr val="4D347C"/>
                </a:solidFill>
                <a:latin typeface="Calibri (Body)"/>
                <a:cs typeface="Lucida Sans Unicode"/>
              </a:rPr>
              <a:t>nd</a:t>
            </a:r>
            <a:r>
              <a:rPr lang="en-US" sz="2480" b="1" spc="-98" dirty="0">
                <a:solidFill>
                  <a:srgbClr val="4D347C"/>
                </a:solidFill>
                <a:latin typeface="Calibri (Body)"/>
                <a:cs typeface="Lucida Sans Unicode"/>
              </a:rPr>
              <a:t> </a:t>
            </a:r>
            <a:r>
              <a:rPr lang="en-US" sz="2480" b="1" spc="-42" dirty="0">
                <a:solidFill>
                  <a:srgbClr val="4D347C"/>
                </a:solidFill>
                <a:latin typeface="Calibri (Body)"/>
                <a:cs typeface="Lucida Sans Unicode"/>
              </a:rPr>
              <a:t>di</a:t>
            </a:r>
            <a:r>
              <a:rPr lang="en-US" sz="2480" b="1" spc="-29" dirty="0">
                <a:solidFill>
                  <a:srgbClr val="4D347C"/>
                </a:solidFill>
                <a:latin typeface="Calibri (Body)"/>
                <a:cs typeface="Lucida Sans Unicode"/>
              </a:rPr>
              <a:t>f</a:t>
            </a:r>
            <a:r>
              <a:rPr lang="en-US" sz="2480" b="1" spc="-37" dirty="0">
                <a:solidFill>
                  <a:srgbClr val="4D347C"/>
                </a:solidFill>
                <a:latin typeface="Calibri (Body)"/>
                <a:cs typeface="Lucida Sans Unicode"/>
              </a:rPr>
              <a:t>f</a:t>
            </a:r>
            <a:r>
              <a:rPr lang="en-US" sz="2480" b="1" spc="14" dirty="0">
                <a:solidFill>
                  <a:srgbClr val="4D347C"/>
                </a:solidFill>
                <a:latin typeface="Calibri (Body)"/>
                <a:cs typeface="Lucida Sans Unicode"/>
              </a:rPr>
              <a:t>e</a:t>
            </a:r>
            <a:r>
              <a:rPr lang="en-US" sz="2480" b="1" spc="-10" dirty="0">
                <a:solidFill>
                  <a:srgbClr val="4D347C"/>
                </a:solidFill>
                <a:latin typeface="Calibri (Body)"/>
                <a:cs typeface="Lucida Sans Unicode"/>
              </a:rPr>
              <a:t>r</a:t>
            </a:r>
            <a:r>
              <a:rPr lang="en-US" sz="2480" b="1" spc="14" dirty="0">
                <a:solidFill>
                  <a:srgbClr val="4D347C"/>
                </a:solidFill>
                <a:latin typeface="Calibri (Body)"/>
                <a:cs typeface="Lucida Sans Unicode"/>
              </a:rPr>
              <a:t>e</a:t>
            </a:r>
            <a:r>
              <a:rPr lang="en-US" sz="2480" b="1" spc="-19" dirty="0">
                <a:solidFill>
                  <a:srgbClr val="4D347C"/>
                </a:solidFill>
                <a:latin typeface="Calibri (Body)"/>
                <a:cs typeface="Lucida Sans Unicode"/>
              </a:rPr>
              <a:t>nt  </a:t>
            </a:r>
            <a:r>
              <a:rPr lang="en-US" sz="2480" b="1" spc="-61" dirty="0">
                <a:solidFill>
                  <a:srgbClr val="4D347C"/>
                </a:solidFill>
                <a:latin typeface="Calibri (Body)"/>
                <a:cs typeface="Lucida Sans Unicode"/>
              </a:rPr>
              <a:t>skill</a:t>
            </a:r>
            <a:r>
              <a:rPr lang="en-US" sz="2480" b="1" spc="-69" dirty="0">
                <a:solidFill>
                  <a:srgbClr val="4D347C"/>
                </a:solidFill>
                <a:latin typeface="Calibri (Body)"/>
                <a:cs typeface="Lucida Sans Unicode"/>
              </a:rPr>
              <a:t>s</a:t>
            </a:r>
            <a:r>
              <a:rPr lang="en-US" sz="2480" b="1" spc="-117" dirty="0">
                <a:solidFill>
                  <a:srgbClr val="4D347C"/>
                </a:solidFill>
                <a:latin typeface="Calibri (Body)"/>
                <a:cs typeface="Lucida Sans Unicode"/>
              </a:rPr>
              <a:t> </a:t>
            </a:r>
            <a:r>
              <a:rPr lang="en-US" sz="2480" b="1" spc="-32" dirty="0">
                <a:solidFill>
                  <a:srgbClr val="4D347C"/>
                </a:solidFill>
                <a:latin typeface="Calibri (Body)"/>
                <a:cs typeface="Lucida Sans Unicode"/>
              </a:rPr>
              <a:t>in</a:t>
            </a:r>
            <a:r>
              <a:rPr lang="en-US" sz="2480" b="1" spc="-98" dirty="0">
                <a:solidFill>
                  <a:srgbClr val="4D347C"/>
                </a:solidFill>
                <a:latin typeface="Calibri (Body)"/>
                <a:cs typeface="Lucida Sans Unicode"/>
              </a:rPr>
              <a:t> </a:t>
            </a:r>
            <a:r>
              <a:rPr lang="en-US" sz="2480" b="1" spc="-14" dirty="0">
                <a:solidFill>
                  <a:srgbClr val="4D347C"/>
                </a:solidFill>
                <a:latin typeface="Calibri (Body)"/>
                <a:cs typeface="Lucida Sans Unicode"/>
              </a:rPr>
              <a:t>p</a:t>
            </a:r>
            <a:r>
              <a:rPr lang="en-US" sz="2480" b="1" spc="-19" dirty="0">
                <a:solidFill>
                  <a:srgbClr val="4D347C"/>
                </a:solidFill>
                <a:latin typeface="Calibri (Body)"/>
                <a:cs typeface="Lucida Sans Unicode"/>
              </a:rPr>
              <a:t>r</a:t>
            </a:r>
            <a:r>
              <a:rPr lang="en-US" sz="2480" b="1" spc="-29" dirty="0">
                <a:solidFill>
                  <a:srgbClr val="4D347C"/>
                </a:solidFill>
                <a:latin typeface="Calibri (Body)"/>
                <a:cs typeface="Lucida Sans Unicode"/>
              </a:rPr>
              <a:t>o</a:t>
            </a:r>
            <a:r>
              <a:rPr lang="en-US" sz="2480" b="1" spc="-107" dirty="0">
                <a:solidFill>
                  <a:srgbClr val="4D347C"/>
                </a:solidFill>
                <a:latin typeface="Calibri (Body)"/>
                <a:cs typeface="Lucida Sans Unicode"/>
              </a:rPr>
              <a:t>g</a:t>
            </a:r>
            <a:r>
              <a:rPr lang="en-US" sz="2480" b="1" spc="-10" dirty="0">
                <a:solidFill>
                  <a:srgbClr val="4D347C"/>
                </a:solidFill>
                <a:latin typeface="Calibri (Body)"/>
                <a:cs typeface="Lucida Sans Unicode"/>
              </a:rPr>
              <a:t>r</a:t>
            </a:r>
            <a:r>
              <a:rPr lang="en-US" sz="2480" b="1" dirty="0">
                <a:solidFill>
                  <a:srgbClr val="4D347C"/>
                </a:solidFill>
                <a:latin typeface="Calibri (Body)"/>
                <a:cs typeface="Lucida Sans Unicode"/>
              </a:rPr>
              <a:t>a</a:t>
            </a:r>
            <a:r>
              <a:rPr lang="en-US" sz="2480" b="1" spc="-10" dirty="0">
                <a:solidFill>
                  <a:srgbClr val="4D347C"/>
                </a:solidFill>
                <a:latin typeface="Calibri (Body)"/>
                <a:cs typeface="Lucida Sans Unicode"/>
              </a:rPr>
              <a:t>mm</a:t>
            </a:r>
            <a:r>
              <a:rPr lang="en-US" sz="2480" b="1" spc="-56" dirty="0">
                <a:solidFill>
                  <a:srgbClr val="4D347C"/>
                </a:solidFill>
                <a:latin typeface="Calibri (Body)"/>
                <a:cs typeface="Lucida Sans Unicode"/>
              </a:rPr>
              <a:t>ing</a:t>
            </a:r>
            <a:r>
              <a:rPr lang="en-US" sz="2480" b="1" spc="-135" dirty="0">
                <a:solidFill>
                  <a:srgbClr val="4D347C"/>
                </a:solidFill>
                <a:latin typeface="Calibri (Body)"/>
                <a:cs typeface="Lucida Sans Unicode"/>
              </a:rPr>
              <a:t> </a:t>
            </a:r>
            <a:r>
              <a:rPr lang="en-US" sz="2480" b="1" dirty="0">
                <a:solidFill>
                  <a:srgbClr val="4D347C"/>
                </a:solidFill>
                <a:latin typeface="Calibri (Body)"/>
                <a:cs typeface="Lucida Sans Unicode"/>
              </a:rPr>
              <a:t>a</a:t>
            </a:r>
            <a:r>
              <a:rPr lang="en-US" sz="2480" b="1" spc="-14" dirty="0">
                <a:solidFill>
                  <a:srgbClr val="4D347C"/>
                </a:solidFill>
                <a:latin typeface="Calibri (Body)"/>
                <a:cs typeface="Lucida Sans Unicode"/>
              </a:rPr>
              <a:t>nd</a:t>
            </a:r>
            <a:r>
              <a:rPr lang="en-US" sz="2480" b="1" spc="-98" dirty="0">
                <a:solidFill>
                  <a:srgbClr val="4D347C"/>
                </a:solidFill>
                <a:latin typeface="Calibri (Body)"/>
                <a:cs typeface="Lucida Sans Unicode"/>
              </a:rPr>
              <a:t> </a:t>
            </a:r>
            <a:r>
              <a:rPr lang="en-US" sz="2480" b="1" spc="-10" dirty="0">
                <a:solidFill>
                  <a:srgbClr val="4D347C"/>
                </a:solidFill>
                <a:latin typeface="Calibri (Body)"/>
                <a:cs typeface="Lucida Sans Unicode"/>
              </a:rPr>
              <a:t>m</a:t>
            </a:r>
            <a:r>
              <a:rPr lang="en-US" sz="2480" b="1" spc="14" dirty="0">
                <a:solidFill>
                  <a:srgbClr val="4D347C"/>
                </a:solidFill>
                <a:latin typeface="Calibri (Body)"/>
                <a:cs typeface="Lucida Sans Unicode"/>
              </a:rPr>
              <a:t>e</a:t>
            </a:r>
            <a:r>
              <a:rPr lang="en-US" sz="2480" b="1" spc="-24" dirty="0">
                <a:solidFill>
                  <a:srgbClr val="4D347C"/>
                </a:solidFill>
                <a:latin typeface="Calibri (Body)"/>
                <a:cs typeface="Lucida Sans Unicode"/>
              </a:rPr>
              <a:t>ch</a:t>
            </a:r>
            <a:r>
              <a:rPr lang="en-US" sz="2480" b="1" spc="-29" dirty="0">
                <a:solidFill>
                  <a:srgbClr val="4D347C"/>
                </a:solidFill>
                <a:latin typeface="Calibri (Body)"/>
                <a:cs typeface="Lucida Sans Unicode"/>
              </a:rPr>
              <a:t>anic</a:t>
            </a:r>
            <a:r>
              <a:rPr lang="en-US" sz="2480" b="1" spc="-32" dirty="0">
                <a:solidFill>
                  <a:srgbClr val="4D347C"/>
                </a:solidFill>
                <a:latin typeface="Calibri (Body)"/>
                <a:cs typeface="Lucida Sans Unicode"/>
              </a:rPr>
              <a:t>a</a:t>
            </a:r>
            <a:r>
              <a:rPr lang="en-US" sz="2480" b="1" spc="-56" dirty="0">
                <a:solidFill>
                  <a:srgbClr val="4D347C"/>
                </a:solidFill>
                <a:latin typeface="Calibri (Body)"/>
                <a:cs typeface="Lucida Sans Unicode"/>
              </a:rPr>
              <a:t>l</a:t>
            </a:r>
            <a:r>
              <a:rPr lang="en-US" sz="2480" b="1" spc="-117" dirty="0">
                <a:solidFill>
                  <a:srgbClr val="4D347C"/>
                </a:solidFill>
                <a:latin typeface="Calibri (Body)"/>
                <a:cs typeface="Lucida Sans Unicode"/>
              </a:rPr>
              <a:t> </a:t>
            </a:r>
            <a:r>
              <a:rPr lang="en-US" sz="2480" b="1" spc="-10" dirty="0">
                <a:solidFill>
                  <a:srgbClr val="4D347C"/>
                </a:solidFill>
                <a:latin typeface="Calibri (Body)"/>
                <a:cs typeface="Lucida Sans Unicode"/>
              </a:rPr>
              <a:t>d</a:t>
            </a:r>
            <a:r>
              <a:rPr lang="en-US" sz="2480" b="1" spc="-5" dirty="0">
                <a:solidFill>
                  <a:srgbClr val="4D347C"/>
                </a:solidFill>
                <a:latin typeface="Calibri (Body)"/>
                <a:cs typeface="Lucida Sans Unicode"/>
              </a:rPr>
              <a:t>e</a:t>
            </a:r>
            <a:r>
              <a:rPr lang="en-US" sz="2480" b="1" spc="-66" dirty="0">
                <a:solidFill>
                  <a:srgbClr val="4D347C"/>
                </a:solidFill>
                <a:latin typeface="Calibri (Body)"/>
                <a:cs typeface="Lucida Sans Unicode"/>
              </a:rPr>
              <a:t>si</a:t>
            </a:r>
            <a:r>
              <a:rPr lang="en-US" sz="2480" b="1" spc="-88" dirty="0">
                <a:solidFill>
                  <a:srgbClr val="4D347C"/>
                </a:solidFill>
                <a:latin typeface="Calibri (Body)"/>
                <a:cs typeface="Lucida Sans Unicode"/>
              </a:rPr>
              <a:t>g</a:t>
            </a:r>
            <a:r>
              <a:rPr lang="en-US" sz="2480" b="1" spc="-10" dirty="0">
                <a:solidFill>
                  <a:srgbClr val="4D347C"/>
                </a:solidFill>
                <a:latin typeface="Calibri (Body)"/>
                <a:cs typeface="Lucida Sans Unicode"/>
              </a:rPr>
              <a:t>n</a:t>
            </a:r>
            <a:endParaRPr lang="en-US" sz="2480" b="1" dirty="0">
              <a:latin typeface="Calibri (Body)"/>
              <a:cs typeface="Lucida Sans Unicode"/>
            </a:endParaRPr>
          </a:p>
          <a:p>
            <a:pPr marL="437042" marR="23624" indent="-425230">
              <a:spcBef>
                <a:spcPts val="5"/>
              </a:spcBef>
              <a:buFont typeface="Arial" panose="020B0604020202020204" pitchFamily="34" charset="0"/>
              <a:buChar char="•"/>
            </a:pPr>
            <a:r>
              <a:rPr lang="en-US" sz="2480" b="1" spc="-5" dirty="0">
                <a:solidFill>
                  <a:srgbClr val="4D347C"/>
                </a:solidFill>
                <a:latin typeface="Calibri (Body)"/>
                <a:cs typeface="Lucida Sans Unicode"/>
              </a:rPr>
              <a:t>powered</a:t>
            </a:r>
            <a:r>
              <a:rPr lang="en-US" sz="2480" b="1" spc="-117" dirty="0">
                <a:solidFill>
                  <a:srgbClr val="4D347C"/>
                </a:solidFill>
                <a:latin typeface="Calibri (Body)"/>
                <a:cs typeface="Lucida Sans Unicode"/>
              </a:rPr>
              <a:t> </a:t>
            </a:r>
            <a:r>
              <a:rPr lang="en-US" sz="2480" b="1" spc="-19" dirty="0">
                <a:solidFill>
                  <a:srgbClr val="4D347C"/>
                </a:solidFill>
                <a:latin typeface="Calibri (Body)"/>
                <a:cs typeface="Lucida Sans Unicode"/>
              </a:rPr>
              <a:t>with</a:t>
            </a:r>
            <a:r>
              <a:rPr lang="en-US" sz="2480" b="1" spc="-117" dirty="0">
                <a:solidFill>
                  <a:srgbClr val="4D347C"/>
                </a:solidFill>
                <a:latin typeface="Calibri (Body)"/>
                <a:cs typeface="Lucida Sans Unicode"/>
              </a:rPr>
              <a:t> </a:t>
            </a:r>
            <a:r>
              <a:rPr lang="en-US" sz="2480" b="1" spc="-10" dirty="0">
                <a:solidFill>
                  <a:srgbClr val="4D347C"/>
                </a:solidFill>
                <a:latin typeface="Calibri (Body)"/>
                <a:cs typeface="Lucida Sans Unicode"/>
              </a:rPr>
              <a:t>the</a:t>
            </a:r>
            <a:r>
              <a:rPr lang="en-US" sz="2480" b="1" spc="-88" dirty="0">
                <a:solidFill>
                  <a:srgbClr val="4D347C"/>
                </a:solidFill>
                <a:latin typeface="Calibri (Body)"/>
                <a:cs typeface="Lucida Sans Unicode"/>
              </a:rPr>
              <a:t> </a:t>
            </a:r>
            <a:r>
              <a:rPr lang="en-US" sz="2480" b="1" spc="-32" dirty="0">
                <a:solidFill>
                  <a:srgbClr val="4D347C"/>
                </a:solidFill>
                <a:latin typeface="Calibri (Body)"/>
                <a:cs typeface="Lucida Sans Unicode"/>
              </a:rPr>
              <a:t>passion</a:t>
            </a:r>
            <a:r>
              <a:rPr lang="en-US" sz="2480" b="1" spc="-112" dirty="0">
                <a:solidFill>
                  <a:srgbClr val="4D347C"/>
                </a:solidFill>
                <a:latin typeface="Calibri (Body)"/>
                <a:cs typeface="Lucida Sans Unicode"/>
              </a:rPr>
              <a:t> </a:t>
            </a:r>
            <a:r>
              <a:rPr lang="en-US" sz="2480" b="1" spc="-24" dirty="0">
                <a:solidFill>
                  <a:srgbClr val="4D347C"/>
                </a:solidFill>
                <a:latin typeface="Calibri (Body)"/>
                <a:cs typeface="Lucida Sans Unicode"/>
              </a:rPr>
              <a:t>for</a:t>
            </a:r>
            <a:r>
              <a:rPr lang="en-US" sz="2480" b="1" spc="-103" dirty="0">
                <a:solidFill>
                  <a:srgbClr val="4D347C"/>
                </a:solidFill>
                <a:latin typeface="Calibri (Body)"/>
                <a:cs typeface="Lucida Sans Unicode"/>
              </a:rPr>
              <a:t> </a:t>
            </a:r>
            <a:r>
              <a:rPr lang="en-US" sz="2480" b="1" spc="-24" dirty="0">
                <a:solidFill>
                  <a:srgbClr val="4D347C"/>
                </a:solidFill>
                <a:latin typeface="Calibri (Body)"/>
                <a:cs typeface="Lucida Sans Unicode"/>
              </a:rPr>
              <a:t>innovation</a:t>
            </a:r>
            <a:r>
              <a:rPr lang="en-US" sz="2480" b="1" spc="-140" dirty="0">
                <a:solidFill>
                  <a:srgbClr val="4D347C"/>
                </a:solidFill>
                <a:latin typeface="Calibri (Body)"/>
                <a:cs typeface="Lucida Sans Unicode"/>
              </a:rPr>
              <a:t> </a:t>
            </a:r>
            <a:r>
              <a:rPr lang="en-US" sz="2480" b="1" spc="-10" dirty="0">
                <a:solidFill>
                  <a:srgbClr val="4D347C"/>
                </a:solidFill>
                <a:latin typeface="Calibri (Body)"/>
                <a:cs typeface="Lucida Sans Unicode"/>
              </a:rPr>
              <a:t>and</a:t>
            </a:r>
            <a:r>
              <a:rPr lang="en-US" sz="2480" b="1" spc="-98" dirty="0">
                <a:solidFill>
                  <a:srgbClr val="4D347C"/>
                </a:solidFill>
                <a:latin typeface="Calibri (Body)"/>
                <a:cs typeface="Lucida Sans Unicode"/>
              </a:rPr>
              <a:t> </a:t>
            </a:r>
            <a:r>
              <a:rPr lang="en-US" sz="2480" b="1" spc="-42" dirty="0">
                <a:solidFill>
                  <a:srgbClr val="4D347C"/>
                </a:solidFill>
                <a:latin typeface="Calibri (Body)"/>
                <a:cs typeface="Lucida Sans Unicode"/>
              </a:rPr>
              <a:t>Technology </a:t>
            </a:r>
            <a:r>
              <a:rPr lang="en-US" sz="2480" b="1" spc="-456" dirty="0">
                <a:solidFill>
                  <a:srgbClr val="4D347C"/>
                </a:solidFill>
                <a:latin typeface="Calibri (Body)"/>
                <a:cs typeface="Lucida Sans Unicode"/>
              </a:rPr>
              <a:t> </a:t>
            </a:r>
            <a:r>
              <a:rPr lang="en-US" sz="2480" b="1" spc="51" dirty="0">
                <a:solidFill>
                  <a:srgbClr val="4D347C"/>
                </a:solidFill>
                <a:latin typeface="Calibri (Body)"/>
                <a:cs typeface="Lucida Sans Unicode"/>
              </a:rPr>
              <a:t>M</a:t>
            </a:r>
            <a:r>
              <a:rPr lang="en-US" sz="2480" b="1" spc="14" dirty="0">
                <a:solidFill>
                  <a:srgbClr val="4D347C"/>
                </a:solidFill>
                <a:latin typeface="Calibri (Body)"/>
                <a:cs typeface="Lucida Sans Unicode"/>
              </a:rPr>
              <a:t>e</a:t>
            </a:r>
            <a:r>
              <a:rPr lang="en-US" sz="2480" b="1" spc="-19" dirty="0">
                <a:solidFill>
                  <a:srgbClr val="4D347C"/>
                </a:solidFill>
                <a:latin typeface="Calibri (Body)"/>
                <a:cs typeface="Lucida Sans Unicode"/>
              </a:rPr>
              <a:t>nt</a:t>
            </a:r>
            <a:r>
              <a:rPr lang="en-US" sz="2480" b="1" spc="-29" dirty="0">
                <a:solidFill>
                  <a:srgbClr val="4D347C"/>
                </a:solidFill>
                <a:latin typeface="Calibri (Body)"/>
                <a:cs typeface="Lucida Sans Unicode"/>
              </a:rPr>
              <a:t>o</a:t>
            </a:r>
            <a:r>
              <a:rPr lang="en-US" sz="2480" b="1" spc="-10" dirty="0">
                <a:solidFill>
                  <a:srgbClr val="4D347C"/>
                </a:solidFill>
                <a:latin typeface="Calibri (Body)"/>
                <a:cs typeface="Lucida Sans Unicode"/>
              </a:rPr>
              <a:t>r</a:t>
            </a:r>
            <a:r>
              <a:rPr lang="en-US" sz="2480" b="1" spc="-56" dirty="0">
                <a:solidFill>
                  <a:srgbClr val="4D347C"/>
                </a:solidFill>
                <a:latin typeface="Calibri (Body)"/>
                <a:cs typeface="Lucida Sans Unicode"/>
              </a:rPr>
              <a:t>ing</a:t>
            </a:r>
            <a:r>
              <a:rPr lang="en-US" sz="2480" b="1" spc="-112" dirty="0">
                <a:solidFill>
                  <a:srgbClr val="4D347C"/>
                </a:solidFill>
                <a:latin typeface="Calibri (Body)"/>
                <a:cs typeface="Lucida Sans Unicode"/>
              </a:rPr>
              <a:t> </a:t>
            </a:r>
            <a:r>
              <a:rPr lang="en-US" sz="2480" b="1" spc="-29" dirty="0">
                <a:solidFill>
                  <a:srgbClr val="4D347C"/>
                </a:solidFill>
                <a:latin typeface="Calibri (Body)"/>
                <a:cs typeface="Lucida Sans Unicode"/>
              </a:rPr>
              <a:t>t</a:t>
            </a:r>
            <a:r>
              <a:rPr lang="en-US" sz="2480" b="1" dirty="0">
                <a:solidFill>
                  <a:srgbClr val="4D347C"/>
                </a:solidFill>
                <a:latin typeface="Calibri (Body)"/>
                <a:cs typeface="Lucida Sans Unicode"/>
              </a:rPr>
              <a:t>he</a:t>
            </a:r>
            <a:r>
              <a:rPr lang="en-US" sz="2480" b="1" spc="-112" dirty="0">
                <a:solidFill>
                  <a:srgbClr val="4D347C"/>
                </a:solidFill>
                <a:latin typeface="Calibri (Body)"/>
                <a:cs typeface="Lucida Sans Unicode"/>
              </a:rPr>
              <a:t> </a:t>
            </a:r>
            <a:r>
              <a:rPr lang="en-US" sz="2480" b="1" spc="-29" dirty="0">
                <a:solidFill>
                  <a:srgbClr val="4D347C"/>
                </a:solidFill>
                <a:latin typeface="Calibri (Body)"/>
                <a:cs typeface="Lucida Sans Unicode"/>
              </a:rPr>
              <a:t>yo</a:t>
            </a:r>
            <a:r>
              <a:rPr lang="en-US" sz="2480" b="1" spc="-10" dirty="0">
                <a:solidFill>
                  <a:srgbClr val="4D347C"/>
                </a:solidFill>
                <a:latin typeface="Calibri (Body)"/>
                <a:cs typeface="Lucida Sans Unicode"/>
              </a:rPr>
              <a:t>u</a:t>
            </a:r>
            <a:r>
              <a:rPr lang="en-US" sz="2480" b="1" spc="-19" dirty="0">
                <a:solidFill>
                  <a:srgbClr val="4D347C"/>
                </a:solidFill>
                <a:latin typeface="Calibri (Body)"/>
                <a:cs typeface="Lucida Sans Unicode"/>
              </a:rPr>
              <a:t>n</a:t>
            </a:r>
            <a:r>
              <a:rPr lang="en-US" sz="2480" b="1" spc="-112" dirty="0">
                <a:solidFill>
                  <a:srgbClr val="4D347C"/>
                </a:solidFill>
                <a:latin typeface="Calibri (Body)"/>
                <a:cs typeface="Lucida Sans Unicode"/>
              </a:rPr>
              <a:t>g</a:t>
            </a:r>
            <a:r>
              <a:rPr lang="en-US" sz="2480" b="1" spc="-88" dirty="0">
                <a:solidFill>
                  <a:srgbClr val="4D347C"/>
                </a:solidFill>
                <a:latin typeface="Calibri (Body)"/>
                <a:cs typeface="Lucida Sans Unicode"/>
              </a:rPr>
              <a:t> </a:t>
            </a:r>
            <a:r>
              <a:rPr lang="en-US" sz="2480" b="1" spc="-24" dirty="0">
                <a:solidFill>
                  <a:srgbClr val="4D347C"/>
                </a:solidFill>
                <a:latin typeface="Calibri (Body)"/>
                <a:cs typeface="Lucida Sans Unicode"/>
              </a:rPr>
              <a:t>in</a:t>
            </a:r>
            <a:r>
              <a:rPr lang="en-US" sz="2480" b="1" spc="-32" dirty="0">
                <a:solidFill>
                  <a:srgbClr val="4D347C"/>
                </a:solidFill>
                <a:latin typeface="Calibri (Body)"/>
                <a:cs typeface="Lucida Sans Unicode"/>
              </a:rPr>
              <a:t>n</a:t>
            </a:r>
            <a:r>
              <a:rPr lang="en-US" sz="2480" b="1" spc="-29" dirty="0">
                <a:solidFill>
                  <a:srgbClr val="4D347C"/>
                </a:solidFill>
                <a:latin typeface="Calibri (Body)"/>
                <a:cs typeface="Lucida Sans Unicode"/>
              </a:rPr>
              <a:t>o</a:t>
            </a:r>
            <a:r>
              <a:rPr lang="en-US" sz="2480" b="1" spc="-19" dirty="0">
                <a:solidFill>
                  <a:srgbClr val="4D347C"/>
                </a:solidFill>
                <a:latin typeface="Calibri (Body)"/>
                <a:cs typeface="Lucida Sans Unicode"/>
              </a:rPr>
              <a:t>v</a:t>
            </a:r>
            <a:r>
              <a:rPr lang="en-US" sz="2480" b="1" dirty="0">
                <a:solidFill>
                  <a:srgbClr val="4D347C"/>
                </a:solidFill>
                <a:latin typeface="Calibri (Body)"/>
                <a:cs typeface="Lucida Sans Unicode"/>
              </a:rPr>
              <a:t>a</a:t>
            </a:r>
            <a:r>
              <a:rPr lang="en-US" sz="2480" b="1" spc="-29" dirty="0">
                <a:solidFill>
                  <a:srgbClr val="4D347C"/>
                </a:solidFill>
                <a:latin typeface="Calibri (Body)"/>
                <a:cs typeface="Lucida Sans Unicode"/>
              </a:rPr>
              <a:t>to</a:t>
            </a:r>
            <a:r>
              <a:rPr lang="en-US" sz="2480" b="1" spc="-10" dirty="0">
                <a:solidFill>
                  <a:srgbClr val="4D347C"/>
                </a:solidFill>
                <a:latin typeface="Calibri (Body)"/>
                <a:cs typeface="Lucida Sans Unicode"/>
              </a:rPr>
              <a:t>r</a:t>
            </a:r>
            <a:r>
              <a:rPr lang="en-US" sz="2480" b="1" spc="-47" dirty="0">
                <a:solidFill>
                  <a:srgbClr val="4D347C"/>
                </a:solidFill>
                <a:latin typeface="Calibri (Body)"/>
                <a:cs typeface="Lucida Sans Unicode"/>
              </a:rPr>
              <a:t>s</a:t>
            </a:r>
            <a:r>
              <a:rPr lang="en-US" sz="2480" b="1" spc="-117" dirty="0">
                <a:solidFill>
                  <a:srgbClr val="4D347C"/>
                </a:solidFill>
                <a:latin typeface="Calibri (Body)"/>
                <a:cs typeface="Lucida Sans Unicode"/>
              </a:rPr>
              <a:t> </a:t>
            </a:r>
            <a:r>
              <a:rPr lang="en-US" sz="2480" b="1" spc="-37" dirty="0">
                <a:solidFill>
                  <a:srgbClr val="4D347C"/>
                </a:solidFill>
                <a:latin typeface="Calibri (Body)"/>
                <a:cs typeface="Lucida Sans Unicode"/>
              </a:rPr>
              <a:t>f</a:t>
            </a:r>
            <a:r>
              <a:rPr lang="en-US" sz="2480" b="1" spc="-29" dirty="0">
                <a:solidFill>
                  <a:srgbClr val="4D347C"/>
                </a:solidFill>
                <a:latin typeface="Calibri (Body)"/>
                <a:cs typeface="Lucida Sans Unicode"/>
              </a:rPr>
              <a:t>o</a:t>
            </a:r>
            <a:r>
              <a:rPr lang="en-US" sz="2480" b="1" dirty="0">
                <a:solidFill>
                  <a:srgbClr val="4D347C"/>
                </a:solidFill>
                <a:latin typeface="Calibri (Body)"/>
                <a:cs typeface="Lucida Sans Unicode"/>
              </a:rPr>
              <a:t>r</a:t>
            </a:r>
            <a:r>
              <a:rPr lang="en-US" sz="2480" b="1" spc="-103" dirty="0">
                <a:solidFill>
                  <a:srgbClr val="4D347C"/>
                </a:solidFill>
                <a:latin typeface="Calibri (Body)"/>
                <a:cs typeface="Lucida Sans Unicode"/>
              </a:rPr>
              <a:t> </a:t>
            </a:r>
            <a:r>
              <a:rPr lang="en-US" sz="2480" b="1" spc="-10" dirty="0">
                <a:solidFill>
                  <a:srgbClr val="4D347C"/>
                </a:solidFill>
                <a:latin typeface="Calibri (Body)"/>
                <a:cs typeface="Lucida Sans Unicode"/>
              </a:rPr>
              <a:t>m</a:t>
            </a:r>
            <a:r>
              <a:rPr lang="en-US" sz="2480" b="1" spc="-29" dirty="0">
                <a:solidFill>
                  <a:srgbClr val="4D347C"/>
                </a:solidFill>
                <a:latin typeface="Calibri (Body)"/>
                <a:cs typeface="Lucida Sans Unicode"/>
              </a:rPr>
              <a:t>o</a:t>
            </a:r>
            <a:r>
              <a:rPr lang="en-US" sz="2480" b="1" spc="-10" dirty="0">
                <a:solidFill>
                  <a:srgbClr val="4D347C"/>
                </a:solidFill>
                <a:latin typeface="Calibri (Body)"/>
                <a:cs typeface="Lucida Sans Unicode"/>
              </a:rPr>
              <a:t>r</a:t>
            </a:r>
            <a:r>
              <a:rPr lang="en-US" sz="2480" b="1" spc="10" dirty="0">
                <a:solidFill>
                  <a:srgbClr val="4D347C"/>
                </a:solidFill>
                <a:latin typeface="Calibri (Body)"/>
                <a:cs typeface="Lucida Sans Unicode"/>
              </a:rPr>
              <a:t>e</a:t>
            </a:r>
            <a:r>
              <a:rPr lang="en-US" sz="2480" b="1" spc="-84" dirty="0">
                <a:solidFill>
                  <a:srgbClr val="4D347C"/>
                </a:solidFill>
                <a:latin typeface="Calibri (Body)"/>
                <a:cs typeface="Lucida Sans Unicode"/>
              </a:rPr>
              <a:t> </a:t>
            </a:r>
            <a:r>
              <a:rPr lang="en-US" sz="2480" b="1" spc="-29" dirty="0">
                <a:solidFill>
                  <a:srgbClr val="4D347C"/>
                </a:solidFill>
                <a:latin typeface="Calibri (Body)"/>
                <a:cs typeface="Lucida Sans Unicode"/>
              </a:rPr>
              <a:t>t</a:t>
            </a:r>
            <a:r>
              <a:rPr lang="en-US" sz="2480" b="1" dirty="0">
                <a:solidFill>
                  <a:srgbClr val="4D347C"/>
                </a:solidFill>
                <a:latin typeface="Calibri (Body)"/>
                <a:cs typeface="Lucida Sans Unicode"/>
              </a:rPr>
              <a:t>h</a:t>
            </a:r>
            <a:r>
              <a:rPr lang="en-US" sz="2480" b="1" spc="-10" dirty="0">
                <a:solidFill>
                  <a:srgbClr val="4D347C"/>
                </a:solidFill>
                <a:latin typeface="Calibri (Body)"/>
                <a:cs typeface="Lucida Sans Unicode"/>
              </a:rPr>
              <a:t>an</a:t>
            </a:r>
            <a:r>
              <a:rPr lang="en-US" sz="2480" b="1" spc="-66" dirty="0">
                <a:solidFill>
                  <a:srgbClr val="4D347C"/>
                </a:solidFill>
                <a:latin typeface="Calibri (Body)"/>
                <a:cs typeface="Lucida Sans Unicode"/>
              </a:rPr>
              <a:t> </a:t>
            </a:r>
            <a:r>
              <a:rPr lang="en-US" sz="2480" b="1" spc="-88" dirty="0">
                <a:solidFill>
                  <a:srgbClr val="4D347C"/>
                </a:solidFill>
                <a:latin typeface="Calibri (Body)"/>
                <a:cs typeface="Lucida Sans Unicode"/>
              </a:rPr>
              <a:t>4</a:t>
            </a:r>
            <a:r>
              <a:rPr lang="en-US" sz="2480" b="1" spc="-103" dirty="0">
                <a:solidFill>
                  <a:srgbClr val="4D347C"/>
                </a:solidFill>
                <a:latin typeface="Calibri (Body)"/>
                <a:cs typeface="Lucida Sans Unicode"/>
              </a:rPr>
              <a:t> </a:t>
            </a:r>
            <a:r>
              <a:rPr lang="en-US" sz="2480" b="1" spc="-29" dirty="0">
                <a:solidFill>
                  <a:srgbClr val="4D347C"/>
                </a:solidFill>
                <a:latin typeface="Calibri (Body)"/>
                <a:cs typeface="Lucida Sans Unicode"/>
              </a:rPr>
              <a:t>y</a:t>
            </a:r>
            <a:r>
              <a:rPr lang="en-US" sz="2480" b="1" spc="14" dirty="0">
                <a:solidFill>
                  <a:srgbClr val="4D347C"/>
                </a:solidFill>
                <a:latin typeface="Calibri (Body)"/>
                <a:cs typeface="Lucida Sans Unicode"/>
              </a:rPr>
              <a:t>e</a:t>
            </a:r>
            <a:r>
              <a:rPr lang="en-US" sz="2480" b="1" dirty="0">
                <a:solidFill>
                  <a:srgbClr val="4D347C"/>
                </a:solidFill>
                <a:latin typeface="Calibri (Body)"/>
                <a:cs typeface="Lucida Sans Unicode"/>
              </a:rPr>
              <a:t>a</a:t>
            </a:r>
            <a:r>
              <a:rPr lang="en-US" sz="2480" b="1" spc="-10" dirty="0">
                <a:solidFill>
                  <a:srgbClr val="4D347C"/>
                </a:solidFill>
                <a:latin typeface="Calibri (Body)"/>
                <a:cs typeface="Lucida Sans Unicode"/>
              </a:rPr>
              <a:t>r</a:t>
            </a:r>
            <a:r>
              <a:rPr lang="en-US" sz="2480" b="1" spc="-37" dirty="0">
                <a:solidFill>
                  <a:srgbClr val="4D347C"/>
                </a:solidFill>
                <a:latin typeface="Calibri (Body)"/>
                <a:cs typeface="Lucida Sans Unicode"/>
              </a:rPr>
              <a:t>s  </a:t>
            </a:r>
            <a:r>
              <a:rPr lang="en-US" sz="2480" b="1" dirty="0">
                <a:solidFill>
                  <a:srgbClr val="4D347C"/>
                </a:solidFill>
                <a:latin typeface="Calibri (Body)"/>
                <a:cs typeface="Lucida Sans Unicode"/>
              </a:rPr>
              <a:t>h</a:t>
            </a:r>
            <a:r>
              <a:rPr lang="en-US" sz="2480" b="1" spc="-14" dirty="0">
                <a:solidFill>
                  <a:srgbClr val="4D347C"/>
                </a:solidFill>
                <a:latin typeface="Calibri (Body)"/>
                <a:cs typeface="Lucida Sans Unicode"/>
              </a:rPr>
              <a:t>a</a:t>
            </a:r>
            <a:r>
              <a:rPr lang="en-US" sz="2480" b="1" spc="-47" dirty="0">
                <a:solidFill>
                  <a:srgbClr val="4D347C"/>
                </a:solidFill>
                <a:latin typeface="Calibri (Body)"/>
                <a:cs typeface="Lucida Sans Unicode"/>
              </a:rPr>
              <a:t>s</a:t>
            </a:r>
            <a:r>
              <a:rPr lang="en-US" sz="2480" b="1" spc="-93" dirty="0">
                <a:solidFill>
                  <a:srgbClr val="4D347C"/>
                </a:solidFill>
                <a:latin typeface="Calibri (Body)"/>
                <a:cs typeface="Lucida Sans Unicode"/>
              </a:rPr>
              <a:t> </a:t>
            </a:r>
            <a:r>
              <a:rPr lang="en-US" sz="2480" b="1" spc="-5" dirty="0">
                <a:solidFill>
                  <a:srgbClr val="4D347C"/>
                </a:solidFill>
                <a:latin typeface="Calibri (Body)"/>
                <a:cs typeface="Lucida Sans Unicode"/>
              </a:rPr>
              <a:t>be</a:t>
            </a:r>
            <a:r>
              <a:rPr lang="en-US" sz="2480" b="1" spc="14" dirty="0">
                <a:solidFill>
                  <a:srgbClr val="4D347C"/>
                </a:solidFill>
                <a:latin typeface="Calibri (Body)"/>
                <a:cs typeface="Lucida Sans Unicode"/>
              </a:rPr>
              <a:t>e</a:t>
            </a:r>
            <a:r>
              <a:rPr lang="en-US" sz="2480" b="1" spc="-5" dirty="0">
                <a:solidFill>
                  <a:srgbClr val="4D347C"/>
                </a:solidFill>
                <a:latin typeface="Calibri (Body)"/>
                <a:cs typeface="Lucida Sans Unicode"/>
              </a:rPr>
              <a:t>n</a:t>
            </a:r>
            <a:r>
              <a:rPr lang="en-US" sz="2480" b="1" spc="-122" dirty="0">
                <a:solidFill>
                  <a:srgbClr val="4D347C"/>
                </a:solidFill>
                <a:latin typeface="Calibri (Body)"/>
                <a:cs typeface="Lucida Sans Unicode"/>
              </a:rPr>
              <a:t> </a:t>
            </a:r>
            <a:r>
              <a:rPr lang="en-US" sz="2480" b="1" spc="-10" dirty="0">
                <a:solidFill>
                  <a:srgbClr val="4D347C"/>
                </a:solidFill>
                <a:latin typeface="Calibri (Body)"/>
                <a:cs typeface="Lucida Sans Unicode"/>
              </a:rPr>
              <a:t>m</a:t>
            </a:r>
            <a:r>
              <a:rPr lang="en-US" sz="2480" b="1" spc="-24" dirty="0">
                <a:solidFill>
                  <a:srgbClr val="4D347C"/>
                </a:solidFill>
                <a:latin typeface="Calibri (Body)"/>
                <a:cs typeface="Lucida Sans Unicode"/>
              </a:rPr>
              <a:t>y</a:t>
            </a:r>
            <a:r>
              <a:rPr lang="en-US" sz="2480" b="1" spc="-88" dirty="0">
                <a:solidFill>
                  <a:srgbClr val="4D347C"/>
                </a:solidFill>
                <a:latin typeface="Calibri (Body)"/>
                <a:cs typeface="Lucida Sans Unicode"/>
              </a:rPr>
              <a:t> </a:t>
            </a:r>
            <a:r>
              <a:rPr lang="en-US" sz="2480" b="1" spc="-69" dirty="0">
                <a:solidFill>
                  <a:srgbClr val="4D347C"/>
                </a:solidFill>
                <a:latin typeface="Calibri (Body)"/>
                <a:cs typeface="Lucida Sans Unicode"/>
              </a:rPr>
              <a:t>big</a:t>
            </a:r>
            <a:r>
              <a:rPr lang="en-US" sz="2480" b="1" spc="-79" dirty="0">
                <a:solidFill>
                  <a:srgbClr val="4D347C"/>
                </a:solidFill>
                <a:latin typeface="Calibri (Body)"/>
                <a:cs typeface="Lucida Sans Unicode"/>
              </a:rPr>
              <a:t>g</a:t>
            </a:r>
            <a:r>
              <a:rPr lang="en-US" sz="2480" b="1" spc="14" dirty="0">
                <a:solidFill>
                  <a:srgbClr val="4D347C"/>
                </a:solidFill>
                <a:latin typeface="Calibri (Body)"/>
                <a:cs typeface="Lucida Sans Unicode"/>
              </a:rPr>
              <a:t>e</a:t>
            </a:r>
            <a:r>
              <a:rPr lang="en-US" sz="2480" b="1" spc="-47" dirty="0">
                <a:solidFill>
                  <a:srgbClr val="4D347C"/>
                </a:solidFill>
                <a:latin typeface="Calibri (Body)"/>
                <a:cs typeface="Lucida Sans Unicode"/>
              </a:rPr>
              <a:t>s</a:t>
            </a:r>
            <a:r>
              <a:rPr lang="en-US" sz="2480" b="1" spc="-32" dirty="0">
                <a:solidFill>
                  <a:srgbClr val="4D347C"/>
                </a:solidFill>
                <a:latin typeface="Calibri (Body)"/>
                <a:cs typeface="Lucida Sans Unicode"/>
              </a:rPr>
              <a:t>t</a:t>
            </a:r>
            <a:r>
              <a:rPr lang="en-US" sz="2480" b="1" spc="-154" dirty="0">
                <a:solidFill>
                  <a:srgbClr val="4D347C"/>
                </a:solidFill>
                <a:latin typeface="Calibri (Body)"/>
                <a:cs typeface="Lucida Sans Unicode"/>
              </a:rPr>
              <a:t> </a:t>
            </a:r>
            <a:r>
              <a:rPr lang="en-US" sz="2480" b="1" dirty="0">
                <a:solidFill>
                  <a:srgbClr val="4D347C"/>
                </a:solidFill>
                <a:latin typeface="Calibri (Body)"/>
                <a:cs typeface="Lucida Sans Unicode"/>
              </a:rPr>
              <a:t>a</a:t>
            </a:r>
            <a:r>
              <a:rPr lang="en-US" sz="2480" b="1" spc="-29" dirty="0">
                <a:solidFill>
                  <a:srgbClr val="4D347C"/>
                </a:solidFill>
                <a:latin typeface="Calibri (Body)"/>
                <a:cs typeface="Lucida Sans Unicode"/>
              </a:rPr>
              <a:t>chie</a:t>
            </a:r>
            <a:r>
              <a:rPr lang="en-US" sz="2480" b="1" spc="-19" dirty="0">
                <a:solidFill>
                  <a:srgbClr val="4D347C"/>
                </a:solidFill>
                <a:latin typeface="Calibri (Body)"/>
                <a:cs typeface="Lucida Sans Unicode"/>
              </a:rPr>
              <a:t>v</a:t>
            </a:r>
            <a:r>
              <a:rPr lang="en-US" sz="2480" b="1" spc="14" dirty="0">
                <a:solidFill>
                  <a:srgbClr val="4D347C"/>
                </a:solidFill>
                <a:latin typeface="Calibri (Body)"/>
                <a:cs typeface="Lucida Sans Unicode"/>
              </a:rPr>
              <a:t>e</a:t>
            </a:r>
            <a:r>
              <a:rPr lang="en-US" sz="2480" b="1" spc="-10" dirty="0">
                <a:solidFill>
                  <a:srgbClr val="4D347C"/>
                </a:solidFill>
                <a:latin typeface="Calibri (Body)"/>
                <a:cs typeface="Lucida Sans Unicode"/>
              </a:rPr>
              <a:t>m</a:t>
            </a:r>
            <a:r>
              <a:rPr lang="en-US" sz="2480" b="1" spc="14" dirty="0">
                <a:solidFill>
                  <a:srgbClr val="4D347C"/>
                </a:solidFill>
                <a:latin typeface="Calibri (Body)"/>
                <a:cs typeface="Lucida Sans Unicode"/>
              </a:rPr>
              <a:t>e</a:t>
            </a:r>
            <a:r>
              <a:rPr lang="en-US" sz="2480" b="1" spc="-19" dirty="0">
                <a:solidFill>
                  <a:srgbClr val="4D347C"/>
                </a:solidFill>
                <a:latin typeface="Calibri (Body)"/>
                <a:cs typeface="Lucida Sans Unicode"/>
              </a:rPr>
              <a:t>nt</a:t>
            </a:r>
            <a:r>
              <a:rPr lang="en-US" sz="2480" b="1" spc="-157" dirty="0">
                <a:solidFill>
                  <a:srgbClr val="4D347C"/>
                </a:solidFill>
                <a:latin typeface="Calibri (Body)"/>
                <a:cs typeface="Lucida Sans Unicode"/>
              </a:rPr>
              <a:t> </a:t>
            </a:r>
            <a:r>
              <a:rPr lang="en-US" sz="2480" b="1" spc="-24" dirty="0">
                <a:solidFill>
                  <a:srgbClr val="4D347C"/>
                </a:solidFill>
                <a:latin typeface="Calibri (Body)"/>
                <a:cs typeface="Lucida Sans Unicode"/>
              </a:rPr>
              <a:t>t</a:t>
            </a:r>
            <a:r>
              <a:rPr lang="en-US" sz="2480" b="1" spc="-5" dirty="0">
                <a:solidFill>
                  <a:srgbClr val="4D347C"/>
                </a:solidFill>
                <a:latin typeface="Calibri (Body)"/>
                <a:cs typeface="Lucida Sans Unicode"/>
              </a:rPr>
              <a:t>h</a:t>
            </a:r>
            <a:r>
              <a:rPr lang="en-US" sz="2480" b="1" spc="-19" dirty="0">
                <a:solidFill>
                  <a:srgbClr val="4D347C"/>
                </a:solidFill>
                <a:latin typeface="Calibri (Body)"/>
                <a:cs typeface="Lucida Sans Unicode"/>
              </a:rPr>
              <a:t>r</a:t>
            </a:r>
            <a:r>
              <a:rPr lang="en-US" sz="2480" b="1" spc="-29" dirty="0">
                <a:solidFill>
                  <a:srgbClr val="4D347C"/>
                </a:solidFill>
                <a:latin typeface="Calibri (Body)"/>
                <a:cs typeface="Lucida Sans Unicode"/>
              </a:rPr>
              <a:t>o</a:t>
            </a:r>
            <a:r>
              <a:rPr lang="en-US" sz="2480" b="1" spc="-42" dirty="0">
                <a:solidFill>
                  <a:srgbClr val="4D347C"/>
                </a:solidFill>
                <a:latin typeface="Calibri (Body)"/>
                <a:cs typeface="Lucida Sans Unicode"/>
              </a:rPr>
              <a:t>ugh</a:t>
            </a:r>
            <a:r>
              <a:rPr lang="en-US" sz="2480" b="1" spc="-98" dirty="0">
                <a:solidFill>
                  <a:srgbClr val="4D347C"/>
                </a:solidFill>
                <a:latin typeface="Calibri (Body)"/>
                <a:cs typeface="Lucida Sans Unicode"/>
              </a:rPr>
              <a:t> </a:t>
            </a:r>
            <a:r>
              <a:rPr lang="en-US" sz="2480" b="1" spc="-24" dirty="0">
                <a:solidFill>
                  <a:srgbClr val="4D347C"/>
                </a:solidFill>
                <a:latin typeface="Calibri (Body)"/>
                <a:cs typeface="Lucida Sans Unicode"/>
              </a:rPr>
              <a:t>t</a:t>
            </a:r>
            <a:r>
              <a:rPr lang="en-US" sz="2480" b="1" spc="-37" dirty="0">
                <a:solidFill>
                  <a:srgbClr val="4D347C"/>
                </a:solidFill>
                <a:latin typeface="Calibri (Body)"/>
                <a:cs typeface="Lucida Sans Unicode"/>
              </a:rPr>
              <a:t>his</a:t>
            </a:r>
            <a:r>
              <a:rPr lang="en-US" sz="2480" b="1" spc="-122" dirty="0">
                <a:solidFill>
                  <a:srgbClr val="4D347C"/>
                </a:solidFill>
                <a:latin typeface="Calibri (Body)"/>
                <a:cs typeface="Lucida Sans Unicode"/>
              </a:rPr>
              <a:t> </a:t>
            </a:r>
            <a:r>
              <a:rPr lang="en-US" sz="2480" b="1" spc="-24" dirty="0">
                <a:solidFill>
                  <a:srgbClr val="4D347C"/>
                </a:solidFill>
                <a:latin typeface="Calibri (Body)"/>
                <a:cs typeface="Lucida Sans Unicode"/>
              </a:rPr>
              <a:t>t</a:t>
            </a:r>
            <a:r>
              <a:rPr lang="en-US" sz="2480" b="1" spc="-14" dirty="0">
                <a:solidFill>
                  <a:srgbClr val="4D347C"/>
                </a:solidFill>
                <a:latin typeface="Calibri (Body)"/>
                <a:cs typeface="Lucida Sans Unicode"/>
              </a:rPr>
              <a:t>i</a:t>
            </a:r>
            <a:r>
              <a:rPr lang="en-US" sz="2480" b="1" spc="-47" dirty="0">
                <a:solidFill>
                  <a:srgbClr val="4D347C"/>
                </a:solidFill>
                <a:latin typeface="Calibri (Body)"/>
                <a:cs typeface="Lucida Sans Unicode"/>
              </a:rPr>
              <a:t>m</a:t>
            </a:r>
            <a:r>
              <a:rPr lang="en-US" sz="2480" b="1" spc="14" dirty="0">
                <a:solidFill>
                  <a:srgbClr val="4D347C"/>
                </a:solidFill>
                <a:latin typeface="Calibri (Body)"/>
                <a:cs typeface="Lucida Sans Unicode"/>
              </a:rPr>
              <a:t>e</a:t>
            </a:r>
            <a:r>
              <a:rPr lang="en-US" sz="2480" b="1" spc="-74" dirty="0">
                <a:solidFill>
                  <a:srgbClr val="4D347C"/>
                </a:solidFill>
                <a:latin typeface="Calibri (Body)"/>
                <a:cs typeface="Lucida Sans Unicode"/>
              </a:rPr>
              <a:t>.</a:t>
            </a:r>
            <a:endParaRPr lang="en-US" sz="2480" b="1" dirty="0">
              <a:latin typeface="Calibri (Body)"/>
              <a:cs typeface="Lucida Sans Unicode"/>
            </a:endParaRPr>
          </a:p>
          <a:p>
            <a:pPr marL="437042" indent="-425230">
              <a:buFont typeface="Arial" panose="020B0604020202020204" pitchFamily="34" charset="0"/>
              <a:buChar char="•"/>
            </a:pPr>
            <a:r>
              <a:rPr lang="en-US" sz="2480" b="1" spc="5" dirty="0">
                <a:solidFill>
                  <a:srgbClr val="4D347C"/>
                </a:solidFill>
                <a:latin typeface="Calibri (Body)"/>
                <a:cs typeface="Lucida Sans Unicode"/>
              </a:rPr>
              <a:t>Now</a:t>
            </a:r>
            <a:r>
              <a:rPr lang="en-US" sz="2480" b="1" spc="-98" dirty="0">
                <a:solidFill>
                  <a:srgbClr val="4D347C"/>
                </a:solidFill>
                <a:latin typeface="Calibri (Body)"/>
                <a:cs typeface="Lucida Sans Unicode"/>
              </a:rPr>
              <a:t> </a:t>
            </a:r>
            <a:r>
              <a:rPr lang="en-US" sz="2480" b="1" spc="-14" dirty="0">
                <a:solidFill>
                  <a:srgbClr val="4D347C"/>
                </a:solidFill>
                <a:latin typeface="Calibri (Body)"/>
                <a:cs typeface="Lucida Sans Unicode"/>
              </a:rPr>
              <a:t>I</a:t>
            </a:r>
            <a:r>
              <a:rPr lang="en-US" sz="2480" b="1" spc="-88" dirty="0">
                <a:solidFill>
                  <a:srgbClr val="4D347C"/>
                </a:solidFill>
                <a:latin typeface="Calibri (Body)"/>
                <a:cs typeface="Lucida Sans Unicode"/>
              </a:rPr>
              <a:t> </a:t>
            </a:r>
            <a:r>
              <a:rPr lang="en-US" sz="2480" b="1" dirty="0">
                <a:solidFill>
                  <a:srgbClr val="4D347C"/>
                </a:solidFill>
                <a:latin typeface="Calibri (Body)"/>
                <a:cs typeface="Lucida Sans Unicode"/>
              </a:rPr>
              <a:t>am</a:t>
            </a:r>
            <a:r>
              <a:rPr lang="en-US" sz="2480" b="1" spc="-103" dirty="0">
                <a:solidFill>
                  <a:srgbClr val="4D347C"/>
                </a:solidFill>
                <a:latin typeface="Calibri (Body)"/>
                <a:cs typeface="Lucida Sans Unicode"/>
              </a:rPr>
              <a:t> </a:t>
            </a:r>
            <a:r>
              <a:rPr lang="en-US" sz="2480" b="1" spc="-32" dirty="0">
                <a:solidFill>
                  <a:srgbClr val="4D347C"/>
                </a:solidFill>
                <a:latin typeface="Calibri (Body)"/>
                <a:cs typeface="Lucida Sans Unicode"/>
              </a:rPr>
              <a:t>leading</a:t>
            </a:r>
            <a:r>
              <a:rPr lang="en-US" sz="2480" b="1" spc="-130" dirty="0">
                <a:solidFill>
                  <a:srgbClr val="4D347C"/>
                </a:solidFill>
                <a:latin typeface="Calibri (Body)"/>
                <a:cs typeface="Lucida Sans Unicode"/>
              </a:rPr>
              <a:t> </a:t>
            </a:r>
            <a:r>
              <a:rPr lang="en-US" sz="2480" b="1" spc="-10" dirty="0">
                <a:solidFill>
                  <a:srgbClr val="4D347C"/>
                </a:solidFill>
                <a:latin typeface="Calibri (Body)"/>
                <a:cs typeface="Lucida Sans Unicode"/>
              </a:rPr>
              <a:t>the</a:t>
            </a:r>
            <a:r>
              <a:rPr lang="en-US" sz="2480" b="1" spc="-112" dirty="0">
                <a:solidFill>
                  <a:srgbClr val="4D347C"/>
                </a:solidFill>
                <a:latin typeface="Calibri (Body)"/>
                <a:cs typeface="Lucida Sans Unicode"/>
              </a:rPr>
              <a:t> </a:t>
            </a:r>
            <a:r>
              <a:rPr lang="en-US" sz="2480" b="1" spc="-42" dirty="0">
                <a:solidFill>
                  <a:srgbClr val="4D347C"/>
                </a:solidFill>
                <a:latin typeface="Calibri (Body)"/>
                <a:cs typeface="Lucida Sans Unicode"/>
              </a:rPr>
              <a:t>Technical</a:t>
            </a:r>
            <a:r>
              <a:rPr lang="en-US" sz="2480" b="1" spc="-117" dirty="0">
                <a:solidFill>
                  <a:srgbClr val="4D347C"/>
                </a:solidFill>
                <a:latin typeface="Calibri (Body)"/>
                <a:cs typeface="Lucida Sans Unicode"/>
              </a:rPr>
              <a:t> </a:t>
            </a:r>
            <a:r>
              <a:rPr lang="en-US" sz="2480" b="1" spc="-47" dirty="0">
                <a:solidFill>
                  <a:srgbClr val="4D347C"/>
                </a:solidFill>
                <a:latin typeface="Calibri (Body)"/>
                <a:cs typeface="Lucida Sans Unicode"/>
              </a:rPr>
              <a:t>Team,</a:t>
            </a:r>
            <a:r>
              <a:rPr lang="en-US" sz="2480" b="1" spc="-98" dirty="0">
                <a:solidFill>
                  <a:srgbClr val="4D347C"/>
                </a:solidFill>
                <a:latin typeface="Calibri (Body)"/>
                <a:cs typeface="Lucida Sans Unicode"/>
              </a:rPr>
              <a:t> </a:t>
            </a:r>
            <a:r>
              <a:rPr lang="en-US" sz="2480" b="1" spc="-37" dirty="0">
                <a:solidFill>
                  <a:srgbClr val="4D347C"/>
                </a:solidFill>
                <a:latin typeface="Calibri (Body)"/>
                <a:cs typeface="Lucida Sans Unicode"/>
              </a:rPr>
              <a:t>managing</a:t>
            </a:r>
            <a:r>
              <a:rPr lang="en-US" sz="2480" b="1" spc="-112" dirty="0">
                <a:solidFill>
                  <a:srgbClr val="4D347C"/>
                </a:solidFill>
                <a:latin typeface="Calibri (Body)"/>
                <a:cs typeface="Lucida Sans Unicode"/>
              </a:rPr>
              <a:t> </a:t>
            </a:r>
            <a:r>
              <a:rPr lang="en-US" sz="2480" b="1" spc="-10" dirty="0">
                <a:solidFill>
                  <a:srgbClr val="4D347C"/>
                </a:solidFill>
                <a:latin typeface="Calibri (Body)"/>
                <a:cs typeface="Lucida Sans Unicode"/>
              </a:rPr>
              <a:t>the </a:t>
            </a:r>
            <a:r>
              <a:rPr lang="en-US" sz="2480" b="1" spc="-5" dirty="0">
                <a:solidFill>
                  <a:srgbClr val="4D347C"/>
                </a:solidFill>
                <a:latin typeface="Calibri (Body)"/>
                <a:cs typeface="Lucida Sans Unicode"/>
              </a:rPr>
              <a:t>de</a:t>
            </a:r>
            <a:r>
              <a:rPr lang="en-US" sz="2480" b="1" spc="-32" dirty="0">
                <a:solidFill>
                  <a:srgbClr val="4D347C"/>
                </a:solidFill>
                <a:latin typeface="Calibri (Body)"/>
                <a:cs typeface="Lucida Sans Unicode"/>
              </a:rPr>
              <a:t>li</a:t>
            </a:r>
            <a:r>
              <a:rPr lang="en-US" sz="2480" b="1" spc="-56" dirty="0">
                <a:solidFill>
                  <a:srgbClr val="4D347C"/>
                </a:solidFill>
                <a:latin typeface="Calibri (Body)"/>
                <a:cs typeface="Lucida Sans Unicode"/>
              </a:rPr>
              <a:t>v</a:t>
            </a:r>
            <a:r>
              <a:rPr lang="en-US" sz="2480" b="1" spc="14" dirty="0">
                <a:solidFill>
                  <a:srgbClr val="4D347C"/>
                </a:solidFill>
                <a:latin typeface="Calibri (Body)"/>
                <a:cs typeface="Lucida Sans Unicode"/>
              </a:rPr>
              <a:t>e</a:t>
            </a:r>
            <a:r>
              <a:rPr lang="en-US" sz="2480" b="1" spc="-10" dirty="0">
                <a:solidFill>
                  <a:srgbClr val="4D347C"/>
                </a:solidFill>
                <a:latin typeface="Calibri (Body)"/>
                <a:cs typeface="Lucida Sans Unicode"/>
              </a:rPr>
              <a:t>r</a:t>
            </a:r>
            <a:r>
              <a:rPr lang="en-US" sz="2480" b="1" spc="-24" dirty="0">
                <a:solidFill>
                  <a:srgbClr val="4D347C"/>
                </a:solidFill>
                <a:latin typeface="Calibri (Body)"/>
                <a:cs typeface="Lucida Sans Unicode"/>
              </a:rPr>
              <a:t>y</a:t>
            </a:r>
            <a:r>
              <a:rPr lang="en-US" sz="2480" b="1" spc="-157" dirty="0">
                <a:solidFill>
                  <a:srgbClr val="4D347C"/>
                </a:solidFill>
                <a:latin typeface="Calibri (Body)"/>
                <a:cs typeface="Lucida Sans Unicode"/>
              </a:rPr>
              <a:t> </a:t>
            </a:r>
            <a:r>
              <a:rPr lang="en-US" sz="2480" b="1" spc="-29" dirty="0">
                <a:solidFill>
                  <a:srgbClr val="4D347C"/>
                </a:solidFill>
                <a:latin typeface="Calibri (Body)"/>
                <a:cs typeface="Lucida Sans Unicode"/>
              </a:rPr>
              <a:t>o</a:t>
            </a:r>
            <a:r>
              <a:rPr lang="en-US" sz="2480" b="1" spc="-42" dirty="0">
                <a:solidFill>
                  <a:srgbClr val="4D347C"/>
                </a:solidFill>
                <a:latin typeface="Calibri (Body)"/>
                <a:cs typeface="Lucida Sans Unicode"/>
              </a:rPr>
              <a:t>f</a:t>
            </a:r>
            <a:r>
              <a:rPr lang="en-US" sz="2480" b="1" spc="-88" dirty="0">
                <a:solidFill>
                  <a:srgbClr val="4D347C"/>
                </a:solidFill>
                <a:latin typeface="Calibri (Body)"/>
                <a:cs typeface="Lucida Sans Unicode"/>
              </a:rPr>
              <a:t> </a:t>
            </a:r>
            <a:r>
              <a:rPr lang="en-US" sz="2480" b="1" spc="-24" dirty="0">
                <a:solidFill>
                  <a:srgbClr val="4D347C"/>
                </a:solidFill>
                <a:latin typeface="Calibri (Body)"/>
                <a:cs typeface="Lucida Sans Unicode"/>
              </a:rPr>
              <a:t>t</a:t>
            </a:r>
            <a:r>
              <a:rPr lang="en-US" sz="2480" b="1" spc="14" dirty="0">
                <a:solidFill>
                  <a:srgbClr val="4D347C"/>
                </a:solidFill>
                <a:latin typeface="Calibri (Body)"/>
                <a:cs typeface="Lucida Sans Unicode"/>
              </a:rPr>
              <a:t>e</a:t>
            </a:r>
            <a:r>
              <a:rPr lang="en-US" sz="2480" b="1" spc="-24" dirty="0">
                <a:solidFill>
                  <a:srgbClr val="4D347C"/>
                </a:solidFill>
                <a:latin typeface="Calibri (Body)"/>
                <a:cs typeface="Lucida Sans Unicode"/>
              </a:rPr>
              <a:t>ch</a:t>
            </a:r>
            <a:r>
              <a:rPr lang="en-US" sz="2480" b="1" spc="-32" dirty="0">
                <a:solidFill>
                  <a:srgbClr val="4D347C"/>
                </a:solidFill>
                <a:latin typeface="Calibri (Body)"/>
                <a:cs typeface="Lucida Sans Unicode"/>
              </a:rPr>
              <a:t>n</a:t>
            </a:r>
            <a:r>
              <a:rPr lang="en-US" sz="2480" b="1" spc="-29" dirty="0">
                <a:solidFill>
                  <a:srgbClr val="4D347C"/>
                </a:solidFill>
                <a:latin typeface="Calibri (Body)"/>
                <a:cs typeface="Lucida Sans Unicode"/>
              </a:rPr>
              <a:t>ic</a:t>
            </a:r>
            <a:r>
              <a:rPr lang="en-US" sz="2480" b="1" spc="-42" dirty="0">
                <a:solidFill>
                  <a:srgbClr val="4D347C"/>
                </a:solidFill>
                <a:latin typeface="Calibri (Body)"/>
                <a:cs typeface="Lucida Sans Unicode"/>
              </a:rPr>
              <a:t>a</a:t>
            </a:r>
            <a:r>
              <a:rPr lang="en-US" sz="2480" b="1" spc="-56" dirty="0">
                <a:solidFill>
                  <a:srgbClr val="4D347C"/>
                </a:solidFill>
                <a:latin typeface="Calibri (Body)"/>
                <a:cs typeface="Lucida Sans Unicode"/>
              </a:rPr>
              <a:t>l</a:t>
            </a:r>
            <a:r>
              <a:rPr lang="en-US" sz="2480" b="1" spc="-140" dirty="0">
                <a:solidFill>
                  <a:srgbClr val="4D347C"/>
                </a:solidFill>
                <a:latin typeface="Calibri (Body)"/>
                <a:cs typeface="Lucida Sans Unicode"/>
              </a:rPr>
              <a:t> </a:t>
            </a:r>
            <a:r>
              <a:rPr lang="en-US" sz="2480" b="1" spc="-14" dirty="0">
                <a:solidFill>
                  <a:srgbClr val="4D347C"/>
                </a:solidFill>
                <a:latin typeface="Calibri (Body)"/>
                <a:cs typeface="Lucida Sans Unicode"/>
              </a:rPr>
              <a:t>p</a:t>
            </a:r>
            <a:r>
              <a:rPr lang="en-US" sz="2480" b="1" spc="-24" dirty="0">
                <a:solidFill>
                  <a:srgbClr val="4D347C"/>
                </a:solidFill>
                <a:latin typeface="Calibri (Body)"/>
                <a:cs typeface="Lucida Sans Unicode"/>
              </a:rPr>
              <a:t>r</a:t>
            </a:r>
            <a:r>
              <a:rPr lang="en-US" sz="2480" b="1" spc="-29" dirty="0">
                <a:solidFill>
                  <a:srgbClr val="4D347C"/>
                </a:solidFill>
                <a:latin typeface="Calibri (Body)"/>
                <a:cs typeface="Lucida Sans Unicode"/>
              </a:rPr>
              <a:t>o</a:t>
            </a:r>
            <a:r>
              <a:rPr lang="en-US" sz="2480" b="1" spc="-24" dirty="0">
                <a:solidFill>
                  <a:srgbClr val="4D347C"/>
                </a:solidFill>
                <a:latin typeface="Calibri (Body)"/>
                <a:cs typeface="Lucida Sans Unicode"/>
              </a:rPr>
              <a:t>j</a:t>
            </a:r>
            <a:r>
              <a:rPr lang="en-US" sz="2480" b="1" spc="-37" dirty="0">
                <a:solidFill>
                  <a:srgbClr val="4D347C"/>
                </a:solidFill>
                <a:latin typeface="Calibri (Body)"/>
                <a:cs typeface="Lucida Sans Unicode"/>
              </a:rPr>
              <a:t>e</a:t>
            </a:r>
            <a:r>
              <a:rPr lang="en-US" sz="2480" b="1" spc="-51" dirty="0">
                <a:solidFill>
                  <a:srgbClr val="4D347C"/>
                </a:solidFill>
                <a:latin typeface="Calibri (Body)"/>
                <a:cs typeface="Lucida Sans Unicode"/>
              </a:rPr>
              <a:t>c</a:t>
            </a:r>
            <a:r>
              <a:rPr lang="en-US" sz="2480" b="1" spc="-29" dirty="0">
                <a:solidFill>
                  <a:srgbClr val="4D347C"/>
                </a:solidFill>
                <a:latin typeface="Calibri (Body)"/>
                <a:cs typeface="Lucida Sans Unicode"/>
              </a:rPr>
              <a:t>t</a:t>
            </a:r>
            <a:r>
              <a:rPr lang="en-US" sz="2480" b="1" spc="-47" dirty="0">
                <a:solidFill>
                  <a:srgbClr val="4D347C"/>
                </a:solidFill>
                <a:latin typeface="Calibri (Body)"/>
                <a:cs typeface="Lucida Sans Unicode"/>
              </a:rPr>
              <a:t>s</a:t>
            </a:r>
            <a:endParaRPr lang="en-US" sz="2480" b="1" dirty="0">
              <a:latin typeface="Calibri (Body)"/>
              <a:cs typeface="Lucida Sans Unicode"/>
            </a:endParaRPr>
          </a:p>
          <a:p>
            <a:pPr marL="437042" indent="-425230">
              <a:spcBef>
                <a:spcPts val="5"/>
              </a:spcBef>
              <a:buFont typeface="Arial" panose="020B0604020202020204" pitchFamily="34" charset="0"/>
              <a:buChar char="•"/>
            </a:pPr>
            <a:r>
              <a:rPr lang="en-US" sz="2480" b="1" dirty="0">
                <a:solidFill>
                  <a:srgbClr val="4D347C"/>
                </a:solidFill>
                <a:latin typeface="Calibri (Body)"/>
                <a:cs typeface="Lucida Sans Unicode"/>
              </a:rPr>
              <a:t>a</a:t>
            </a:r>
            <a:r>
              <a:rPr lang="en-US" sz="2480" b="1" spc="-14" dirty="0">
                <a:solidFill>
                  <a:srgbClr val="4D347C"/>
                </a:solidFill>
                <a:latin typeface="Calibri (Body)"/>
                <a:cs typeface="Lucida Sans Unicode"/>
              </a:rPr>
              <a:t>nd</a:t>
            </a:r>
            <a:r>
              <a:rPr lang="en-US" sz="2480" b="1" spc="-98" dirty="0">
                <a:solidFill>
                  <a:srgbClr val="4D347C"/>
                </a:solidFill>
                <a:latin typeface="Calibri (Body)"/>
                <a:cs typeface="Lucida Sans Unicode"/>
              </a:rPr>
              <a:t> </a:t>
            </a:r>
            <a:r>
              <a:rPr lang="en-US" sz="2480" b="1" spc="-10" dirty="0">
                <a:solidFill>
                  <a:srgbClr val="4D347C"/>
                </a:solidFill>
                <a:latin typeface="Calibri (Body)"/>
                <a:cs typeface="Lucida Sans Unicode"/>
              </a:rPr>
              <a:t>d</a:t>
            </a:r>
            <a:r>
              <a:rPr lang="en-US" sz="2480" b="1" spc="-5" dirty="0">
                <a:solidFill>
                  <a:srgbClr val="4D347C"/>
                </a:solidFill>
                <a:latin typeface="Calibri (Body)"/>
                <a:cs typeface="Lucida Sans Unicode"/>
              </a:rPr>
              <a:t>e</a:t>
            </a:r>
            <a:r>
              <a:rPr lang="en-US" sz="2480" b="1" spc="-19" dirty="0">
                <a:solidFill>
                  <a:srgbClr val="4D347C"/>
                </a:solidFill>
                <a:latin typeface="Calibri (Body)"/>
                <a:cs typeface="Lucida Sans Unicode"/>
              </a:rPr>
              <a:t>v</a:t>
            </a:r>
            <a:r>
              <a:rPr lang="en-US" sz="2480" b="1" spc="14" dirty="0">
                <a:solidFill>
                  <a:srgbClr val="4D347C"/>
                </a:solidFill>
                <a:latin typeface="Calibri (Body)"/>
                <a:cs typeface="Lucida Sans Unicode"/>
              </a:rPr>
              <a:t>e</a:t>
            </a:r>
            <a:r>
              <a:rPr lang="en-US" sz="2480" b="1" spc="-24" dirty="0">
                <a:solidFill>
                  <a:srgbClr val="4D347C"/>
                </a:solidFill>
                <a:latin typeface="Calibri (Body)"/>
                <a:cs typeface="Lucida Sans Unicode"/>
              </a:rPr>
              <a:t>l</a:t>
            </a:r>
            <a:r>
              <a:rPr lang="en-US" sz="2480" b="1" spc="-56" dirty="0">
                <a:solidFill>
                  <a:srgbClr val="4D347C"/>
                </a:solidFill>
                <a:latin typeface="Calibri (Body)"/>
                <a:cs typeface="Lucida Sans Unicode"/>
              </a:rPr>
              <a:t>o</a:t>
            </a:r>
            <a:r>
              <a:rPr lang="en-US" sz="2480" b="1" spc="-47" dirty="0">
                <a:solidFill>
                  <a:srgbClr val="4D347C"/>
                </a:solidFill>
                <a:latin typeface="Calibri (Body)"/>
                <a:cs typeface="Lucida Sans Unicode"/>
              </a:rPr>
              <a:t>ping</a:t>
            </a:r>
            <a:r>
              <a:rPr lang="en-US" sz="2480" b="1" spc="-157" dirty="0">
                <a:solidFill>
                  <a:srgbClr val="4D347C"/>
                </a:solidFill>
                <a:latin typeface="Calibri (Body)"/>
                <a:cs typeface="Lucida Sans Unicode"/>
              </a:rPr>
              <a:t> </a:t>
            </a:r>
            <a:r>
              <a:rPr lang="en-US" sz="2480" b="1" spc="19" dirty="0">
                <a:solidFill>
                  <a:srgbClr val="4D347C"/>
                </a:solidFill>
                <a:latin typeface="Calibri (Body)"/>
                <a:cs typeface="Lucida Sans Unicode"/>
              </a:rPr>
              <a:t>S</a:t>
            </a:r>
            <a:r>
              <a:rPr lang="en-US" sz="2480" b="1" spc="-56" dirty="0">
                <a:solidFill>
                  <a:srgbClr val="4D347C"/>
                </a:solidFill>
                <a:latin typeface="Calibri (Body)"/>
                <a:cs typeface="Lucida Sans Unicode"/>
              </a:rPr>
              <a:t>T</a:t>
            </a:r>
            <a:r>
              <a:rPr lang="en-US" sz="2480" b="1" spc="-51" dirty="0">
                <a:solidFill>
                  <a:srgbClr val="4D347C"/>
                </a:solidFill>
                <a:latin typeface="Calibri (Body)"/>
                <a:cs typeface="Lucida Sans Unicode"/>
              </a:rPr>
              <a:t>E</a:t>
            </a:r>
            <a:r>
              <a:rPr lang="en-US" sz="2480" b="1" spc="66" dirty="0">
                <a:solidFill>
                  <a:srgbClr val="4D347C"/>
                </a:solidFill>
                <a:latin typeface="Calibri (Body)"/>
                <a:cs typeface="Lucida Sans Unicode"/>
              </a:rPr>
              <a:t>M</a:t>
            </a:r>
            <a:r>
              <a:rPr lang="en-US" sz="2480" b="1" spc="-103" dirty="0">
                <a:solidFill>
                  <a:srgbClr val="4D347C"/>
                </a:solidFill>
                <a:latin typeface="Calibri (Body)"/>
                <a:cs typeface="Lucida Sans Unicode"/>
              </a:rPr>
              <a:t> </a:t>
            </a:r>
            <a:r>
              <a:rPr lang="en-US" sz="2480" b="1" spc="-29" dirty="0">
                <a:solidFill>
                  <a:srgbClr val="4D347C"/>
                </a:solidFill>
                <a:latin typeface="Calibri (Body)"/>
                <a:cs typeface="Lucida Sans Unicode"/>
              </a:rPr>
              <a:t>cur</a:t>
            </a:r>
            <a:r>
              <a:rPr lang="en-US" sz="2480" b="1" spc="-10" dirty="0">
                <a:solidFill>
                  <a:srgbClr val="4D347C"/>
                </a:solidFill>
                <a:latin typeface="Calibri (Body)"/>
                <a:cs typeface="Lucida Sans Unicode"/>
              </a:rPr>
              <a:t>r</a:t>
            </a:r>
            <a:r>
              <a:rPr lang="en-US" sz="2480" b="1" spc="-29" dirty="0">
                <a:solidFill>
                  <a:srgbClr val="4D347C"/>
                </a:solidFill>
                <a:latin typeface="Calibri (Body)"/>
                <a:cs typeface="Lucida Sans Unicode"/>
              </a:rPr>
              <a:t>iculu</a:t>
            </a:r>
            <a:r>
              <a:rPr lang="en-US" sz="2480" b="1" spc="-61" dirty="0">
                <a:solidFill>
                  <a:srgbClr val="4D347C"/>
                </a:solidFill>
                <a:latin typeface="Calibri (Body)"/>
                <a:cs typeface="Lucida Sans Unicode"/>
              </a:rPr>
              <a:t>m</a:t>
            </a:r>
            <a:r>
              <a:rPr lang="en-US" sz="2480" b="1" spc="-47" dirty="0">
                <a:solidFill>
                  <a:srgbClr val="4D347C"/>
                </a:solidFill>
                <a:latin typeface="Calibri (Body)"/>
                <a:cs typeface="Lucida Sans Unicode"/>
              </a:rPr>
              <a:t>s</a:t>
            </a:r>
            <a:r>
              <a:rPr lang="en-US" sz="2480" b="1" spc="-117" dirty="0">
                <a:solidFill>
                  <a:srgbClr val="4D347C"/>
                </a:solidFill>
                <a:latin typeface="Calibri (Body)"/>
                <a:cs typeface="Lucida Sans Unicode"/>
              </a:rPr>
              <a:t> </a:t>
            </a:r>
            <a:r>
              <a:rPr lang="en-US" sz="2480" b="1" spc="-29" dirty="0">
                <a:solidFill>
                  <a:srgbClr val="4D347C"/>
                </a:solidFill>
                <a:latin typeface="Calibri (Body)"/>
                <a:cs typeface="Lucida Sans Unicode"/>
              </a:rPr>
              <a:t>t</a:t>
            </a:r>
            <a:r>
              <a:rPr lang="en-US" sz="2480" b="1" dirty="0">
                <a:solidFill>
                  <a:srgbClr val="4D347C"/>
                </a:solidFill>
                <a:latin typeface="Calibri (Body)"/>
                <a:cs typeface="Lucida Sans Unicode"/>
              </a:rPr>
              <a:t>h</a:t>
            </a:r>
            <a:r>
              <a:rPr lang="en-US" sz="2480" b="1" spc="-10" dirty="0">
                <a:solidFill>
                  <a:srgbClr val="4D347C"/>
                </a:solidFill>
                <a:latin typeface="Calibri (Body)"/>
                <a:cs typeface="Lucida Sans Unicode"/>
              </a:rPr>
              <a:t>a</a:t>
            </a:r>
            <a:r>
              <a:rPr lang="en-US" sz="2480" b="1" spc="-32" dirty="0">
                <a:solidFill>
                  <a:srgbClr val="4D347C"/>
                </a:solidFill>
                <a:latin typeface="Calibri (Body)"/>
                <a:cs typeface="Lucida Sans Unicode"/>
              </a:rPr>
              <a:t>t</a:t>
            </a:r>
            <a:r>
              <a:rPr lang="en-US" sz="2480" b="1" spc="-112" dirty="0">
                <a:solidFill>
                  <a:srgbClr val="4D347C"/>
                </a:solidFill>
                <a:latin typeface="Calibri (Body)"/>
                <a:cs typeface="Lucida Sans Unicode"/>
              </a:rPr>
              <a:t> </a:t>
            </a:r>
            <a:r>
              <a:rPr lang="en-US" sz="2480" b="1" spc="-24" dirty="0">
                <a:solidFill>
                  <a:srgbClr val="4D347C"/>
                </a:solidFill>
                <a:latin typeface="Calibri (Body)"/>
                <a:cs typeface="Lucida Sans Unicode"/>
              </a:rPr>
              <a:t>s</a:t>
            </a:r>
            <a:r>
              <a:rPr lang="en-US" sz="2480" b="1" spc="-14" dirty="0">
                <a:solidFill>
                  <a:srgbClr val="4D347C"/>
                </a:solidFill>
                <a:latin typeface="Calibri (Body)"/>
                <a:cs typeface="Lucida Sans Unicode"/>
              </a:rPr>
              <a:t>e</a:t>
            </a:r>
            <a:r>
              <a:rPr lang="en-US" sz="2480" b="1" spc="-10" dirty="0">
                <a:solidFill>
                  <a:srgbClr val="4D347C"/>
                </a:solidFill>
                <a:latin typeface="Calibri (Body)"/>
                <a:cs typeface="Lucida Sans Unicode"/>
              </a:rPr>
              <a:t>r</a:t>
            </a:r>
            <a:r>
              <a:rPr lang="en-US" sz="2480" b="1" spc="-19" dirty="0">
                <a:solidFill>
                  <a:srgbClr val="4D347C"/>
                </a:solidFill>
                <a:latin typeface="Calibri (Body)"/>
                <a:cs typeface="Lucida Sans Unicode"/>
              </a:rPr>
              <a:t>v</a:t>
            </a:r>
            <a:r>
              <a:rPr lang="en-US" sz="2480" b="1" spc="10" dirty="0">
                <a:solidFill>
                  <a:srgbClr val="4D347C"/>
                </a:solidFill>
                <a:latin typeface="Calibri (Body)"/>
                <a:cs typeface="Lucida Sans Unicode"/>
              </a:rPr>
              <a:t>e</a:t>
            </a:r>
            <a:r>
              <a:rPr lang="en-US" sz="2480" b="1" spc="-107" dirty="0">
                <a:solidFill>
                  <a:srgbClr val="4D347C"/>
                </a:solidFill>
                <a:latin typeface="Calibri (Body)"/>
                <a:cs typeface="Lucida Sans Unicode"/>
              </a:rPr>
              <a:t> </a:t>
            </a:r>
            <a:r>
              <a:rPr lang="en-US" sz="2480" b="1" spc="-29" dirty="0">
                <a:solidFill>
                  <a:srgbClr val="4D347C"/>
                </a:solidFill>
                <a:latin typeface="Calibri (Body)"/>
                <a:cs typeface="Lucida Sans Unicode"/>
              </a:rPr>
              <a:t>t</a:t>
            </a:r>
            <a:r>
              <a:rPr lang="en-US" sz="2480" b="1" dirty="0">
                <a:solidFill>
                  <a:srgbClr val="4D347C"/>
                </a:solidFill>
                <a:latin typeface="Calibri (Body)"/>
                <a:cs typeface="Lucida Sans Unicode"/>
              </a:rPr>
              <a:t>he</a:t>
            </a:r>
            <a:r>
              <a:rPr lang="en-US" sz="2480" b="1" spc="-112" dirty="0">
                <a:solidFill>
                  <a:srgbClr val="4D347C"/>
                </a:solidFill>
                <a:latin typeface="Calibri (Body)"/>
                <a:cs typeface="Lucida Sans Unicode"/>
              </a:rPr>
              <a:t> </a:t>
            </a:r>
            <a:r>
              <a:rPr lang="en-US" sz="2480" b="1" spc="-19" dirty="0">
                <a:solidFill>
                  <a:srgbClr val="4D347C"/>
                </a:solidFill>
                <a:latin typeface="Calibri (Body)"/>
                <a:cs typeface="Lucida Sans Unicode"/>
              </a:rPr>
              <a:t>v</a:t>
            </a:r>
            <a:r>
              <a:rPr lang="en-US" sz="2480" b="1" spc="-37" dirty="0">
                <a:solidFill>
                  <a:srgbClr val="4D347C"/>
                </a:solidFill>
                <a:latin typeface="Calibri (Body)"/>
                <a:cs typeface="Lucida Sans Unicode"/>
              </a:rPr>
              <a:t>isi</a:t>
            </a:r>
            <a:r>
              <a:rPr lang="en-US" sz="2480" b="1" spc="-69" dirty="0">
                <a:solidFill>
                  <a:srgbClr val="4D347C"/>
                </a:solidFill>
                <a:latin typeface="Calibri (Body)"/>
                <a:cs typeface="Lucida Sans Unicode"/>
              </a:rPr>
              <a:t>o</a:t>
            </a:r>
            <a:r>
              <a:rPr lang="en-US" sz="2480" b="1" spc="-10" dirty="0">
                <a:solidFill>
                  <a:srgbClr val="4D347C"/>
                </a:solidFill>
                <a:latin typeface="Calibri (Body)"/>
                <a:cs typeface="Lucida Sans Unicode"/>
              </a:rPr>
              <a:t>n</a:t>
            </a:r>
            <a:r>
              <a:rPr lang="en-US" sz="2480" b="1" spc="-117" dirty="0">
                <a:solidFill>
                  <a:srgbClr val="4D347C"/>
                </a:solidFill>
                <a:latin typeface="Calibri (Body)"/>
                <a:cs typeface="Lucida Sans Unicode"/>
              </a:rPr>
              <a:t> </a:t>
            </a:r>
            <a:r>
              <a:rPr lang="en-US" sz="2480" b="1" spc="-29" dirty="0">
                <a:solidFill>
                  <a:srgbClr val="4D347C"/>
                </a:solidFill>
                <a:latin typeface="Calibri (Body)"/>
                <a:cs typeface="Lucida Sans Unicode"/>
              </a:rPr>
              <a:t>o</a:t>
            </a:r>
            <a:r>
              <a:rPr lang="en-US" sz="2480" b="1" spc="-42" dirty="0">
                <a:solidFill>
                  <a:srgbClr val="4D347C"/>
                </a:solidFill>
                <a:latin typeface="Calibri (Body)"/>
                <a:cs typeface="Lucida Sans Unicode"/>
              </a:rPr>
              <a:t>f </a:t>
            </a:r>
            <a:r>
              <a:rPr lang="en-US" sz="2480" b="1" spc="-61" dirty="0">
                <a:solidFill>
                  <a:srgbClr val="4D347C"/>
                </a:solidFill>
                <a:latin typeface="Calibri (Body)"/>
                <a:cs typeface="Lucida Sans Unicode"/>
              </a:rPr>
              <a:t>T</a:t>
            </a:r>
            <a:r>
              <a:rPr lang="en-US" sz="2480" b="1" spc="-51" dirty="0">
                <a:solidFill>
                  <a:srgbClr val="4D347C"/>
                </a:solidFill>
                <a:latin typeface="Calibri (Body)"/>
                <a:cs typeface="Lucida Sans Unicode"/>
              </a:rPr>
              <a:t>e</a:t>
            </a:r>
            <a:r>
              <a:rPr lang="en-US" sz="2480" b="1" spc="-32" dirty="0">
                <a:solidFill>
                  <a:srgbClr val="4D347C"/>
                </a:solidFill>
                <a:latin typeface="Calibri (Body)"/>
                <a:cs typeface="Lucida Sans Unicode"/>
              </a:rPr>
              <a:t>ch</a:t>
            </a:r>
            <a:r>
              <a:rPr lang="en-US" sz="2480" b="1" spc="-29" dirty="0">
                <a:solidFill>
                  <a:srgbClr val="4D347C"/>
                </a:solidFill>
                <a:latin typeface="Calibri (Body)"/>
                <a:cs typeface="Lucida Sans Unicode"/>
              </a:rPr>
              <a:t>y</a:t>
            </a:r>
            <a:r>
              <a:rPr lang="en-US" sz="2480" b="1" spc="-117" dirty="0">
                <a:solidFill>
                  <a:srgbClr val="4D347C"/>
                </a:solidFill>
                <a:latin typeface="Calibri (Body)"/>
                <a:cs typeface="Lucida Sans Unicode"/>
              </a:rPr>
              <a:t> </a:t>
            </a:r>
            <a:r>
              <a:rPr lang="en-US" sz="2480" b="1" spc="-19" dirty="0">
                <a:solidFill>
                  <a:srgbClr val="4D347C"/>
                </a:solidFill>
                <a:latin typeface="Calibri (Body)"/>
                <a:cs typeface="Lucida Sans Unicode"/>
              </a:rPr>
              <a:t>Sc</a:t>
            </a:r>
            <a:r>
              <a:rPr lang="en-US" sz="2480" b="1" spc="-10" dirty="0">
                <a:solidFill>
                  <a:srgbClr val="4D347C"/>
                </a:solidFill>
                <a:latin typeface="Calibri (Body)"/>
                <a:cs typeface="Lucida Sans Unicode"/>
              </a:rPr>
              <a:t>h</a:t>
            </a:r>
            <a:r>
              <a:rPr lang="en-US" sz="2480" b="1" spc="-29" dirty="0">
                <a:solidFill>
                  <a:srgbClr val="4D347C"/>
                </a:solidFill>
                <a:latin typeface="Calibri (Body)"/>
                <a:cs typeface="Lucida Sans Unicode"/>
              </a:rPr>
              <a:t>oo</a:t>
            </a:r>
            <a:r>
              <a:rPr lang="en-US" sz="2480" b="1" spc="-66" dirty="0">
                <a:solidFill>
                  <a:srgbClr val="4D347C"/>
                </a:solidFill>
                <a:latin typeface="Calibri (Body)"/>
                <a:cs typeface="Lucida Sans Unicode"/>
              </a:rPr>
              <a:t>l.</a:t>
            </a:r>
            <a:endParaRPr lang="en-US" sz="2480" b="1" dirty="0">
              <a:latin typeface="Calibri (Body)"/>
              <a:cs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92306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D0C6C0C-9C36-4869-99B8-A2708EAF9692}"/>
              </a:ext>
            </a:extLst>
          </p:cNvPr>
          <p:cNvSpPr txBox="1"/>
          <p:nvPr/>
        </p:nvSpPr>
        <p:spPr>
          <a:xfrm>
            <a:off x="2400412" y="3997337"/>
            <a:ext cx="12284851" cy="57403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8923" indent="-318923" algn="r" rtl="1">
              <a:buFont typeface="Arial" panose="020B0604020202020204" pitchFamily="34" charset="0"/>
              <a:buChar char="•"/>
            </a:pPr>
            <a:r>
              <a:rPr lang="ar-EG" sz="2976" dirty="0">
                <a:solidFill>
                  <a:schemeClr val="accent1">
                    <a:lumMod val="50000"/>
                  </a:schemeClr>
                </a:solidFill>
              </a:rPr>
              <a:t>أول مدرسة تكنولوجية في دلتا تعليم الأطفال والشباب العلوم والتكنولوجيا والهندسة والرياضيات    </a:t>
            </a:r>
            <a:r>
              <a:rPr lang="ar-EG" sz="2976" b="1" dirty="0">
                <a:solidFill>
                  <a:srgbClr val="FF0000"/>
                </a:solidFill>
              </a:rPr>
              <a:t>(</a:t>
            </a:r>
            <a:r>
              <a:rPr lang="en-US" sz="2976" b="1" dirty="0">
                <a:solidFill>
                  <a:srgbClr val="FF0000"/>
                </a:solidFill>
              </a:rPr>
              <a:t>(</a:t>
            </a:r>
            <a:r>
              <a:rPr lang="en-US" sz="2976" b="1" dirty="0">
                <a:solidFill>
                  <a:schemeClr val="accent1"/>
                </a:solidFill>
              </a:rPr>
              <a:t>S</a:t>
            </a:r>
            <a:r>
              <a:rPr lang="en-US" sz="2976" b="1" dirty="0">
                <a:solidFill>
                  <a:srgbClr val="00B050"/>
                </a:solidFill>
              </a:rPr>
              <a:t>T</a:t>
            </a:r>
            <a:r>
              <a:rPr lang="en-US" sz="2976" b="1" dirty="0">
                <a:solidFill>
                  <a:srgbClr val="FF0000"/>
                </a:solidFill>
              </a:rPr>
              <a:t>E</a:t>
            </a:r>
            <a:r>
              <a:rPr lang="en-US" sz="2976" b="1" dirty="0"/>
              <a:t>M</a:t>
            </a:r>
            <a:r>
              <a:rPr lang="ar-SA" sz="2976" b="1" dirty="0">
                <a:solidFill>
                  <a:srgbClr val="FF0000"/>
                </a:solidFill>
              </a:rPr>
              <a:t>   </a:t>
            </a:r>
            <a:endParaRPr lang="ar-EG" sz="2976" dirty="0">
              <a:solidFill>
                <a:schemeClr val="accent1">
                  <a:lumMod val="50000"/>
                </a:schemeClr>
              </a:solidFill>
            </a:endParaRPr>
          </a:p>
          <a:p>
            <a:pPr algn="r" rtl="1"/>
            <a:endParaRPr lang="en-US" sz="2976" dirty="0">
              <a:solidFill>
                <a:schemeClr val="accent1">
                  <a:lumMod val="50000"/>
                </a:schemeClr>
              </a:solidFill>
            </a:endParaRPr>
          </a:p>
          <a:p>
            <a:pPr marL="318923" indent="-318923" algn="r" rtl="1">
              <a:buFont typeface="Arial" panose="020B0604020202020204" pitchFamily="34" charset="0"/>
              <a:buChar char="•"/>
            </a:pPr>
            <a:r>
              <a:rPr lang="ar-EG" sz="2976" dirty="0">
                <a:solidFill>
                  <a:schemeClr val="accent1">
                    <a:lumMod val="50000"/>
                  </a:schemeClr>
                </a:solidFill>
              </a:rPr>
              <a:t>لقد قمنا بتدريس                       </a:t>
            </a:r>
            <a:r>
              <a:rPr lang="ar-EG" sz="3968" dirty="0">
                <a:solidFill>
                  <a:srgbClr val="FF0000"/>
                </a:solidFill>
              </a:rPr>
              <a:t>طالب</a:t>
            </a:r>
            <a:r>
              <a:rPr lang="ar-EG" sz="2976" dirty="0">
                <a:solidFill>
                  <a:schemeClr val="accent1">
                    <a:lumMod val="50000"/>
                  </a:schemeClr>
                </a:solidFill>
              </a:rPr>
              <a:t> من عام 2014 حتى عام 2022.</a:t>
            </a:r>
          </a:p>
          <a:p>
            <a:pPr marL="318923" indent="-318923" algn="r" rtl="1">
              <a:buFont typeface="Arial" panose="020B0604020202020204" pitchFamily="34" charset="0"/>
              <a:buChar char="•"/>
            </a:pPr>
            <a:endParaRPr lang="ar-EG" sz="2976" dirty="0">
              <a:solidFill>
                <a:schemeClr val="accent1">
                  <a:lumMod val="50000"/>
                </a:schemeClr>
              </a:solidFill>
            </a:endParaRPr>
          </a:p>
          <a:p>
            <a:pPr marL="318923" indent="-318923" algn="r" rtl="1">
              <a:buFont typeface="Arial" panose="020B0604020202020204" pitchFamily="34" charset="0"/>
              <a:buChar char="•"/>
            </a:pPr>
            <a:r>
              <a:rPr lang="ar-EG" sz="2976" dirty="0">
                <a:solidFill>
                  <a:schemeClr val="accent1">
                    <a:lumMod val="50000"/>
                  </a:schemeClr>
                </a:solidFill>
              </a:rPr>
              <a:t>يتعلم الطلاب من سن مبكرة المستوى الأساسي للتقنيات المتقدمة </a:t>
            </a:r>
          </a:p>
          <a:p>
            <a:pPr algn="r" rtl="1"/>
            <a:r>
              <a:rPr lang="ar-EG" sz="2976" dirty="0">
                <a:solidFill>
                  <a:schemeClr val="accent1">
                    <a:lumMod val="50000"/>
                  </a:schemeClr>
                </a:solidFill>
              </a:rPr>
              <a:t>في العلوم والإلكترونيات والروبوتات والبرمجة.</a:t>
            </a:r>
          </a:p>
          <a:p>
            <a:pPr algn="r" rtl="1"/>
            <a:endParaRPr lang="ar-EG" sz="2976" dirty="0">
              <a:solidFill>
                <a:schemeClr val="accent1">
                  <a:lumMod val="50000"/>
                </a:schemeClr>
              </a:solidFill>
            </a:endParaRPr>
          </a:p>
          <a:p>
            <a:pPr marL="318923" indent="-318923" algn="r" rtl="1">
              <a:buFont typeface="Arial" panose="020B0604020202020204" pitchFamily="34" charset="0"/>
              <a:buChar char="•"/>
            </a:pPr>
            <a:r>
              <a:rPr lang="ar-EG" sz="2976" dirty="0">
                <a:solidFill>
                  <a:schemeClr val="accent1">
                    <a:lumMod val="50000"/>
                  </a:schemeClr>
                </a:solidFill>
              </a:rPr>
              <a:t>نحن مؤهلون للطلاب للمشاركة في مسابقات </a:t>
            </a:r>
            <a:r>
              <a:rPr lang="en-US" sz="2976" b="1" dirty="0">
                <a:solidFill>
                  <a:srgbClr val="FF0000"/>
                </a:solidFill>
              </a:rPr>
              <a:t>(</a:t>
            </a:r>
            <a:r>
              <a:rPr lang="en-US" sz="2976" b="1" dirty="0">
                <a:solidFill>
                  <a:schemeClr val="accent1"/>
                </a:solidFill>
              </a:rPr>
              <a:t>S</a:t>
            </a:r>
            <a:r>
              <a:rPr lang="en-US" sz="2976" b="1" dirty="0">
                <a:solidFill>
                  <a:srgbClr val="00B050"/>
                </a:solidFill>
              </a:rPr>
              <a:t>T</a:t>
            </a:r>
            <a:r>
              <a:rPr lang="en-US" sz="2976" b="1" dirty="0">
                <a:solidFill>
                  <a:srgbClr val="FF0000"/>
                </a:solidFill>
              </a:rPr>
              <a:t>E</a:t>
            </a:r>
            <a:r>
              <a:rPr lang="en-US" sz="2976" b="1" dirty="0"/>
              <a:t>M</a:t>
            </a:r>
            <a:r>
              <a:rPr lang="en-US" sz="2976" b="1" dirty="0">
                <a:solidFill>
                  <a:srgbClr val="FF0000"/>
                </a:solidFill>
              </a:rPr>
              <a:t>)</a:t>
            </a:r>
            <a:r>
              <a:rPr lang="ar-SA" sz="2976" b="1" dirty="0">
                <a:solidFill>
                  <a:srgbClr val="FF0000"/>
                </a:solidFill>
              </a:rPr>
              <a:t> </a:t>
            </a:r>
            <a:r>
              <a:rPr lang="ar-EG" sz="2976" dirty="0">
                <a:solidFill>
                  <a:schemeClr val="accent1">
                    <a:lumMod val="50000"/>
                  </a:schemeClr>
                </a:solidFill>
              </a:rPr>
              <a:t>الدولية</a:t>
            </a:r>
            <a:r>
              <a:rPr lang="en-US" sz="2976" dirty="0">
                <a:solidFill>
                  <a:schemeClr val="accent1">
                    <a:lumMod val="50000"/>
                  </a:schemeClr>
                </a:solidFill>
              </a:rPr>
              <a:t>..</a:t>
            </a:r>
            <a:r>
              <a:rPr lang="ar-SA" sz="2976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US" sz="2976" dirty="0">
              <a:solidFill>
                <a:schemeClr val="accent1">
                  <a:lumMod val="50000"/>
                </a:schemeClr>
              </a:solidFill>
            </a:endParaRPr>
          </a:p>
          <a:p>
            <a:pPr marL="318923" indent="-318923" algn="r" rtl="1">
              <a:buFont typeface="Arial" panose="020B0604020202020204" pitchFamily="34" charset="0"/>
              <a:buChar char="•"/>
            </a:pPr>
            <a:endParaRPr lang="en-US" sz="2976" dirty="0"/>
          </a:p>
          <a:p>
            <a:pPr marL="318923" indent="-318923">
              <a:buFont typeface="Arial" panose="020B0604020202020204" pitchFamily="34" charset="0"/>
              <a:buChar char="•"/>
            </a:pPr>
            <a:endParaRPr lang="en-US" sz="2976" dirty="0"/>
          </a:p>
          <a:p>
            <a:endParaRPr lang="en-US" sz="2976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3D1E5E6-2B74-4D2B-9C55-EC95D4160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515198"/>
            <a:ext cx="6099486" cy="40663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7A4649-0595-4865-ACAE-FECBD7B8A5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914" y="690990"/>
            <a:ext cx="2858076" cy="2858076"/>
          </a:xfrm>
          <a:prstGeom prst="rect">
            <a:avLst/>
          </a:prstGeom>
        </p:spPr>
      </p:pic>
      <p:sp>
        <p:nvSpPr>
          <p:cNvPr id="2" name="Terminator 1">
            <a:extLst>
              <a:ext uri="{FF2B5EF4-FFF2-40B4-BE49-F238E27FC236}">
                <a16:creationId xmlns:a16="http://schemas.microsoft.com/office/drawing/2014/main" id="{4C9BD037-47F5-5649-8205-F752F81D5C6A}"/>
              </a:ext>
            </a:extLst>
          </p:cNvPr>
          <p:cNvSpPr/>
          <p:nvPr/>
        </p:nvSpPr>
        <p:spPr>
          <a:xfrm>
            <a:off x="7849069" y="2789645"/>
            <a:ext cx="6608809" cy="928791"/>
          </a:xfrm>
          <a:prstGeom prst="flowChartTermina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 sz="3968" b="1" dirty="0">
              <a:solidFill>
                <a:srgbClr val="0070C0"/>
              </a:solidFill>
              <a:cs typeface="Tahoma"/>
            </a:endParaRPr>
          </a:p>
          <a:p>
            <a:pPr algn="ctr"/>
            <a:endParaRPr lang="en-EG" sz="3025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204C85-955E-F442-A7B3-83C209E94F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0291" y="5354905"/>
            <a:ext cx="2226360" cy="8508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667C022-1DCC-584F-B09B-BC90374A236A}"/>
              </a:ext>
            </a:extLst>
          </p:cNvPr>
          <p:cNvSpPr txBox="1"/>
          <p:nvPr/>
        </p:nvSpPr>
        <p:spPr>
          <a:xfrm>
            <a:off x="8213595" y="2806639"/>
            <a:ext cx="5879754" cy="1244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64" b="1" dirty="0">
                <a:solidFill>
                  <a:srgbClr val="0070C0"/>
                </a:solidFill>
                <a:cs typeface="Tahoma"/>
              </a:rPr>
              <a:t>Techy School </a:t>
            </a:r>
            <a:r>
              <a:rPr lang="ar-SA" sz="3968" b="1" dirty="0">
                <a:solidFill>
                  <a:srgbClr val="0070C0"/>
                </a:solidFill>
                <a:cs typeface="Tahoma"/>
              </a:rPr>
              <a:t>نبذه عن</a:t>
            </a:r>
            <a:endParaRPr lang="en-US" sz="3968" b="1" dirty="0">
              <a:solidFill>
                <a:srgbClr val="0070C0"/>
              </a:solidFill>
              <a:cs typeface="Tahoma"/>
            </a:endParaRPr>
          </a:p>
          <a:p>
            <a:endParaRPr lang="en-EG" sz="3025" dirty="0"/>
          </a:p>
        </p:txBody>
      </p:sp>
    </p:spTree>
    <p:extLst>
      <p:ext uri="{BB962C8B-B14F-4D97-AF65-F5344CB8AC3E}">
        <p14:creationId xmlns:p14="http://schemas.microsoft.com/office/powerpoint/2010/main" val="9786725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9">
            <a:extLst>
              <a:ext uri="{FF2B5EF4-FFF2-40B4-BE49-F238E27FC236}">
                <a16:creationId xmlns:a16="http://schemas.microsoft.com/office/drawing/2014/main" id="{8900AA85-1779-CD4F-A87C-3C084BFFC218}"/>
              </a:ext>
            </a:extLst>
          </p:cNvPr>
          <p:cNvSpPr txBox="1">
            <a:spLocks/>
          </p:cNvSpPr>
          <p:nvPr/>
        </p:nvSpPr>
        <p:spPr>
          <a:xfrm>
            <a:off x="4860590" y="2631420"/>
            <a:ext cx="5705429" cy="1042531"/>
          </a:xfrm>
          <a:prstGeom prst="rect">
            <a:avLst/>
          </a:prstGeom>
        </p:spPr>
        <p:txBody>
          <a:bodyPr vert="horz" wrap="square" lIns="0" tIns="11812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812">
              <a:lnSpc>
                <a:spcPct val="100000"/>
              </a:lnSpc>
              <a:spcBef>
                <a:spcPts val="93"/>
              </a:spcBef>
            </a:pPr>
            <a:r>
              <a:rPr lang="en-US" sz="6697" b="1" spc="-5" dirty="0"/>
              <a:t>Esraa</a:t>
            </a:r>
            <a:r>
              <a:rPr lang="en-US" sz="6697" b="1" spc="-47" dirty="0"/>
              <a:t> </a:t>
            </a:r>
            <a:r>
              <a:rPr lang="en-US" sz="6697" b="1" dirty="0"/>
              <a:t>Galal</a:t>
            </a:r>
            <a:r>
              <a:rPr lang="en-US" sz="6697" b="1" spc="-37" dirty="0"/>
              <a:t> </a:t>
            </a:r>
            <a:r>
              <a:rPr lang="en-US" sz="6697" b="1" dirty="0"/>
              <a:t>Ali</a:t>
            </a:r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0F8DDC75-18C7-1D43-8AD1-CFC2D930EE6B}"/>
              </a:ext>
            </a:extLst>
          </p:cNvPr>
          <p:cNvSpPr txBox="1"/>
          <p:nvPr/>
        </p:nvSpPr>
        <p:spPr>
          <a:xfrm>
            <a:off x="5322646" y="3823664"/>
            <a:ext cx="6580693" cy="774021"/>
          </a:xfrm>
          <a:prstGeom prst="rect">
            <a:avLst/>
          </a:prstGeom>
        </p:spPr>
        <p:txBody>
          <a:bodyPr vert="horz" wrap="square" lIns="0" tIns="10631" rIns="0" bIns="0" rtlCol="0">
            <a:spAutoFit/>
          </a:bodyPr>
          <a:lstStyle/>
          <a:p>
            <a:pPr marL="11812">
              <a:spcBef>
                <a:spcPts val="84"/>
              </a:spcBef>
            </a:pPr>
            <a:r>
              <a:rPr sz="2480" b="1" spc="-10" dirty="0">
                <a:solidFill>
                  <a:srgbClr val="4D347C"/>
                </a:solidFill>
                <a:latin typeface="Calibri (Body)"/>
                <a:cs typeface="Arial Black"/>
              </a:rPr>
              <a:t>BSC</a:t>
            </a:r>
            <a:r>
              <a:rPr sz="2480" b="1" dirty="0">
                <a:solidFill>
                  <a:srgbClr val="4D347C"/>
                </a:solidFill>
                <a:latin typeface="Calibri (Body)"/>
                <a:cs typeface="Arial Black"/>
              </a:rPr>
              <a:t> </a:t>
            </a:r>
            <a:r>
              <a:rPr sz="2480" b="1" spc="-5" dirty="0">
                <a:solidFill>
                  <a:srgbClr val="4D347C"/>
                </a:solidFill>
                <a:latin typeface="Calibri (Body)"/>
                <a:cs typeface="Arial Black"/>
              </a:rPr>
              <a:t>computer</a:t>
            </a:r>
            <a:r>
              <a:rPr sz="2480" b="1" spc="14" dirty="0">
                <a:solidFill>
                  <a:srgbClr val="4D347C"/>
                </a:solidFill>
                <a:latin typeface="Calibri (Body)"/>
                <a:cs typeface="Arial Black"/>
              </a:rPr>
              <a:t> </a:t>
            </a:r>
            <a:r>
              <a:rPr sz="2480" b="1" spc="-10" dirty="0">
                <a:solidFill>
                  <a:srgbClr val="4D347C"/>
                </a:solidFill>
                <a:latin typeface="Calibri (Body)"/>
                <a:cs typeface="Arial Black"/>
              </a:rPr>
              <a:t>science</a:t>
            </a:r>
            <a:r>
              <a:rPr sz="2480" b="1" spc="14" dirty="0">
                <a:solidFill>
                  <a:srgbClr val="4D347C"/>
                </a:solidFill>
                <a:latin typeface="Calibri (Body)"/>
                <a:cs typeface="Arial Black"/>
              </a:rPr>
              <a:t> </a:t>
            </a:r>
            <a:r>
              <a:rPr sz="2480" b="1" spc="-5" dirty="0">
                <a:solidFill>
                  <a:srgbClr val="4D347C"/>
                </a:solidFill>
                <a:latin typeface="Calibri (Body)"/>
                <a:cs typeface="Arial Black"/>
              </a:rPr>
              <a:t>Tanta</a:t>
            </a:r>
            <a:r>
              <a:rPr sz="2480" b="1" spc="10" dirty="0">
                <a:solidFill>
                  <a:srgbClr val="4D347C"/>
                </a:solidFill>
                <a:latin typeface="Calibri (Body)"/>
                <a:cs typeface="Arial Black"/>
              </a:rPr>
              <a:t> </a:t>
            </a:r>
            <a:r>
              <a:rPr sz="2480" b="1" spc="-10" dirty="0">
                <a:solidFill>
                  <a:srgbClr val="4D347C"/>
                </a:solidFill>
                <a:latin typeface="Calibri (Body)"/>
                <a:cs typeface="Arial Black"/>
              </a:rPr>
              <a:t>university</a:t>
            </a:r>
          </a:p>
          <a:p>
            <a:pPr marL="11812"/>
            <a:r>
              <a:rPr sz="2480" b="1" spc="-5" dirty="0">
                <a:solidFill>
                  <a:srgbClr val="4D347C"/>
                </a:solidFill>
                <a:latin typeface="Calibri (Body)"/>
                <a:cs typeface="Arial Black"/>
              </a:rPr>
              <a:t>Coaches</a:t>
            </a:r>
            <a:r>
              <a:rPr sz="2480" b="1" spc="-14" dirty="0">
                <a:solidFill>
                  <a:srgbClr val="4D347C"/>
                </a:solidFill>
                <a:latin typeface="Calibri (Body)"/>
                <a:cs typeface="Arial Black"/>
              </a:rPr>
              <a:t> </a:t>
            </a:r>
            <a:r>
              <a:rPr sz="2480" b="1" spc="-5" dirty="0">
                <a:solidFill>
                  <a:srgbClr val="4D347C"/>
                </a:solidFill>
                <a:latin typeface="Calibri (Body)"/>
                <a:cs typeface="Arial Black"/>
              </a:rPr>
              <a:t>Team</a:t>
            </a:r>
            <a:r>
              <a:rPr sz="2480" b="1" spc="438" dirty="0">
                <a:solidFill>
                  <a:srgbClr val="4D347C"/>
                </a:solidFill>
                <a:latin typeface="Calibri (Body)"/>
                <a:cs typeface="Arial Black"/>
              </a:rPr>
              <a:t> </a:t>
            </a:r>
            <a:r>
              <a:rPr sz="2480" b="1" spc="-5" dirty="0">
                <a:solidFill>
                  <a:srgbClr val="4D347C"/>
                </a:solidFill>
                <a:latin typeface="Calibri (Body)"/>
                <a:cs typeface="Arial Black"/>
              </a:rPr>
              <a:t>Leader</a:t>
            </a:r>
            <a:r>
              <a:rPr sz="2480" b="1" spc="-14" dirty="0">
                <a:solidFill>
                  <a:srgbClr val="4D347C"/>
                </a:solidFill>
                <a:latin typeface="Calibri (Body)"/>
                <a:cs typeface="Arial Black"/>
              </a:rPr>
              <a:t> </a:t>
            </a:r>
            <a:r>
              <a:rPr sz="2480" b="1" spc="-5" dirty="0">
                <a:solidFill>
                  <a:srgbClr val="4D347C"/>
                </a:solidFill>
                <a:latin typeface="Calibri (Body)"/>
                <a:cs typeface="Arial Black"/>
              </a:rPr>
              <a:t>at</a:t>
            </a:r>
            <a:r>
              <a:rPr sz="2480" b="1" spc="5" dirty="0">
                <a:solidFill>
                  <a:srgbClr val="4D347C"/>
                </a:solidFill>
                <a:latin typeface="Calibri (Body)"/>
                <a:cs typeface="Arial Black"/>
              </a:rPr>
              <a:t> </a:t>
            </a:r>
            <a:r>
              <a:rPr sz="2480" b="1" spc="-5" dirty="0">
                <a:solidFill>
                  <a:srgbClr val="4D347C"/>
                </a:solidFill>
                <a:latin typeface="Calibri (Body)"/>
                <a:cs typeface="Arial Black"/>
              </a:rPr>
              <a:t>Techy</a:t>
            </a:r>
            <a:r>
              <a:rPr sz="2480" b="1" spc="-10" dirty="0">
                <a:solidFill>
                  <a:srgbClr val="4D347C"/>
                </a:solidFill>
                <a:latin typeface="Calibri (Body)"/>
                <a:cs typeface="Arial Black"/>
              </a:rPr>
              <a:t> </a:t>
            </a:r>
            <a:r>
              <a:rPr sz="2480" b="1" spc="-5" dirty="0">
                <a:solidFill>
                  <a:srgbClr val="4D347C"/>
                </a:solidFill>
                <a:latin typeface="Calibri (Body)"/>
                <a:cs typeface="Arial Black"/>
              </a:rPr>
              <a:t>School</a:t>
            </a:r>
            <a:r>
              <a:rPr sz="2480" b="1" spc="-10" dirty="0">
                <a:solidFill>
                  <a:srgbClr val="4D347C"/>
                </a:solidFill>
                <a:latin typeface="Calibri (Body)"/>
                <a:cs typeface="Arial Black"/>
              </a:rPr>
              <a:t> </a:t>
            </a:r>
            <a:r>
              <a:rPr sz="2480" b="1" spc="-5" dirty="0">
                <a:solidFill>
                  <a:srgbClr val="4D347C"/>
                </a:solidFill>
                <a:latin typeface="Calibri (Body)"/>
                <a:cs typeface="Arial Black"/>
              </a:rPr>
              <a:t>academy</a:t>
            </a:r>
            <a:endParaRPr sz="2480" b="1" dirty="0">
              <a:latin typeface="Calibri (Body)"/>
              <a:cs typeface="Arial Black"/>
            </a:endParaRPr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E01B1402-BB8F-8745-87C0-C44CE5815D32}"/>
              </a:ext>
            </a:extLst>
          </p:cNvPr>
          <p:cNvSpPr/>
          <p:nvPr/>
        </p:nvSpPr>
        <p:spPr>
          <a:xfrm>
            <a:off x="-1254585" y="6202038"/>
            <a:ext cx="535084" cy="238011"/>
          </a:xfrm>
          <a:custGeom>
            <a:avLst/>
            <a:gdLst/>
            <a:ahLst/>
            <a:cxnLst/>
            <a:rect l="l" t="t" r="r" b="b"/>
            <a:pathLst>
              <a:path w="575310" h="255904">
                <a:moveTo>
                  <a:pt x="41246" y="137896"/>
                </a:moveTo>
                <a:lnTo>
                  <a:pt x="0" y="162598"/>
                </a:lnTo>
                <a:lnTo>
                  <a:pt x="7327" y="188158"/>
                </a:lnTo>
                <a:lnTo>
                  <a:pt x="29338" y="219968"/>
                </a:lnTo>
                <a:lnTo>
                  <a:pt x="65122" y="255904"/>
                </a:lnTo>
                <a:lnTo>
                  <a:pt x="564092" y="248386"/>
                </a:lnTo>
                <a:lnTo>
                  <a:pt x="574222" y="208034"/>
                </a:lnTo>
                <a:lnTo>
                  <a:pt x="574744" y="190665"/>
                </a:lnTo>
                <a:lnTo>
                  <a:pt x="470874" y="190665"/>
                </a:lnTo>
                <a:lnTo>
                  <a:pt x="465303" y="182239"/>
                </a:lnTo>
                <a:lnTo>
                  <a:pt x="459703" y="160281"/>
                </a:lnTo>
                <a:lnTo>
                  <a:pt x="453904" y="145059"/>
                </a:lnTo>
                <a:lnTo>
                  <a:pt x="87664" y="145059"/>
                </a:lnTo>
                <a:lnTo>
                  <a:pt x="76016" y="141995"/>
                </a:lnTo>
                <a:lnTo>
                  <a:pt x="64184" y="139749"/>
                </a:lnTo>
                <a:lnTo>
                  <a:pt x="52487" y="138367"/>
                </a:lnTo>
                <a:lnTo>
                  <a:pt x="41246" y="137896"/>
                </a:lnTo>
                <a:close/>
              </a:path>
              <a:path w="575310" h="255904">
                <a:moveTo>
                  <a:pt x="540089" y="135356"/>
                </a:moveTo>
                <a:lnTo>
                  <a:pt x="527123" y="135356"/>
                </a:lnTo>
                <a:lnTo>
                  <a:pt x="519236" y="136804"/>
                </a:lnTo>
                <a:lnTo>
                  <a:pt x="511844" y="139598"/>
                </a:lnTo>
                <a:lnTo>
                  <a:pt x="491989" y="153053"/>
                </a:lnTo>
                <a:lnTo>
                  <a:pt x="481582" y="169999"/>
                </a:lnTo>
                <a:lnTo>
                  <a:pt x="476063" y="184511"/>
                </a:lnTo>
                <a:lnTo>
                  <a:pt x="470874" y="190665"/>
                </a:lnTo>
                <a:lnTo>
                  <a:pt x="574744" y="190665"/>
                </a:lnTo>
                <a:lnTo>
                  <a:pt x="575229" y="174528"/>
                </a:lnTo>
                <a:lnTo>
                  <a:pt x="567212" y="150115"/>
                </a:lnTo>
                <a:lnTo>
                  <a:pt x="550275" y="137045"/>
                </a:lnTo>
                <a:lnTo>
                  <a:pt x="545309" y="135966"/>
                </a:lnTo>
                <a:lnTo>
                  <a:pt x="540089" y="135356"/>
                </a:lnTo>
                <a:close/>
              </a:path>
              <a:path w="575310" h="255904">
                <a:moveTo>
                  <a:pt x="136280" y="0"/>
                </a:moveTo>
                <a:lnTo>
                  <a:pt x="134337" y="0"/>
                </a:lnTo>
                <a:lnTo>
                  <a:pt x="130336" y="241"/>
                </a:lnTo>
                <a:lnTo>
                  <a:pt x="89174" y="12794"/>
                </a:lnTo>
                <a:lnTo>
                  <a:pt x="61881" y="46198"/>
                </a:lnTo>
                <a:lnTo>
                  <a:pt x="60774" y="76954"/>
                </a:lnTo>
                <a:lnTo>
                  <a:pt x="70509" y="110802"/>
                </a:lnTo>
                <a:lnTo>
                  <a:pt x="87664" y="145059"/>
                </a:lnTo>
                <a:lnTo>
                  <a:pt x="453904" y="145059"/>
                </a:lnTo>
                <a:lnTo>
                  <a:pt x="448080" y="129773"/>
                </a:lnTo>
                <a:lnTo>
                  <a:pt x="435718" y="111950"/>
                </a:lnTo>
                <a:lnTo>
                  <a:pt x="290725" y="111950"/>
                </a:lnTo>
                <a:lnTo>
                  <a:pt x="286818" y="106564"/>
                </a:lnTo>
                <a:lnTo>
                  <a:pt x="251300" y="64625"/>
                </a:lnTo>
                <a:lnTo>
                  <a:pt x="219486" y="34794"/>
                </a:lnTo>
                <a:lnTo>
                  <a:pt x="180559" y="10216"/>
                </a:lnTo>
                <a:lnTo>
                  <a:pt x="136280" y="0"/>
                </a:lnTo>
                <a:close/>
              </a:path>
              <a:path w="575310" h="255904">
                <a:moveTo>
                  <a:pt x="368436" y="67068"/>
                </a:moveTo>
                <a:lnTo>
                  <a:pt x="365286" y="67068"/>
                </a:lnTo>
                <a:lnTo>
                  <a:pt x="355953" y="67570"/>
                </a:lnTo>
                <a:lnTo>
                  <a:pt x="315955" y="82270"/>
                </a:lnTo>
                <a:lnTo>
                  <a:pt x="290725" y="111950"/>
                </a:lnTo>
                <a:lnTo>
                  <a:pt x="435718" y="111950"/>
                </a:lnTo>
                <a:lnTo>
                  <a:pt x="410518" y="82685"/>
                </a:lnTo>
                <a:lnTo>
                  <a:pt x="374621" y="67551"/>
                </a:lnTo>
                <a:lnTo>
                  <a:pt x="368436" y="67068"/>
                </a:lnTo>
                <a:close/>
              </a:path>
            </a:pathLst>
          </a:custGeom>
          <a:solidFill>
            <a:srgbClr val="FFFFFF">
              <a:alpha val="48626"/>
            </a:srgbClr>
          </a:solidFill>
        </p:spPr>
        <p:txBody>
          <a:bodyPr wrap="square" lIns="0" tIns="0" rIns="0" bIns="0" rtlCol="0"/>
          <a:lstStyle/>
          <a:p>
            <a:endParaRPr sz="1674"/>
          </a:p>
        </p:txBody>
      </p:sp>
      <p:pic>
        <p:nvPicPr>
          <p:cNvPr id="14" name="object 12">
            <a:extLst>
              <a:ext uri="{FF2B5EF4-FFF2-40B4-BE49-F238E27FC236}">
                <a16:creationId xmlns:a16="http://schemas.microsoft.com/office/drawing/2014/main" id="{54C0D0E8-798C-384D-864B-A5F26AB482B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49758" y="6496940"/>
            <a:ext cx="130285" cy="172785"/>
          </a:xfrm>
          <a:prstGeom prst="rect">
            <a:avLst/>
          </a:prstGeom>
        </p:spPr>
      </p:pic>
      <p:pic>
        <p:nvPicPr>
          <p:cNvPr id="15" name="object 13">
            <a:extLst>
              <a:ext uri="{FF2B5EF4-FFF2-40B4-BE49-F238E27FC236}">
                <a16:creationId xmlns:a16="http://schemas.microsoft.com/office/drawing/2014/main" id="{A7CAFE1C-5D13-1E4A-9EC0-0DD82E0DA7A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38917" y="4367990"/>
            <a:ext cx="130285" cy="172692"/>
          </a:xfrm>
          <a:prstGeom prst="rect">
            <a:avLst/>
          </a:prstGeom>
        </p:spPr>
      </p:pic>
      <p:pic>
        <p:nvPicPr>
          <p:cNvPr id="16" name="object 14">
            <a:extLst>
              <a:ext uri="{FF2B5EF4-FFF2-40B4-BE49-F238E27FC236}">
                <a16:creationId xmlns:a16="http://schemas.microsoft.com/office/drawing/2014/main" id="{4C7F825D-047A-2B48-8264-279BAD101A3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08435" y="6669869"/>
            <a:ext cx="127452" cy="172785"/>
          </a:xfrm>
          <a:prstGeom prst="rect">
            <a:avLst/>
          </a:prstGeom>
        </p:spPr>
      </p:pic>
      <p:grpSp>
        <p:nvGrpSpPr>
          <p:cNvPr id="17" name="object 15">
            <a:extLst>
              <a:ext uri="{FF2B5EF4-FFF2-40B4-BE49-F238E27FC236}">
                <a16:creationId xmlns:a16="http://schemas.microsoft.com/office/drawing/2014/main" id="{A8C82BBE-8216-2940-BCAF-E34A702A7E18}"/>
              </a:ext>
            </a:extLst>
          </p:cNvPr>
          <p:cNvGrpSpPr/>
          <p:nvPr/>
        </p:nvGrpSpPr>
        <p:grpSpPr>
          <a:xfrm>
            <a:off x="1037232" y="3749901"/>
            <a:ext cx="2921604" cy="3874183"/>
            <a:chOff x="-625951" y="1729740"/>
            <a:chExt cx="2231136" cy="2522143"/>
          </a:xfrm>
        </p:grpSpPr>
        <p:pic>
          <p:nvPicPr>
            <p:cNvPr id="18" name="object 16">
              <a:extLst>
                <a:ext uri="{FF2B5EF4-FFF2-40B4-BE49-F238E27FC236}">
                  <a16:creationId xmlns:a16="http://schemas.microsoft.com/office/drawing/2014/main" id="{8CDFC936-1B27-6D42-B121-F8682C786770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7343" y="4066108"/>
              <a:ext cx="140131" cy="185775"/>
            </a:xfrm>
            <a:prstGeom prst="rect">
              <a:avLst/>
            </a:prstGeom>
          </p:spPr>
        </p:pic>
        <p:pic>
          <p:nvPicPr>
            <p:cNvPr id="19" name="object 17">
              <a:extLst>
                <a:ext uri="{FF2B5EF4-FFF2-40B4-BE49-F238E27FC236}">
                  <a16:creationId xmlns:a16="http://schemas.microsoft.com/office/drawing/2014/main" id="{BC932F0C-FEF8-B242-9E1A-9BC3036D8912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-625951" y="1729740"/>
              <a:ext cx="2231136" cy="2429255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</p:grpSp>
      <p:sp>
        <p:nvSpPr>
          <p:cNvPr id="20" name="Subtitle 1">
            <a:extLst>
              <a:ext uri="{FF2B5EF4-FFF2-40B4-BE49-F238E27FC236}">
                <a16:creationId xmlns:a16="http://schemas.microsoft.com/office/drawing/2014/main" id="{825FD94D-4B6B-6D47-A1D5-A5E51266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4099" y="4897181"/>
            <a:ext cx="8998018" cy="3163611"/>
          </a:xfrm>
        </p:spPr>
        <p:txBody>
          <a:bodyPr>
            <a:normAutofit fontScale="92500"/>
          </a:bodyPr>
          <a:lstStyle/>
          <a:p>
            <a:pPr marL="354359" indent="-354359" algn="l">
              <a:buFont typeface="Wingdings" panose="05000000000000000000" pitchFamily="2" charset="2"/>
              <a:buChar char="§"/>
            </a:pPr>
            <a:r>
              <a:rPr lang="en-US" sz="2232" b="1" dirty="0">
                <a:solidFill>
                  <a:srgbClr val="002060"/>
                </a:solidFill>
              </a:rPr>
              <a:t>Before I worked as a web developer ,  now I'm teaching computer programming skills , robotics and web design to children around the world. I have the passion to encourage STEM education. Currently I work with a range of technologies; Artificial Intelligence, Robotics. I have been working in the field of STEM and Education Development since 2017 . </a:t>
            </a:r>
          </a:p>
          <a:p>
            <a:pPr marL="354359" indent="-354359" algn="l">
              <a:buFont typeface="Wingdings" panose="05000000000000000000" pitchFamily="2" charset="2"/>
              <a:buChar char="§"/>
            </a:pPr>
            <a:r>
              <a:rPr lang="en-US" sz="2232" b="1" dirty="0">
                <a:solidFill>
                  <a:srgbClr val="002060"/>
                </a:solidFill>
              </a:rPr>
              <a:t>I design , develop curriculum.</a:t>
            </a:r>
          </a:p>
          <a:p>
            <a:pPr marL="354359" indent="-354359" algn="l">
              <a:buFont typeface="Wingdings" panose="05000000000000000000" pitchFamily="2" charset="2"/>
              <a:buChar char="§"/>
            </a:pPr>
            <a:r>
              <a:rPr lang="en-US" sz="2232" b="1" dirty="0">
                <a:solidFill>
                  <a:srgbClr val="002060"/>
                </a:solidFill>
              </a:rPr>
              <a:t> Also I'm a Coach of the following competitions FIRST LEGO LEAGUE , ORCE and Robofest</a:t>
            </a:r>
            <a:r>
              <a:rPr lang="en-US" sz="4464" dirty="0">
                <a:solidFill>
                  <a:srgbClr val="002060"/>
                </a:solidFill>
              </a:rPr>
              <a:t>.</a:t>
            </a:r>
            <a:endParaRPr lang="ar-SA" sz="4464" dirty="0"/>
          </a:p>
        </p:txBody>
      </p:sp>
    </p:spTree>
    <p:extLst>
      <p:ext uri="{BB962C8B-B14F-4D97-AF65-F5344CB8AC3E}">
        <p14:creationId xmlns:p14="http://schemas.microsoft.com/office/powerpoint/2010/main" val="16637475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ject 12">
            <a:extLst>
              <a:ext uri="{FF2B5EF4-FFF2-40B4-BE49-F238E27FC236}">
                <a16:creationId xmlns:a16="http://schemas.microsoft.com/office/drawing/2014/main" id="{5BA99CA4-3774-5741-BEC2-3EE5BC99D07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49758" y="6496940"/>
            <a:ext cx="130285" cy="172785"/>
          </a:xfrm>
          <a:prstGeom prst="rect">
            <a:avLst/>
          </a:prstGeom>
        </p:spPr>
      </p:pic>
      <p:pic>
        <p:nvPicPr>
          <p:cNvPr id="14" name="object 13">
            <a:extLst>
              <a:ext uri="{FF2B5EF4-FFF2-40B4-BE49-F238E27FC236}">
                <a16:creationId xmlns:a16="http://schemas.microsoft.com/office/drawing/2014/main" id="{ED0AB62A-3845-D145-8618-EE68B3D6519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38917" y="4367990"/>
            <a:ext cx="130285" cy="172692"/>
          </a:xfrm>
          <a:prstGeom prst="rect">
            <a:avLst/>
          </a:prstGeom>
        </p:spPr>
      </p:pic>
      <p:pic>
        <p:nvPicPr>
          <p:cNvPr id="15" name="object 14">
            <a:extLst>
              <a:ext uri="{FF2B5EF4-FFF2-40B4-BE49-F238E27FC236}">
                <a16:creationId xmlns:a16="http://schemas.microsoft.com/office/drawing/2014/main" id="{E8D1BC06-37CC-EA48-852A-86FAB2B1C08C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08435" y="6669869"/>
            <a:ext cx="127452" cy="172785"/>
          </a:xfrm>
          <a:prstGeom prst="rect">
            <a:avLst/>
          </a:prstGeom>
        </p:spPr>
      </p:pic>
      <p:sp>
        <p:nvSpPr>
          <p:cNvPr id="12" name="Google Shape;1679;p54">
            <a:extLst>
              <a:ext uri="{FF2B5EF4-FFF2-40B4-BE49-F238E27FC236}">
                <a16:creationId xmlns:a16="http://schemas.microsoft.com/office/drawing/2014/main" id="{81ECDF9E-F9CE-449B-9FEB-5EF2A29358EE}"/>
              </a:ext>
            </a:extLst>
          </p:cNvPr>
          <p:cNvSpPr txBox="1">
            <a:spLocks/>
          </p:cNvSpPr>
          <p:nvPr/>
        </p:nvSpPr>
        <p:spPr>
          <a:xfrm>
            <a:off x="852623" y="3086353"/>
            <a:ext cx="13065241" cy="946944"/>
          </a:xfrm>
          <a:prstGeom prst="rect">
            <a:avLst/>
          </a:prstGeom>
        </p:spPr>
        <p:txBody>
          <a:bodyPr spcFirstLastPara="1" vert="horz" wrap="square" lIns="151169" tIns="151169" rIns="151169" bIns="151169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5456"/>
            </a:br>
            <a:r>
              <a:rPr lang="en-US" sz="5456"/>
              <a:t> </a:t>
            </a:r>
            <a:br>
              <a:rPr lang="en-US" sz="5456"/>
            </a:br>
            <a:endParaRPr lang="en-US" sz="5456" dirty="0"/>
          </a:p>
        </p:txBody>
      </p:sp>
      <p:sp>
        <p:nvSpPr>
          <p:cNvPr id="16" name="Google Shape;1700;p54">
            <a:extLst>
              <a:ext uri="{FF2B5EF4-FFF2-40B4-BE49-F238E27FC236}">
                <a16:creationId xmlns:a16="http://schemas.microsoft.com/office/drawing/2014/main" id="{188FDA30-6F1B-486C-B240-D78ECEF5B2D5}"/>
              </a:ext>
            </a:extLst>
          </p:cNvPr>
          <p:cNvSpPr/>
          <p:nvPr/>
        </p:nvSpPr>
        <p:spPr>
          <a:xfrm flipH="1">
            <a:off x="12990644" y="2568769"/>
            <a:ext cx="7207" cy="10411"/>
          </a:xfrm>
          <a:custGeom>
            <a:avLst/>
            <a:gdLst/>
            <a:ahLst/>
            <a:cxnLst/>
            <a:rect l="l" t="t" r="r" b="b"/>
            <a:pathLst>
              <a:path w="18" h="26" extrusionOk="0">
                <a:moveTo>
                  <a:pt x="1" y="1"/>
                </a:moveTo>
                <a:cubicBezTo>
                  <a:pt x="1" y="8"/>
                  <a:pt x="4" y="15"/>
                  <a:pt x="4" y="25"/>
                </a:cubicBezTo>
                <a:lnTo>
                  <a:pt x="18" y="15"/>
                </a:lnTo>
                <a:cubicBezTo>
                  <a:pt x="14" y="11"/>
                  <a:pt x="8" y="4"/>
                  <a:pt x="1" y="1"/>
                </a:cubicBezTo>
                <a:close/>
              </a:path>
            </a:pathLst>
          </a:custGeom>
          <a:solidFill>
            <a:srgbClr val="77CD9F"/>
          </a:solidFill>
          <a:ln>
            <a:noFill/>
          </a:ln>
        </p:spPr>
        <p:txBody>
          <a:bodyPr spcFirstLastPara="1" wrap="square" lIns="151169" tIns="151169" rIns="151169" bIns="151169" anchor="ctr" anchorCtr="0">
            <a:noAutofit/>
          </a:bodyPr>
          <a:lstStyle/>
          <a:p>
            <a:endParaRPr sz="2976"/>
          </a:p>
        </p:txBody>
      </p:sp>
      <p:sp>
        <p:nvSpPr>
          <p:cNvPr id="17" name="Google Shape;1701;p54">
            <a:extLst>
              <a:ext uri="{FF2B5EF4-FFF2-40B4-BE49-F238E27FC236}">
                <a16:creationId xmlns:a16="http://schemas.microsoft.com/office/drawing/2014/main" id="{13EF4C52-52F4-4EBD-A8EF-CCB6960C4D42}"/>
              </a:ext>
            </a:extLst>
          </p:cNvPr>
          <p:cNvSpPr/>
          <p:nvPr/>
        </p:nvSpPr>
        <p:spPr>
          <a:xfrm flipH="1">
            <a:off x="12990644" y="2568769"/>
            <a:ext cx="7207" cy="10411"/>
          </a:xfrm>
          <a:custGeom>
            <a:avLst/>
            <a:gdLst/>
            <a:ahLst/>
            <a:cxnLst/>
            <a:rect l="l" t="t" r="r" b="b"/>
            <a:pathLst>
              <a:path w="18" h="26" extrusionOk="0">
                <a:moveTo>
                  <a:pt x="1" y="1"/>
                </a:moveTo>
                <a:cubicBezTo>
                  <a:pt x="1" y="8"/>
                  <a:pt x="4" y="15"/>
                  <a:pt x="4" y="25"/>
                </a:cubicBezTo>
                <a:lnTo>
                  <a:pt x="18" y="15"/>
                </a:lnTo>
                <a:cubicBezTo>
                  <a:pt x="14" y="11"/>
                  <a:pt x="8" y="4"/>
                  <a:pt x="1" y="1"/>
                </a:cubicBezTo>
                <a:close/>
              </a:path>
            </a:pathLst>
          </a:custGeom>
          <a:solidFill>
            <a:srgbClr val="77CD9F"/>
          </a:solidFill>
          <a:ln>
            <a:noFill/>
          </a:ln>
        </p:spPr>
        <p:txBody>
          <a:bodyPr spcFirstLastPara="1" wrap="square" lIns="151169" tIns="151169" rIns="151169" bIns="151169" anchor="ctr" anchorCtr="0">
            <a:noAutofit/>
          </a:bodyPr>
          <a:lstStyle/>
          <a:p>
            <a:endParaRPr sz="2976"/>
          </a:p>
        </p:txBody>
      </p:sp>
      <p:sp>
        <p:nvSpPr>
          <p:cNvPr id="18" name="Google Shape;1702;p54">
            <a:extLst>
              <a:ext uri="{FF2B5EF4-FFF2-40B4-BE49-F238E27FC236}">
                <a16:creationId xmlns:a16="http://schemas.microsoft.com/office/drawing/2014/main" id="{1719EC32-5236-457B-A262-3CF81C69845D}"/>
              </a:ext>
            </a:extLst>
          </p:cNvPr>
          <p:cNvSpPr/>
          <p:nvPr/>
        </p:nvSpPr>
        <p:spPr>
          <a:xfrm>
            <a:off x="265921" y="8283465"/>
            <a:ext cx="990671" cy="424364"/>
          </a:xfrm>
          <a:custGeom>
            <a:avLst/>
            <a:gdLst/>
            <a:ahLst/>
            <a:cxnLst/>
            <a:rect l="l" t="t" r="r" b="b"/>
            <a:pathLst>
              <a:path w="4928" h="2111" extrusionOk="0">
                <a:moveTo>
                  <a:pt x="1236" y="0"/>
                </a:moveTo>
                <a:cubicBezTo>
                  <a:pt x="1220" y="0"/>
                  <a:pt x="1203" y="1"/>
                  <a:pt x="1187" y="2"/>
                </a:cubicBezTo>
                <a:cubicBezTo>
                  <a:pt x="1028" y="12"/>
                  <a:pt x="873" y="71"/>
                  <a:pt x="749" y="175"/>
                </a:cubicBezTo>
                <a:cubicBezTo>
                  <a:pt x="489" y="408"/>
                  <a:pt x="618" y="827"/>
                  <a:pt x="835" y="1196"/>
                </a:cubicBezTo>
                <a:lnTo>
                  <a:pt x="835" y="1196"/>
                </a:lnTo>
                <a:cubicBezTo>
                  <a:pt x="709" y="1158"/>
                  <a:pt x="572" y="1137"/>
                  <a:pt x="452" y="1137"/>
                </a:cubicBezTo>
                <a:cubicBezTo>
                  <a:pt x="338" y="1137"/>
                  <a:pt x="239" y="1156"/>
                  <a:pt x="180" y="1199"/>
                </a:cubicBezTo>
                <a:cubicBezTo>
                  <a:pt x="0" y="1334"/>
                  <a:pt x="183" y="1700"/>
                  <a:pt x="649" y="2110"/>
                </a:cubicBezTo>
                <a:lnTo>
                  <a:pt x="4765" y="2048"/>
                </a:lnTo>
                <a:cubicBezTo>
                  <a:pt x="4927" y="1575"/>
                  <a:pt x="4886" y="1203"/>
                  <a:pt x="4651" y="1130"/>
                </a:cubicBezTo>
                <a:cubicBezTo>
                  <a:pt x="4610" y="1121"/>
                  <a:pt x="4567" y="1116"/>
                  <a:pt x="4526" y="1116"/>
                </a:cubicBezTo>
                <a:cubicBezTo>
                  <a:pt x="4460" y="1116"/>
                  <a:pt x="4395" y="1128"/>
                  <a:pt x="4334" y="1151"/>
                </a:cubicBezTo>
                <a:cubicBezTo>
                  <a:pt x="4047" y="1258"/>
                  <a:pt x="4068" y="1572"/>
                  <a:pt x="3996" y="1572"/>
                </a:cubicBezTo>
                <a:cubicBezTo>
                  <a:pt x="3913" y="1572"/>
                  <a:pt x="3961" y="1165"/>
                  <a:pt x="3613" y="789"/>
                </a:cubicBezTo>
                <a:cubicBezTo>
                  <a:pt x="3454" y="616"/>
                  <a:pt x="3319" y="571"/>
                  <a:pt x="3202" y="557"/>
                </a:cubicBezTo>
                <a:cubicBezTo>
                  <a:pt x="3176" y="555"/>
                  <a:pt x="3151" y="553"/>
                  <a:pt x="3125" y="553"/>
                </a:cubicBezTo>
                <a:cubicBezTo>
                  <a:pt x="3022" y="553"/>
                  <a:pt x="2920" y="575"/>
                  <a:pt x="2826" y="620"/>
                </a:cubicBezTo>
                <a:cubicBezTo>
                  <a:pt x="2671" y="687"/>
                  <a:pt x="2559" y="800"/>
                  <a:pt x="2510" y="923"/>
                </a:cubicBezTo>
                <a:lnTo>
                  <a:pt x="2510" y="923"/>
                </a:lnTo>
                <a:cubicBezTo>
                  <a:pt x="2468" y="864"/>
                  <a:pt x="2422" y="804"/>
                  <a:pt x="2374" y="747"/>
                </a:cubicBezTo>
                <a:cubicBezTo>
                  <a:pt x="2177" y="516"/>
                  <a:pt x="1746" y="0"/>
                  <a:pt x="1236" y="0"/>
                </a:cubicBezTo>
                <a:close/>
              </a:path>
            </a:pathLst>
          </a:custGeom>
          <a:solidFill>
            <a:srgbClr val="FFFFFF">
              <a:alpha val="48670"/>
            </a:srgbClr>
          </a:solidFill>
          <a:ln>
            <a:noFill/>
          </a:ln>
        </p:spPr>
        <p:txBody>
          <a:bodyPr spcFirstLastPara="1" wrap="square" lIns="151169" tIns="151169" rIns="151169" bIns="151169" anchor="ctr" anchorCtr="0">
            <a:noAutofit/>
          </a:bodyPr>
          <a:lstStyle/>
          <a:p>
            <a:endParaRPr sz="2976"/>
          </a:p>
        </p:txBody>
      </p:sp>
      <p:sp>
        <p:nvSpPr>
          <p:cNvPr id="19" name="Google Shape;1704;p54">
            <a:extLst>
              <a:ext uri="{FF2B5EF4-FFF2-40B4-BE49-F238E27FC236}">
                <a16:creationId xmlns:a16="http://schemas.microsoft.com/office/drawing/2014/main" id="{BA1F1CC7-2FEB-4F71-8233-61FBC0416A61}"/>
              </a:ext>
            </a:extLst>
          </p:cNvPr>
          <p:cNvSpPr/>
          <p:nvPr/>
        </p:nvSpPr>
        <p:spPr>
          <a:xfrm>
            <a:off x="13617419" y="8809678"/>
            <a:ext cx="231423" cy="306301"/>
          </a:xfrm>
          <a:custGeom>
            <a:avLst/>
            <a:gdLst/>
            <a:ahLst/>
            <a:cxnLst/>
            <a:rect l="l" t="t" r="r" b="b"/>
            <a:pathLst>
              <a:path w="1857" h="2458" extrusionOk="0">
                <a:moveTo>
                  <a:pt x="904" y="1"/>
                </a:moveTo>
                <a:cubicBezTo>
                  <a:pt x="849" y="329"/>
                  <a:pt x="794" y="656"/>
                  <a:pt x="735" y="984"/>
                </a:cubicBezTo>
                <a:lnTo>
                  <a:pt x="0" y="1205"/>
                </a:lnTo>
                <a:lnTo>
                  <a:pt x="735" y="1495"/>
                </a:lnTo>
                <a:cubicBezTo>
                  <a:pt x="794" y="1816"/>
                  <a:pt x="849" y="2137"/>
                  <a:pt x="904" y="2457"/>
                </a:cubicBezTo>
                <a:lnTo>
                  <a:pt x="1101" y="1495"/>
                </a:lnTo>
                <a:lnTo>
                  <a:pt x="1856" y="1205"/>
                </a:lnTo>
                <a:lnTo>
                  <a:pt x="1101" y="984"/>
                </a:lnTo>
                <a:lnTo>
                  <a:pt x="904" y="1"/>
                </a:lnTo>
                <a:close/>
              </a:path>
            </a:pathLst>
          </a:custGeom>
          <a:solidFill>
            <a:srgbClr val="78CFA1"/>
          </a:solidFill>
          <a:ln>
            <a:noFill/>
          </a:ln>
        </p:spPr>
        <p:txBody>
          <a:bodyPr spcFirstLastPara="1" wrap="square" lIns="151169" tIns="151169" rIns="151169" bIns="151169" anchor="ctr" anchorCtr="0">
            <a:noAutofit/>
          </a:bodyPr>
          <a:lstStyle/>
          <a:p>
            <a:endParaRPr sz="2976"/>
          </a:p>
        </p:txBody>
      </p:sp>
      <p:sp>
        <p:nvSpPr>
          <p:cNvPr id="20" name="Google Shape;1705;p54">
            <a:extLst>
              <a:ext uri="{FF2B5EF4-FFF2-40B4-BE49-F238E27FC236}">
                <a16:creationId xmlns:a16="http://schemas.microsoft.com/office/drawing/2014/main" id="{F2F53897-5D76-45DD-A96A-926E4F630167}"/>
              </a:ext>
            </a:extLst>
          </p:cNvPr>
          <p:cNvSpPr/>
          <p:nvPr/>
        </p:nvSpPr>
        <p:spPr>
          <a:xfrm>
            <a:off x="14132186" y="5025004"/>
            <a:ext cx="231423" cy="306301"/>
          </a:xfrm>
          <a:custGeom>
            <a:avLst/>
            <a:gdLst/>
            <a:ahLst/>
            <a:cxnLst/>
            <a:rect l="l" t="t" r="r" b="b"/>
            <a:pathLst>
              <a:path w="1857" h="2458" extrusionOk="0">
                <a:moveTo>
                  <a:pt x="904" y="1"/>
                </a:moveTo>
                <a:cubicBezTo>
                  <a:pt x="849" y="329"/>
                  <a:pt x="794" y="656"/>
                  <a:pt x="735" y="984"/>
                </a:cubicBezTo>
                <a:lnTo>
                  <a:pt x="0" y="1205"/>
                </a:lnTo>
                <a:lnTo>
                  <a:pt x="735" y="1495"/>
                </a:lnTo>
                <a:cubicBezTo>
                  <a:pt x="794" y="1816"/>
                  <a:pt x="849" y="2137"/>
                  <a:pt x="904" y="2457"/>
                </a:cubicBezTo>
                <a:lnTo>
                  <a:pt x="1101" y="1495"/>
                </a:lnTo>
                <a:lnTo>
                  <a:pt x="1856" y="1205"/>
                </a:lnTo>
                <a:lnTo>
                  <a:pt x="1101" y="984"/>
                </a:lnTo>
                <a:lnTo>
                  <a:pt x="904" y="1"/>
                </a:lnTo>
                <a:close/>
              </a:path>
            </a:pathLst>
          </a:custGeom>
          <a:solidFill>
            <a:srgbClr val="78CFA1"/>
          </a:solidFill>
          <a:ln>
            <a:noFill/>
          </a:ln>
        </p:spPr>
        <p:txBody>
          <a:bodyPr spcFirstLastPara="1" wrap="square" lIns="151169" tIns="151169" rIns="151169" bIns="151169" anchor="ctr" anchorCtr="0">
            <a:noAutofit/>
          </a:bodyPr>
          <a:lstStyle/>
          <a:p>
            <a:endParaRPr sz="2976"/>
          </a:p>
        </p:txBody>
      </p:sp>
      <p:sp>
        <p:nvSpPr>
          <p:cNvPr id="21" name="Google Shape;1707;p54">
            <a:extLst>
              <a:ext uri="{FF2B5EF4-FFF2-40B4-BE49-F238E27FC236}">
                <a16:creationId xmlns:a16="http://schemas.microsoft.com/office/drawing/2014/main" id="{05FA955B-F837-4DA5-B1CC-1DBCA98FA5B6}"/>
              </a:ext>
            </a:extLst>
          </p:cNvPr>
          <p:cNvSpPr/>
          <p:nvPr/>
        </p:nvSpPr>
        <p:spPr>
          <a:xfrm>
            <a:off x="8741806" y="9115984"/>
            <a:ext cx="231423" cy="306301"/>
          </a:xfrm>
          <a:custGeom>
            <a:avLst/>
            <a:gdLst/>
            <a:ahLst/>
            <a:cxnLst/>
            <a:rect l="l" t="t" r="r" b="b"/>
            <a:pathLst>
              <a:path w="1857" h="2458" extrusionOk="0">
                <a:moveTo>
                  <a:pt x="904" y="1"/>
                </a:moveTo>
                <a:cubicBezTo>
                  <a:pt x="849" y="329"/>
                  <a:pt x="794" y="656"/>
                  <a:pt x="735" y="984"/>
                </a:cubicBezTo>
                <a:lnTo>
                  <a:pt x="0" y="1205"/>
                </a:lnTo>
                <a:lnTo>
                  <a:pt x="735" y="1495"/>
                </a:lnTo>
                <a:cubicBezTo>
                  <a:pt x="794" y="1816"/>
                  <a:pt x="849" y="2137"/>
                  <a:pt x="904" y="2457"/>
                </a:cubicBezTo>
                <a:lnTo>
                  <a:pt x="1101" y="1495"/>
                </a:lnTo>
                <a:lnTo>
                  <a:pt x="1856" y="1205"/>
                </a:lnTo>
                <a:lnTo>
                  <a:pt x="1101" y="984"/>
                </a:lnTo>
                <a:lnTo>
                  <a:pt x="904" y="1"/>
                </a:lnTo>
                <a:close/>
              </a:path>
            </a:pathLst>
          </a:custGeom>
          <a:solidFill>
            <a:srgbClr val="78CFA1"/>
          </a:solidFill>
          <a:ln>
            <a:noFill/>
          </a:ln>
        </p:spPr>
        <p:txBody>
          <a:bodyPr spcFirstLastPara="1" wrap="square" lIns="151169" tIns="151169" rIns="151169" bIns="151169" anchor="ctr" anchorCtr="0">
            <a:noAutofit/>
          </a:bodyPr>
          <a:lstStyle/>
          <a:p>
            <a:endParaRPr sz="2976"/>
          </a:p>
        </p:txBody>
      </p:sp>
      <p:sp>
        <p:nvSpPr>
          <p:cNvPr id="22" name="Google Shape;1711;p54">
            <a:extLst>
              <a:ext uri="{FF2B5EF4-FFF2-40B4-BE49-F238E27FC236}">
                <a16:creationId xmlns:a16="http://schemas.microsoft.com/office/drawing/2014/main" id="{B6DE5A3E-C500-49B3-A981-9095ABD6F3F9}"/>
              </a:ext>
            </a:extLst>
          </p:cNvPr>
          <p:cNvSpPr/>
          <p:nvPr/>
        </p:nvSpPr>
        <p:spPr>
          <a:xfrm>
            <a:off x="1402145" y="7818876"/>
            <a:ext cx="231423" cy="306301"/>
          </a:xfrm>
          <a:custGeom>
            <a:avLst/>
            <a:gdLst/>
            <a:ahLst/>
            <a:cxnLst/>
            <a:rect l="l" t="t" r="r" b="b"/>
            <a:pathLst>
              <a:path w="1857" h="2458" extrusionOk="0">
                <a:moveTo>
                  <a:pt x="904" y="1"/>
                </a:moveTo>
                <a:cubicBezTo>
                  <a:pt x="849" y="329"/>
                  <a:pt x="794" y="656"/>
                  <a:pt x="735" y="984"/>
                </a:cubicBezTo>
                <a:lnTo>
                  <a:pt x="0" y="1205"/>
                </a:lnTo>
                <a:lnTo>
                  <a:pt x="735" y="1495"/>
                </a:lnTo>
                <a:cubicBezTo>
                  <a:pt x="794" y="1816"/>
                  <a:pt x="849" y="2137"/>
                  <a:pt x="904" y="2457"/>
                </a:cubicBezTo>
                <a:lnTo>
                  <a:pt x="1101" y="1495"/>
                </a:lnTo>
                <a:lnTo>
                  <a:pt x="1856" y="1205"/>
                </a:lnTo>
                <a:lnTo>
                  <a:pt x="1101" y="984"/>
                </a:lnTo>
                <a:lnTo>
                  <a:pt x="904" y="1"/>
                </a:lnTo>
                <a:close/>
              </a:path>
            </a:pathLst>
          </a:custGeom>
          <a:solidFill>
            <a:srgbClr val="78CFA1"/>
          </a:solidFill>
          <a:ln>
            <a:noFill/>
          </a:ln>
        </p:spPr>
        <p:txBody>
          <a:bodyPr spcFirstLastPara="1" wrap="square" lIns="151169" tIns="151169" rIns="151169" bIns="151169" anchor="ctr" anchorCtr="0">
            <a:noAutofit/>
          </a:bodyPr>
          <a:lstStyle/>
          <a:p>
            <a:endParaRPr sz="2976"/>
          </a:p>
        </p:txBody>
      </p:sp>
      <p:sp>
        <p:nvSpPr>
          <p:cNvPr id="23" name="Subtitle 1">
            <a:extLst>
              <a:ext uri="{FF2B5EF4-FFF2-40B4-BE49-F238E27FC236}">
                <a16:creationId xmlns:a16="http://schemas.microsoft.com/office/drawing/2014/main" id="{05F7FE0E-483C-4A41-9D79-4984BCCAB8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59348" y="3798085"/>
            <a:ext cx="9525057" cy="5624199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.</a:t>
            </a:r>
            <a:endParaRPr lang="ar-SA" dirty="0"/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12A209E1-95AD-42E0-A0A6-9F0BF3848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23" y="4700920"/>
            <a:ext cx="3527848" cy="441506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76F1E25-953D-4EB5-8FB9-311CDA902A0D}"/>
              </a:ext>
            </a:extLst>
          </p:cNvPr>
          <p:cNvSpPr/>
          <p:nvPr/>
        </p:nvSpPr>
        <p:spPr>
          <a:xfrm>
            <a:off x="5008191" y="4983136"/>
            <a:ext cx="9971902" cy="52129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359" indent="-354359">
              <a:buFont typeface="Arial" panose="020B0604020202020204" pitchFamily="34" charset="0"/>
              <a:buChar char="•"/>
            </a:pPr>
            <a:r>
              <a:rPr lang="en-US" sz="3025" b="1" dirty="0">
                <a:solidFill>
                  <a:srgbClr val="0070C0"/>
                </a:solidFill>
              </a:rPr>
              <a:t>I have a passion to encourage STEM (Science Technology Engineering and Mathematics) education in Egypt and other countries. </a:t>
            </a:r>
            <a:br>
              <a:rPr lang="en-US" sz="3025" b="1" dirty="0">
                <a:solidFill>
                  <a:srgbClr val="0070C0"/>
                </a:solidFill>
              </a:rPr>
            </a:br>
            <a:r>
              <a:rPr lang="en-US" sz="3025" b="1" dirty="0">
                <a:solidFill>
                  <a:srgbClr val="0070C0"/>
                </a:solidFill>
              </a:rPr>
              <a:t>I research and develop Robotics, Programming curriculum and activities on STEM standards. </a:t>
            </a:r>
          </a:p>
          <a:p>
            <a:pPr marL="354359" indent="-354359">
              <a:buFont typeface="Arial" panose="020B0604020202020204" pitchFamily="34" charset="0"/>
              <a:buChar char="•"/>
            </a:pPr>
            <a:r>
              <a:rPr lang="en-US" sz="3025" b="1" dirty="0">
                <a:solidFill>
                  <a:srgbClr val="0070C0"/>
                </a:solidFill>
              </a:rPr>
              <a:t>Moreover, l participated in the biggest STEM competitions FIRST LEGO LEAGUE 2020-2021 season ) as a coach and mentor for</a:t>
            </a:r>
          </a:p>
          <a:p>
            <a:pPr marL="354359" indent="-354359">
              <a:buFont typeface="Arial" panose="020B0604020202020204" pitchFamily="34" charset="0"/>
              <a:buChar char="•"/>
            </a:pPr>
            <a:r>
              <a:rPr lang="en-US" sz="3025" b="1" dirty="0">
                <a:solidFill>
                  <a:srgbClr val="0070C0"/>
                </a:solidFill>
              </a:rPr>
              <a:t>I’m dealing with different educational courses and kits (Lego Robotics - Artificial Intelligence &amp; machine learning - Scratch programming - Electronics - Makey Makey).</a:t>
            </a:r>
            <a:endParaRPr lang="ar-SA" sz="3025" b="1" dirty="0">
              <a:solidFill>
                <a:srgbClr val="0070C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DBCD237-ABFD-4221-898F-3FB55C9E70B5}"/>
              </a:ext>
            </a:extLst>
          </p:cNvPr>
          <p:cNvSpPr txBox="1"/>
          <p:nvPr/>
        </p:nvSpPr>
        <p:spPr>
          <a:xfrm>
            <a:off x="4967173" y="2754378"/>
            <a:ext cx="7559675" cy="1924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64" b="1" dirty="0"/>
              <a:t>Nourhan Elsaed Ebeid</a:t>
            </a:r>
            <a:br>
              <a:rPr lang="en-US" sz="2480" b="1" dirty="0"/>
            </a:br>
            <a:r>
              <a:rPr lang="en-US" sz="2480" b="1" dirty="0"/>
              <a:t>Operational Coordinator &amp; STEM Robotics Trainer . </a:t>
            </a:r>
            <a:br>
              <a:rPr lang="en-US" sz="2480" b="1" dirty="0"/>
            </a:br>
            <a:r>
              <a:rPr lang="en-US" sz="2480" b="1" dirty="0"/>
              <a:t>BSc. In Structural design engineering with from the faculty of engineering, Tanta university.</a:t>
            </a:r>
          </a:p>
        </p:txBody>
      </p:sp>
    </p:spTree>
    <p:extLst>
      <p:ext uri="{BB962C8B-B14F-4D97-AF65-F5344CB8AC3E}">
        <p14:creationId xmlns:p14="http://schemas.microsoft.com/office/powerpoint/2010/main" val="18643063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ject 12">
            <a:extLst>
              <a:ext uri="{FF2B5EF4-FFF2-40B4-BE49-F238E27FC236}">
                <a16:creationId xmlns:a16="http://schemas.microsoft.com/office/drawing/2014/main" id="{5BA99CA4-3774-5741-BEC2-3EE5BC99D07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49758" y="6496940"/>
            <a:ext cx="130285" cy="172785"/>
          </a:xfrm>
          <a:prstGeom prst="rect">
            <a:avLst/>
          </a:prstGeom>
        </p:spPr>
      </p:pic>
      <p:pic>
        <p:nvPicPr>
          <p:cNvPr id="14" name="object 13">
            <a:extLst>
              <a:ext uri="{FF2B5EF4-FFF2-40B4-BE49-F238E27FC236}">
                <a16:creationId xmlns:a16="http://schemas.microsoft.com/office/drawing/2014/main" id="{ED0AB62A-3845-D145-8618-EE68B3D6519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38917" y="4367990"/>
            <a:ext cx="130285" cy="172692"/>
          </a:xfrm>
          <a:prstGeom prst="rect">
            <a:avLst/>
          </a:prstGeom>
        </p:spPr>
      </p:pic>
      <p:pic>
        <p:nvPicPr>
          <p:cNvPr id="15" name="object 14">
            <a:extLst>
              <a:ext uri="{FF2B5EF4-FFF2-40B4-BE49-F238E27FC236}">
                <a16:creationId xmlns:a16="http://schemas.microsoft.com/office/drawing/2014/main" id="{E8D1BC06-37CC-EA48-852A-86FAB2B1C08C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08435" y="6669869"/>
            <a:ext cx="127452" cy="1727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14400C-E5E5-1B49-BBC8-80B8E3F78138}"/>
              </a:ext>
            </a:extLst>
          </p:cNvPr>
          <p:cNvSpPr txBox="1"/>
          <p:nvPr/>
        </p:nvSpPr>
        <p:spPr>
          <a:xfrm>
            <a:off x="5545098" y="3135635"/>
            <a:ext cx="5528870" cy="722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G" sz="4092" b="1" dirty="0">
                <a:latin typeface="+mj-lt"/>
                <a:ea typeface="+mj-ea"/>
                <a:cs typeface="Arial"/>
              </a:rPr>
              <a:t>Rana Mohamed Diaa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B068EA-8D81-E540-BB1E-273FEC8F38F8}"/>
              </a:ext>
            </a:extLst>
          </p:cNvPr>
          <p:cNvSpPr txBox="1"/>
          <p:nvPr/>
        </p:nvSpPr>
        <p:spPr>
          <a:xfrm>
            <a:off x="6040136" y="3724137"/>
            <a:ext cx="5192982" cy="55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76" b="1" spc="-10" dirty="0">
                <a:latin typeface="+mj-lt"/>
                <a:cs typeface="Lucida Sans Unicode"/>
              </a:rPr>
              <a:t>Project </a:t>
            </a:r>
            <a:r>
              <a:rPr lang="en-EG" sz="2976" b="1" spc="-10" dirty="0">
                <a:latin typeface="+mj-lt"/>
                <a:cs typeface="Lucida Sans Unicode"/>
              </a:rPr>
              <a:t>Coordinator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01348BC-340E-984A-880F-FDBF2410172D}"/>
              </a:ext>
            </a:extLst>
          </p:cNvPr>
          <p:cNvSpPr txBox="1"/>
          <p:nvPr/>
        </p:nvSpPr>
        <p:spPr>
          <a:xfrm>
            <a:off x="4924699" y="4426868"/>
            <a:ext cx="9828436" cy="4290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7042" indent="-42523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80" b="1" spc="-10" dirty="0">
                <a:solidFill>
                  <a:srgbClr val="4D347C"/>
                </a:solidFill>
                <a:latin typeface="Calibri (Body)"/>
                <a:cs typeface="Lucida Sans Unicode"/>
              </a:rPr>
              <a:t>Providing reports and activity updates to management</a:t>
            </a:r>
          </a:p>
          <a:p>
            <a:pPr marL="437042" indent="-42523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80" b="1" spc="-10" dirty="0">
                <a:solidFill>
                  <a:srgbClr val="4D347C"/>
                </a:solidFill>
                <a:latin typeface="Calibri (Body)"/>
                <a:cs typeface="Lucida Sans Unicode"/>
              </a:rPr>
              <a:t> Communicating with clients or employers about project, event or campaign expectations and goals</a:t>
            </a:r>
          </a:p>
          <a:p>
            <a:pPr marL="437042" indent="-42523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80" b="1" spc="-10" dirty="0">
                <a:solidFill>
                  <a:srgbClr val="4D347C"/>
                </a:solidFill>
                <a:latin typeface="Calibri (Body)"/>
                <a:cs typeface="Lucida Sans Unicode"/>
              </a:rPr>
              <a:t>Collecting and analyzing feedback from customers and other project users to gauge satisfaction and success</a:t>
            </a:r>
          </a:p>
          <a:p>
            <a:pPr marL="11812">
              <a:lnSpc>
                <a:spcPct val="150000"/>
              </a:lnSpc>
            </a:pPr>
            <a:endParaRPr lang="en-EG" sz="2480" b="1" spc="-10" dirty="0">
              <a:solidFill>
                <a:srgbClr val="4D347C"/>
              </a:solidFill>
              <a:latin typeface="Calibri (Body)"/>
              <a:cs typeface="Lucida Sans Unicode"/>
            </a:endParaRPr>
          </a:p>
          <a:p>
            <a:endParaRPr lang="en-EG" sz="2480" dirty="0">
              <a:latin typeface="Calibri (Body)"/>
            </a:endParaRPr>
          </a:p>
          <a:p>
            <a:endParaRPr lang="en-EG" sz="2480" dirty="0">
              <a:latin typeface="Calibri (Body)"/>
            </a:endParaRPr>
          </a:p>
        </p:txBody>
      </p:sp>
      <p:pic>
        <p:nvPicPr>
          <p:cNvPr id="26" name="Picture 25" descr="A person standing in front of a body of water&#10;&#10;Description automatically generated with medium confidence">
            <a:extLst>
              <a:ext uri="{FF2B5EF4-FFF2-40B4-BE49-F238E27FC236}">
                <a16:creationId xmlns:a16="http://schemas.microsoft.com/office/drawing/2014/main" id="{EBDDA84D-A3BE-8743-A8D4-EEE1250FD0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52" y="3699473"/>
            <a:ext cx="3332782" cy="430203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33605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2">
            <a:extLst>
              <a:ext uri="{FF2B5EF4-FFF2-40B4-BE49-F238E27FC236}">
                <a16:creationId xmlns:a16="http://schemas.microsoft.com/office/drawing/2014/main" id="{6EB60A89-0B9F-1E44-AC64-657244D265FC}"/>
              </a:ext>
            </a:extLst>
          </p:cNvPr>
          <p:cNvGrpSpPr/>
          <p:nvPr/>
        </p:nvGrpSpPr>
        <p:grpSpPr>
          <a:xfrm>
            <a:off x="3094742" y="3263453"/>
            <a:ext cx="8929866" cy="4164906"/>
            <a:chOff x="217714" y="-55944"/>
            <a:chExt cx="9144000" cy="4587239"/>
          </a:xfrm>
        </p:grpSpPr>
        <p:sp>
          <p:nvSpPr>
            <p:cNvPr id="4" name="object 3">
              <a:extLst>
                <a:ext uri="{FF2B5EF4-FFF2-40B4-BE49-F238E27FC236}">
                  <a16:creationId xmlns:a16="http://schemas.microsoft.com/office/drawing/2014/main" id="{B638B73B-5A17-2843-A391-345A7FFAF96E}"/>
                </a:ext>
              </a:extLst>
            </p:cNvPr>
            <p:cNvSpPr/>
            <p:nvPr/>
          </p:nvSpPr>
          <p:spPr>
            <a:xfrm>
              <a:off x="8423080" y="1938527"/>
              <a:ext cx="578485" cy="259079"/>
            </a:xfrm>
            <a:custGeom>
              <a:avLst/>
              <a:gdLst/>
              <a:ahLst/>
              <a:cxnLst/>
              <a:rect l="l" t="t" r="r" b="b"/>
              <a:pathLst>
                <a:path w="578484" h="259080">
                  <a:moveTo>
                    <a:pt x="41469" y="139572"/>
                  </a:moveTo>
                  <a:lnTo>
                    <a:pt x="0" y="164548"/>
                  </a:lnTo>
                  <a:lnTo>
                    <a:pt x="7369" y="190404"/>
                  </a:lnTo>
                  <a:lnTo>
                    <a:pt x="29503" y="222595"/>
                  </a:lnTo>
                  <a:lnTo>
                    <a:pt x="65472" y="258952"/>
                  </a:lnTo>
                  <a:lnTo>
                    <a:pt x="566995" y="251332"/>
                  </a:lnTo>
                  <a:lnTo>
                    <a:pt x="577153" y="210514"/>
                  </a:lnTo>
                  <a:lnTo>
                    <a:pt x="577673" y="192912"/>
                  </a:lnTo>
                  <a:lnTo>
                    <a:pt x="473269" y="192912"/>
                  </a:lnTo>
                  <a:lnTo>
                    <a:pt x="467645" y="184392"/>
                  </a:lnTo>
                  <a:lnTo>
                    <a:pt x="461998" y="162178"/>
                  </a:lnTo>
                  <a:lnTo>
                    <a:pt x="456178" y="146812"/>
                  </a:lnTo>
                  <a:lnTo>
                    <a:pt x="88078" y="146812"/>
                  </a:lnTo>
                  <a:lnTo>
                    <a:pt x="76366" y="143698"/>
                  </a:lnTo>
                  <a:lnTo>
                    <a:pt x="64488" y="141430"/>
                  </a:lnTo>
                  <a:lnTo>
                    <a:pt x="52752" y="140043"/>
                  </a:lnTo>
                  <a:lnTo>
                    <a:pt x="41469" y="139572"/>
                  </a:lnTo>
                  <a:close/>
                </a:path>
                <a:path w="578484" h="259080">
                  <a:moveTo>
                    <a:pt x="542865" y="136906"/>
                  </a:moveTo>
                  <a:lnTo>
                    <a:pt x="529784" y="136906"/>
                  </a:lnTo>
                  <a:lnTo>
                    <a:pt x="521910" y="138429"/>
                  </a:lnTo>
                  <a:lnTo>
                    <a:pt x="514417" y="141223"/>
                  </a:lnTo>
                  <a:lnTo>
                    <a:pt x="494486" y="154872"/>
                  </a:lnTo>
                  <a:lnTo>
                    <a:pt x="484032" y="172021"/>
                  </a:lnTo>
                  <a:lnTo>
                    <a:pt x="478484" y="186693"/>
                  </a:lnTo>
                  <a:lnTo>
                    <a:pt x="473269" y="192912"/>
                  </a:lnTo>
                  <a:lnTo>
                    <a:pt x="577673" y="192912"/>
                  </a:lnTo>
                  <a:lnTo>
                    <a:pt x="578155" y="176625"/>
                  </a:lnTo>
                  <a:lnTo>
                    <a:pt x="570085" y="151927"/>
                  </a:lnTo>
                  <a:lnTo>
                    <a:pt x="553025" y="138683"/>
                  </a:lnTo>
                  <a:lnTo>
                    <a:pt x="548072" y="137540"/>
                  </a:lnTo>
                  <a:lnTo>
                    <a:pt x="542865" y="136906"/>
                  </a:lnTo>
                  <a:close/>
                </a:path>
                <a:path w="578484" h="259080">
                  <a:moveTo>
                    <a:pt x="136973" y="0"/>
                  </a:moveTo>
                  <a:lnTo>
                    <a:pt x="134941" y="0"/>
                  </a:lnTo>
                  <a:lnTo>
                    <a:pt x="131004" y="253"/>
                  </a:lnTo>
                  <a:lnTo>
                    <a:pt x="89642" y="12969"/>
                  </a:lnTo>
                  <a:lnTo>
                    <a:pt x="62182" y="46728"/>
                  </a:lnTo>
                  <a:lnTo>
                    <a:pt x="61059" y="77850"/>
                  </a:lnTo>
                  <a:lnTo>
                    <a:pt x="70842" y="112117"/>
                  </a:lnTo>
                  <a:lnTo>
                    <a:pt x="88078" y="146812"/>
                  </a:lnTo>
                  <a:lnTo>
                    <a:pt x="456178" y="146812"/>
                  </a:lnTo>
                  <a:lnTo>
                    <a:pt x="450302" y="131298"/>
                  </a:lnTo>
                  <a:lnTo>
                    <a:pt x="437900" y="113283"/>
                  </a:lnTo>
                  <a:lnTo>
                    <a:pt x="292167" y="113283"/>
                  </a:lnTo>
                  <a:lnTo>
                    <a:pt x="288266" y="107838"/>
                  </a:lnTo>
                  <a:lnTo>
                    <a:pt x="252595" y="65418"/>
                  </a:lnTo>
                  <a:lnTo>
                    <a:pt x="220602" y="35226"/>
                  </a:lnTo>
                  <a:lnTo>
                    <a:pt x="181467" y="10344"/>
                  </a:lnTo>
                  <a:lnTo>
                    <a:pt x="136973" y="0"/>
                  </a:lnTo>
                  <a:close/>
                </a:path>
                <a:path w="578484" h="259080">
                  <a:moveTo>
                    <a:pt x="370272" y="67818"/>
                  </a:moveTo>
                  <a:lnTo>
                    <a:pt x="367097" y="67818"/>
                  </a:lnTo>
                  <a:lnTo>
                    <a:pt x="357705" y="68339"/>
                  </a:lnTo>
                  <a:lnTo>
                    <a:pt x="317545" y="83244"/>
                  </a:lnTo>
                  <a:lnTo>
                    <a:pt x="292167" y="113283"/>
                  </a:lnTo>
                  <a:lnTo>
                    <a:pt x="437900" y="113283"/>
                  </a:lnTo>
                  <a:lnTo>
                    <a:pt x="412571" y="83631"/>
                  </a:lnTo>
                  <a:lnTo>
                    <a:pt x="376495" y="68325"/>
                  </a:lnTo>
                  <a:lnTo>
                    <a:pt x="370272" y="67818"/>
                  </a:lnTo>
                  <a:close/>
                </a:path>
              </a:pathLst>
            </a:custGeom>
            <a:solidFill>
              <a:srgbClr val="FFFFFF">
                <a:alpha val="48626"/>
              </a:srgbClr>
            </a:solidFill>
          </p:spPr>
          <p:txBody>
            <a:bodyPr wrap="square" lIns="0" tIns="0" rIns="0" bIns="0" rtlCol="0"/>
            <a:lstStyle/>
            <a:p>
              <a:endParaRPr sz="1674"/>
            </a:p>
          </p:txBody>
        </p:sp>
        <p:pic>
          <p:nvPicPr>
            <p:cNvPr id="6" name="object 4">
              <a:extLst>
                <a:ext uri="{FF2B5EF4-FFF2-40B4-BE49-F238E27FC236}">
                  <a16:creationId xmlns:a16="http://schemas.microsoft.com/office/drawing/2014/main" id="{82521C5E-1A05-F842-9A19-4A252D7A5D75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55591" y="402462"/>
              <a:ext cx="140081" cy="182625"/>
            </a:xfrm>
            <a:prstGeom prst="rect">
              <a:avLst/>
            </a:prstGeom>
          </p:spPr>
        </p:pic>
        <p:pic>
          <p:nvPicPr>
            <p:cNvPr id="7" name="object 5">
              <a:extLst>
                <a:ext uri="{FF2B5EF4-FFF2-40B4-BE49-F238E27FC236}">
                  <a16:creationId xmlns:a16="http://schemas.microsoft.com/office/drawing/2014/main" id="{21F6F067-DC55-9942-99C6-FC0A937D2F7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08191" y="320166"/>
              <a:ext cx="140081" cy="182626"/>
            </a:xfrm>
            <a:prstGeom prst="rect">
              <a:avLst/>
            </a:prstGeom>
          </p:spPr>
        </p:pic>
        <p:pic>
          <p:nvPicPr>
            <p:cNvPr id="8" name="object 6">
              <a:extLst>
                <a:ext uri="{FF2B5EF4-FFF2-40B4-BE49-F238E27FC236}">
                  <a16:creationId xmlns:a16="http://schemas.microsoft.com/office/drawing/2014/main" id="{212E2B0A-0708-CB44-A0DC-C02D054F08C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19855" y="2139695"/>
              <a:ext cx="1676400" cy="1060703"/>
            </a:xfrm>
            <a:prstGeom prst="rect">
              <a:avLst/>
            </a:prstGeom>
          </p:spPr>
        </p:pic>
        <p:pic>
          <p:nvPicPr>
            <p:cNvPr id="9" name="object 7">
              <a:extLst>
                <a:ext uri="{FF2B5EF4-FFF2-40B4-BE49-F238E27FC236}">
                  <a16:creationId xmlns:a16="http://schemas.microsoft.com/office/drawing/2014/main" id="{BA1154FA-F18A-704D-93E2-019814502C56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7714" y="-55944"/>
              <a:ext cx="9144000" cy="4587239"/>
            </a:xfrm>
            <a:prstGeom prst="rect">
              <a:avLst/>
            </a:prstGeom>
          </p:spPr>
        </p:pic>
      </p:grpSp>
      <p:sp>
        <p:nvSpPr>
          <p:cNvPr id="10" name="object 8">
            <a:extLst>
              <a:ext uri="{FF2B5EF4-FFF2-40B4-BE49-F238E27FC236}">
                <a16:creationId xmlns:a16="http://schemas.microsoft.com/office/drawing/2014/main" id="{94896D14-2432-7646-9639-5832BB0FA16F}"/>
              </a:ext>
            </a:extLst>
          </p:cNvPr>
          <p:cNvSpPr txBox="1">
            <a:spLocks/>
          </p:cNvSpPr>
          <p:nvPr/>
        </p:nvSpPr>
        <p:spPr>
          <a:xfrm>
            <a:off x="3261263" y="7873229"/>
            <a:ext cx="7748911" cy="471067"/>
          </a:xfrm>
          <a:prstGeom prst="rect">
            <a:avLst/>
          </a:prstGeom>
        </p:spPr>
        <p:txBody>
          <a:bodyPr vert="horz" wrap="square" lIns="0" tIns="12994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812">
              <a:lnSpc>
                <a:spcPct val="100000"/>
              </a:lnSpc>
              <a:spcBef>
                <a:spcPts val="103"/>
              </a:spcBef>
            </a:pPr>
            <a:r>
              <a:rPr lang="en-US" sz="2976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/>
              </a:rPr>
              <a:t>01018521001</a:t>
            </a:r>
            <a:r>
              <a:rPr lang="en-US" sz="2976" b="1" spc="-47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/>
              </a:rPr>
              <a:t> </a:t>
            </a:r>
            <a:r>
              <a:rPr lang="en-US" sz="2976" b="1" spc="5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/>
              </a:rPr>
              <a:t>–</a:t>
            </a:r>
            <a:r>
              <a:rPr lang="en-US" sz="2976" b="1" spc="-24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/>
              </a:rPr>
              <a:t> </a:t>
            </a:r>
            <a:r>
              <a:rPr lang="en-US" sz="2976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/>
                <a:sym typeface="Arial"/>
              </a:rPr>
              <a:t>Youthforearth1@gmail.com</a:t>
            </a:r>
          </a:p>
        </p:txBody>
      </p:sp>
    </p:spTree>
    <p:extLst>
      <p:ext uri="{BB962C8B-B14F-4D97-AF65-F5344CB8AC3E}">
        <p14:creationId xmlns:p14="http://schemas.microsoft.com/office/powerpoint/2010/main" val="1950975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A7A4649-0595-4865-ACAE-FECBD7B8A5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914" y="690990"/>
            <a:ext cx="2858076" cy="2858076"/>
          </a:xfrm>
          <a:prstGeom prst="rect">
            <a:avLst/>
          </a:prstGeom>
        </p:spPr>
      </p:pic>
      <p:sp>
        <p:nvSpPr>
          <p:cNvPr id="2" name="Terminator 1">
            <a:extLst>
              <a:ext uri="{FF2B5EF4-FFF2-40B4-BE49-F238E27FC236}">
                <a16:creationId xmlns:a16="http://schemas.microsoft.com/office/drawing/2014/main" id="{4C9BD037-47F5-5649-8205-F752F81D5C6A}"/>
              </a:ext>
            </a:extLst>
          </p:cNvPr>
          <p:cNvSpPr/>
          <p:nvPr/>
        </p:nvSpPr>
        <p:spPr>
          <a:xfrm>
            <a:off x="4996474" y="3031495"/>
            <a:ext cx="9802310" cy="1035142"/>
          </a:xfrm>
          <a:prstGeom prst="flowChartTermina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 defTabSz="1133947" rtl="1"/>
            <a:r>
              <a:rPr lang="ar-EG" sz="3968" b="1" dirty="0">
                <a:solidFill>
                  <a:srgbClr val="0070C0"/>
                </a:solidFill>
                <a:cs typeface="Tahoma"/>
              </a:rPr>
              <a:t>الإنجازات السابقة لفريق العمل</a:t>
            </a:r>
            <a:endParaRPr lang="en-US" sz="3968" b="1" dirty="0">
              <a:solidFill>
                <a:srgbClr val="0070C0"/>
              </a:solidFill>
              <a:cs typeface="Tahom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AD1CAF-68CA-A642-90CF-7F757A5153D3}"/>
              </a:ext>
            </a:extLst>
          </p:cNvPr>
          <p:cNvSpPr txBox="1"/>
          <p:nvPr/>
        </p:nvSpPr>
        <p:spPr>
          <a:xfrm>
            <a:off x="1435158" y="4672623"/>
            <a:ext cx="12314001" cy="3212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66974" indent="-566974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EG" sz="3472" dirty="0">
                <a:solidFill>
                  <a:schemeClr val="accent1">
                    <a:lumMod val="50000"/>
                  </a:schemeClr>
                </a:solidFill>
              </a:rPr>
              <a:t>لدينا </a:t>
            </a:r>
            <a:r>
              <a:rPr lang="ar-EG" sz="3472" dirty="0">
                <a:solidFill>
                  <a:srgbClr val="FF0000"/>
                </a:solidFill>
              </a:rPr>
              <a:t>٧٢ كأسًا فائزًا </a:t>
            </a:r>
            <a:r>
              <a:rPr lang="ar-EG" sz="3472" dirty="0">
                <a:solidFill>
                  <a:schemeClr val="accent1">
                    <a:lumMod val="50000"/>
                  </a:schemeClr>
                </a:solidFill>
              </a:rPr>
              <a:t>في العديد من مسابقات العلوم والتكنولوجيا والهندسة والرياضيات الدولية.</a:t>
            </a:r>
          </a:p>
          <a:p>
            <a:pPr marL="566974" indent="-566974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EG" sz="3472" dirty="0">
                <a:solidFill>
                  <a:schemeClr val="accent1">
                    <a:lumMod val="50000"/>
                  </a:schemeClr>
                </a:solidFill>
              </a:rPr>
              <a:t>التحضير للبرنامج التلفزيوني </a:t>
            </a:r>
            <a:r>
              <a:rPr lang="en-US" sz="3472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ar-SA" sz="3472" dirty="0">
                <a:solidFill>
                  <a:srgbClr val="FF0000"/>
                </a:solidFill>
              </a:rPr>
              <a:t>تعلم البرمجة </a:t>
            </a:r>
            <a:r>
              <a:rPr lang="ar-EG" sz="3472" dirty="0">
                <a:solidFill>
                  <a:schemeClr val="accent1">
                    <a:lumMod val="50000"/>
                  </a:schemeClr>
                </a:solidFill>
              </a:rPr>
              <a:t>في </a:t>
            </a:r>
            <a:r>
              <a:rPr lang="ar-EG" sz="3472" dirty="0">
                <a:solidFill>
                  <a:srgbClr val="FF0000"/>
                </a:solidFill>
              </a:rPr>
              <a:t>قناة </a:t>
            </a:r>
            <a:r>
              <a:rPr lang="ar-SA" sz="3472" dirty="0">
                <a:solidFill>
                  <a:srgbClr val="FF0000"/>
                </a:solidFill>
              </a:rPr>
              <a:t>مدرستنا</a:t>
            </a:r>
            <a:r>
              <a:rPr lang="ar-SA" sz="3472" dirty="0">
                <a:solidFill>
                  <a:srgbClr val="002060"/>
                </a:solidFill>
              </a:rPr>
              <a:t>.</a:t>
            </a:r>
            <a:endParaRPr lang="en-US" sz="3472" dirty="0">
              <a:solidFill>
                <a:srgbClr val="FF0000"/>
              </a:solidFill>
            </a:endParaRPr>
          </a:p>
          <a:p>
            <a:pPr marL="566974" indent="-566974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EG" sz="3472" dirty="0">
                <a:solidFill>
                  <a:schemeClr val="accent1">
                    <a:lumMod val="50000"/>
                  </a:schemeClr>
                </a:solidFill>
              </a:rPr>
              <a:t>وتصميم جميع الأنشطة التكنولوجية في </a:t>
            </a:r>
            <a:r>
              <a:rPr lang="ar-EG" sz="3472" dirty="0">
                <a:solidFill>
                  <a:srgbClr val="FF0000"/>
                </a:solidFill>
              </a:rPr>
              <a:t>مهرجان الرياض ( العودة إلى المدرسة )</a:t>
            </a:r>
            <a:r>
              <a:rPr lang="ar-EG" sz="3472" dirty="0">
                <a:solidFill>
                  <a:srgbClr val="002060"/>
                </a:solidFill>
              </a:rPr>
              <a:t>.</a:t>
            </a:r>
            <a:endParaRPr lang="en-EG" sz="3472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512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9D79926-5A84-3442-ABDC-0C937B5280B9}"/>
              </a:ext>
            </a:extLst>
          </p:cNvPr>
          <p:cNvSpPr txBox="1"/>
          <p:nvPr/>
        </p:nvSpPr>
        <p:spPr>
          <a:xfrm>
            <a:off x="191549" y="2659689"/>
            <a:ext cx="14323546" cy="2382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EG" sz="4960" dirty="0">
                <a:solidFill>
                  <a:srgbClr val="002060"/>
                </a:solidFill>
              </a:rPr>
              <a:t>* مثلنا مصر في</a:t>
            </a:r>
            <a:r>
              <a:rPr lang="ar-EG" sz="4960" dirty="0">
                <a:solidFill>
                  <a:srgbClr val="FF0000"/>
                </a:solidFill>
              </a:rPr>
              <a:t> كأس العالم للروبوتات هيوستن تكساس 2019</a:t>
            </a:r>
            <a:r>
              <a:rPr lang="ar-EG" sz="4960" dirty="0">
                <a:solidFill>
                  <a:srgbClr val="002060"/>
                </a:solidFill>
              </a:rPr>
              <a:t> في الولايات المتحدة الأمريكية ( هيوستن ) ، وفزنا بالمركز الثالث للبناء والاكتشاف.</a:t>
            </a:r>
            <a:endParaRPr lang="en-EG" sz="4960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AF793D-41B2-F148-BC95-4AB0F1FC1B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3000" contrast="-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66028" y="5168726"/>
            <a:ext cx="6937078" cy="3896883"/>
          </a:xfrm>
          <a:prstGeom prst="rect">
            <a:avLst/>
          </a:prstGeom>
          <a:effectLst>
            <a:glow rad="231494">
              <a:schemeClr val="bg2">
                <a:lumMod val="75000"/>
                <a:alpha val="40000"/>
              </a:schemeClr>
            </a:glow>
            <a:softEdge rad="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1AE7B0-4E9A-834F-9A9C-4EAEBE2806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244" y="5168726"/>
            <a:ext cx="6937078" cy="3896883"/>
          </a:xfrm>
          <a:prstGeom prst="rect">
            <a:avLst/>
          </a:prstGeom>
          <a:effectLst>
            <a:glow rad="195139">
              <a:schemeClr val="bg2">
                <a:lumMod val="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236663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object 2">
            <a:extLst>
              <a:ext uri="{FF2B5EF4-FFF2-40B4-BE49-F238E27FC236}">
                <a16:creationId xmlns:a16="http://schemas.microsoft.com/office/drawing/2014/main" id="{96ABF420-58F3-DF45-9597-997549B3A103}"/>
              </a:ext>
            </a:extLst>
          </p:cNvPr>
          <p:cNvGrpSpPr/>
          <p:nvPr/>
        </p:nvGrpSpPr>
        <p:grpSpPr>
          <a:xfrm>
            <a:off x="2920783" y="3892745"/>
            <a:ext cx="8566838" cy="4398879"/>
            <a:chOff x="-43032" y="-346010"/>
            <a:chExt cx="9210880" cy="4729580"/>
          </a:xfrm>
        </p:grpSpPr>
        <p:sp>
          <p:nvSpPr>
            <p:cNvPr id="7" name="object 3">
              <a:extLst>
                <a:ext uri="{FF2B5EF4-FFF2-40B4-BE49-F238E27FC236}">
                  <a16:creationId xmlns:a16="http://schemas.microsoft.com/office/drawing/2014/main" id="{0AF89558-E1D4-4B47-94F5-9446AD4FFDEA}"/>
                </a:ext>
              </a:extLst>
            </p:cNvPr>
            <p:cNvSpPr/>
            <p:nvPr/>
          </p:nvSpPr>
          <p:spPr>
            <a:xfrm>
              <a:off x="8423080" y="1938527"/>
              <a:ext cx="578485" cy="259079"/>
            </a:xfrm>
            <a:custGeom>
              <a:avLst/>
              <a:gdLst/>
              <a:ahLst/>
              <a:cxnLst/>
              <a:rect l="l" t="t" r="r" b="b"/>
              <a:pathLst>
                <a:path w="578484" h="259080">
                  <a:moveTo>
                    <a:pt x="41469" y="139572"/>
                  </a:moveTo>
                  <a:lnTo>
                    <a:pt x="0" y="164548"/>
                  </a:lnTo>
                  <a:lnTo>
                    <a:pt x="7369" y="190404"/>
                  </a:lnTo>
                  <a:lnTo>
                    <a:pt x="29503" y="222595"/>
                  </a:lnTo>
                  <a:lnTo>
                    <a:pt x="65472" y="258952"/>
                  </a:lnTo>
                  <a:lnTo>
                    <a:pt x="566995" y="251332"/>
                  </a:lnTo>
                  <a:lnTo>
                    <a:pt x="577153" y="210514"/>
                  </a:lnTo>
                  <a:lnTo>
                    <a:pt x="577673" y="192912"/>
                  </a:lnTo>
                  <a:lnTo>
                    <a:pt x="473269" y="192912"/>
                  </a:lnTo>
                  <a:lnTo>
                    <a:pt x="467645" y="184392"/>
                  </a:lnTo>
                  <a:lnTo>
                    <a:pt x="461998" y="162178"/>
                  </a:lnTo>
                  <a:lnTo>
                    <a:pt x="456178" y="146812"/>
                  </a:lnTo>
                  <a:lnTo>
                    <a:pt x="88078" y="146812"/>
                  </a:lnTo>
                  <a:lnTo>
                    <a:pt x="76366" y="143698"/>
                  </a:lnTo>
                  <a:lnTo>
                    <a:pt x="64488" y="141430"/>
                  </a:lnTo>
                  <a:lnTo>
                    <a:pt x="52752" y="140043"/>
                  </a:lnTo>
                  <a:lnTo>
                    <a:pt x="41469" y="139572"/>
                  </a:lnTo>
                  <a:close/>
                </a:path>
                <a:path w="578484" h="259080">
                  <a:moveTo>
                    <a:pt x="542865" y="136906"/>
                  </a:moveTo>
                  <a:lnTo>
                    <a:pt x="529784" y="136906"/>
                  </a:lnTo>
                  <a:lnTo>
                    <a:pt x="521910" y="138429"/>
                  </a:lnTo>
                  <a:lnTo>
                    <a:pt x="514417" y="141223"/>
                  </a:lnTo>
                  <a:lnTo>
                    <a:pt x="494486" y="154872"/>
                  </a:lnTo>
                  <a:lnTo>
                    <a:pt x="484032" y="172021"/>
                  </a:lnTo>
                  <a:lnTo>
                    <a:pt x="478484" y="186693"/>
                  </a:lnTo>
                  <a:lnTo>
                    <a:pt x="473269" y="192912"/>
                  </a:lnTo>
                  <a:lnTo>
                    <a:pt x="577673" y="192912"/>
                  </a:lnTo>
                  <a:lnTo>
                    <a:pt x="578155" y="176625"/>
                  </a:lnTo>
                  <a:lnTo>
                    <a:pt x="570085" y="151927"/>
                  </a:lnTo>
                  <a:lnTo>
                    <a:pt x="553025" y="138683"/>
                  </a:lnTo>
                  <a:lnTo>
                    <a:pt x="548072" y="137540"/>
                  </a:lnTo>
                  <a:lnTo>
                    <a:pt x="542865" y="136906"/>
                  </a:lnTo>
                  <a:close/>
                </a:path>
                <a:path w="578484" h="259080">
                  <a:moveTo>
                    <a:pt x="136973" y="0"/>
                  </a:moveTo>
                  <a:lnTo>
                    <a:pt x="134941" y="0"/>
                  </a:lnTo>
                  <a:lnTo>
                    <a:pt x="131004" y="253"/>
                  </a:lnTo>
                  <a:lnTo>
                    <a:pt x="89642" y="12969"/>
                  </a:lnTo>
                  <a:lnTo>
                    <a:pt x="62182" y="46728"/>
                  </a:lnTo>
                  <a:lnTo>
                    <a:pt x="61059" y="77850"/>
                  </a:lnTo>
                  <a:lnTo>
                    <a:pt x="70842" y="112117"/>
                  </a:lnTo>
                  <a:lnTo>
                    <a:pt x="88078" y="146812"/>
                  </a:lnTo>
                  <a:lnTo>
                    <a:pt x="456178" y="146812"/>
                  </a:lnTo>
                  <a:lnTo>
                    <a:pt x="450302" y="131298"/>
                  </a:lnTo>
                  <a:lnTo>
                    <a:pt x="437900" y="113283"/>
                  </a:lnTo>
                  <a:lnTo>
                    <a:pt x="292167" y="113283"/>
                  </a:lnTo>
                  <a:lnTo>
                    <a:pt x="288266" y="107838"/>
                  </a:lnTo>
                  <a:lnTo>
                    <a:pt x="252595" y="65418"/>
                  </a:lnTo>
                  <a:lnTo>
                    <a:pt x="220602" y="35226"/>
                  </a:lnTo>
                  <a:lnTo>
                    <a:pt x="181467" y="10344"/>
                  </a:lnTo>
                  <a:lnTo>
                    <a:pt x="136973" y="0"/>
                  </a:lnTo>
                  <a:close/>
                </a:path>
                <a:path w="578484" h="259080">
                  <a:moveTo>
                    <a:pt x="370272" y="67818"/>
                  </a:moveTo>
                  <a:lnTo>
                    <a:pt x="367097" y="67818"/>
                  </a:lnTo>
                  <a:lnTo>
                    <a:pt x="357705" y="68339"/>
                  </a:lnTo>
                  <a:lnTo>
                    <a:pt x="317545" y="83244"/>
                  </a:lnTo>
                  <a:lnTo>
                    <a:pt x="292167" y="113283"/>
                  </a:lnTo>
                  <a:lnTo>
                    <a:pt x="437900" y="113283"/>
                  </a:lnTo>
                  <a:lnTo>
                    <a:pt x="412571" y="83631"/>
                  </a:lnTo>
                  <a:lnTo>
                    <a:pt x="376495" y="68325"/>
                  </a:lnTo>
                  <a:lnTo>
                    <a:pt x="370272" y="67818"/>
                  </a:lnTo>
                  <a:close/>
                </a:path>
              </a:pathLst>
            </a:custGeom>
            <a:solidFill>
              <a:srgbClr val="FFFFFF">
                <a:alpha val="48626"/>
              </a:srgbClr>
            </a:solidFill>
          </p:spPr>
          <p:txBody>
            <a:bodyPr wrap="square" lIns="0" tIns="0" rIns="0" bIns="0" rtlCol="0"/>
            <a:lstStyle/>
            <a:p>
              <a:endParaRPr sz="1674" dirty="0"/>
            </a:p>
          </p:txBody>
        </p:sp>
        <p:pic>
          <p:nvPicPr>
            <p:cNvPr id="8" name="object 4">
              <a:extLst>
                <a:ext uri="{FF2B5EF4-FFF2-40B4-BE49-F238E27FC236}">
                  <a16:creationId xmlns:a16="http://schemas.microsoft.com/office/drawing/2014/main" id="{79EA6FE9-B9F9-914A-9C27-F51263DDD764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43032" y="-346010"/>
              <a:ext cx="9210880" cy="4729580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7438BE8-3BE4-4929-A1EC-E839B1BD9F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000" y="4934372"/>
            <a:ext cx="7769848" cy="40822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4964CF-DEF8-264C-993C-E2A941AF8BF4}"/>
              </a:ext>
            </a:extLst>
          </p:cNvPr>
          <p:cNvSpPr txBox="1"/>
          <p:nvPr/>
        </p:nvSpPr>
        <p:spPr>
          <a:xfrm>
            <a:off x="1648885" y="3045571"/>
            <a:ext cx="11821577" cy="9319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1133947" rtl="1"/>
            <a:r>
              <a:rPr lang="en-EG" sz="5456" dirty="0">
                <a:solidFill>
                  <a:srgbClr val="002060"/>
                </a:solidFill>
              </a:rPr>
              <a:t>الشباب هم </a:t>
            </a:r>
            <a:r>
              <a:rPr lang="ar-SA" sz="5456" dirty="0">
                <a:solidFill>
                  <a:srgbClr val="002060"/>
                </a:solidFill>
              </a:rPr>
              <a:t>العامل</a:t>
            </a:r>
            <a:r>
              <a:rPr lang="en-EG" sz="5456" dirty="0">
                <a:solidFill>
                  <a:srgbClr val="002060"/>
                </a:solidFill>
              </a:rPr>
              <a:t> الأكثر فعالية للعمل المناخي!</a:t>
            </a:r>
          </a:p>
        </p:txBody>
      </p:sp>
    </p:spTree>
    <p:extLst>
      <p:ext uri="{BB962C8B-B14F-4D97-AF65-F5344CB8AC3E}">
        <p14:creationId xmlns:p14="http://schemas.microsoft.com/office/powerpoint/2010/main" val="1559504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EB6D89-5BDC-44AA-A1A7-B3010653F7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20" y="5797014"/>
            <a:ext cx="6467989" cy="2888113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B79181C0-343B-4B73-BD06-3560E90589B4}"/>
              </a:ext>
            </a:extLst>
          </p:cNvPr>
          <p:cNvSpPr/>
          <p:nvPr/>
        </p:nvSpPr>
        <p:spPr>
          <a:xfrm>
            <a:off x="7141903" y="6765057"/>
            <a:ext cx="1153845" cy="9279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25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CD2860-0F53-4257-AE0F-0903C468BB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" t="-997" b="1"/>
          <a:stretch/>
        </p:blipFill>
        <p:spPr>
          <a:xfrm>
            <a:off x="8711543" y="5345907"/>
            <a:ext cx="5750487" cy="3642398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11" name="Terminator 10">
            <a:extLst>
              <a:ext uri="{FF2B5EF4-FFF2-40B4-BE49-F238E27FC236}">
                <a16:creationId xmlns:a16="http://schemas.microsoft.com/office/drawing/2014/main" id="{D3DC4336-54DA-B945-BEAE-339838019A29}"/>
              </a:ext>
            </a:extLst>
          </p:cNvPr>
          <p:cNvSpPr/>
          <p:nvPr/>
        </p:nvSpPr>
        <p:spPr>
          <a:xfrm>
            <a:off x="3550270" y="2299958"/>
            <a:ext cx="7454166" cy="1263881"/>
          </a:xfrm>
          <a:prstGeom prst="flowChartTermina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marL="11812" algn="ctr">
              <a:spcBef>
                <a:spcPts val="98"/>
              </a:spcBef>
            </a:pPr>
            <a:r>
              <a:rPr lang="ar-SA" sz="5952" b="1" spc="157" dirty="0">
                <a:solidFill>
                  <a:srgbClr val="0070C0"/>
                </a:solidFill>
                <a:cs typeface="Trebuchet MS"/>
              </a:rPr>
              <a:t>آلية العمل</a:t>
            </a:r>
            <a:r>
              <a:rPr lang="en-US" sz="5952" b="1" spc="-316" dirty="0">
                <a:solidFill>
                  <a:srgbClr val="0070C0"/>
                </a:solidFill>
                <a:cs typeface="Trebuchet MS"/>
              </a:rPr>
              <a:t> </a:t>
            </a:r>
            <a:endParaRPr lang="en-US" sz="5952" b="1" dirty="0">
              <a:solidFill>
                <a:srgbClr val="0070C0"/>
              </a:solidFill>
              <a:cs typeface="Trebuchet M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A34701-A776-4242-8BAD-0A8D265B3AFC}"/>
              </a:ext>
            </a:extLst>
          </p:cNvPr>
          <p:cNvSpPr txBox="1"/>
          <p:nvPr/>
        </p:nvSpPr>
        <p:spPr>
          <a:xfrm>
            <a:off x="0" y="3722066"/>
            <a:ext cx="14622001" cy="16189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1133947" rtl="1"/>
            <a:r>
              <a:rPr lang="en-EG" sz="4960" dirty="0">
                <a:solidFill>
                  <a:srgbClr val="002060"/>
                </a:solidFill>
              </a:rPr>
              <a:t>نحن نستخدم </a:t>
            </a:r>
            <a:r>
              <a:rPr lang="ar-SA" sz="4960" dirty="0">
                <a:solidFill>
                  <a:srgbClr val="002060"/>
                </a:solidFill>
              </a:rPr>
              <a:t>الهدف </a:t>
            </a:r>
            <a:r>
              <a:rPr lang="en-EG" sz="4960" dirty="0">
                <a:solidFill>
                  <a:srgbClr val="002060"/>
                </a:solidFill>
              </a:rPr>
              <a:t>المستدام</a:t>
            </a:r>
            <a:r>
              <a:rPr lang="ar-SA" sz="4960" dirty="0">
                <a:solidFill>
                  <a:srgbClr val="002060"/>
                </a:solidFill>
              </a:rPr>
              <a:t> "</a:t>
            </a:r>
            <a:r>
              <a:rPr lang="en-EG" sz="4960" dirty="0">
                <a:solidFill>
                  <a:srgbClr val="002060"/>
                </a:solidFill>
              </a:rPr>
              <a:t>جودة التعليم</a:t>
            </a:r>
            <a:r>
              <a:rPr lang="ar-SA" sz="4960" dirty="0">
                <a:solidFill>
                  <a:srgbClr val="002060"/>
                </a:solidFill>
              </a:rPr>
              <a:t>"</a:t>
            </a:r>
            <a:r>
              <a:rPr lang="en-EG" sz="4960" dirty="0">
                <a:solidFill>
                  <a:srgbClr val="002060"/>
                </a:solidFill>
              </a:rPr>
              <a:t> لتحقيق الأهداف الـ 16 الأخرى للتنمية المستدامة.</a:t>
            </a:r>
          </a:p>
        </p:txBody>
      </p:sp>
    </p:spTree>
    <p:extLst>
      <p:ext uri="{BB962C8B-B14F-4D97-AF65-F5344CB8AC3E}">
        <p14:creationId xmlns:p14="http://schemas.microsoft.com/office/powerpoint/2010/main" val="384044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ject 16">
            <a:extLst>
              <a:ext uri="{FF2B5EF4-FFF2-40B4-BE49-F238E27FC236}">
                <a16:creationId xmlns:a16="http://schemas.microsoft.com/office/drawing/2014/main" id="{D31499D6-057F-2445-A541-4612BE5045F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44332" y="6220985"/>
            <a:ext cx="2216873" cy="2214040"/>
          </a:xfrm>
          <a:prstGeom prst="rect">
            <a:avLst/>
          </a:prstGeom>
        </p:spPr>
      </p:pic>
      <p:pic>
        <p:nvPicPr>
          <p:cNvPr id="8" name="object 17">
            <a:extLst>
              <a:ext uri="{FF2B5EF4-FFF2-40B4-BE49-F238E27FC236}">
                <a16:creationId xmlns:a16="http://schemas.microsoft.com/office/drawing/2014/main" id="{E7DC95E3-009D-5C4D-A399-3ADCE70FAE4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62416" y="6262327"/>
            <a:ext cx="1627220" cy="1987250"/>
          </a:xfrm>
          <a:prstGeom prst="rect">
            <a:avLst/>
          </a:prstGeom>
        </p:spPr>
      </p:pic>
      <p:sp>
        <p:nvSpPr>
          <p:cNvPr id="11" name="object 19">
            <a:extLst>
              <a:ext uri="{FF2B5EF4-FFF2-40B4-BE49-F238E27FC236}">
                <a16:creationId xmlns:a16="http://schemas.microsoft.com/office/drawing/2014/main" id="{F56A2E21-A1E0-2A49-A4BC-553B89E320AF}"/>
              </a:ext>
            </a:extLst>
          </p:cNvPr>
          <p:cNvSpPr txBox="1"/>
          <p:nvPr/>
        </p:nvSpPr>
        <p:spPr>
          <a:xfrm>
            <a:off x="5969686" y="4805598"/>
            <a:ext cx="2766486" cy="1093377"/>
          </a:xfrm>
          <a:prstGeom prst="rect">
            <a:avLst/>
          </a:prstGeom>
        </p:spPr>
        <p:txBody>
          <a:bodyPr vert="horz" wrap="square" lIns="0" tIns="11812" rIns="0" bIns="0" rtlCol="0">
            <a:spAutoFit/>
          </a:bodyPr>
          <a:lstStyle/>
          <a:p>
            <a:pPr algn="ctr">
              <a:spcBef>
                <a:spcPts val="93"/>
              </a:spcBef>
            </a:pPr>
            <a:r>
              <a:rPr lang="en-US" sz="3472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20</a:t>
            </a:r>
            <a:r>
              <a:rPr lang="en-US" sz="3472" b="1" dirty="0">
                <a:solidFill>
                  <a:srgbClr val="006F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 </a:t>
            </a:r>
            <a:r>
              <a:rPr lang="ar-SA" sz="3472" b="1" dirty="0">
                <a:solidFill>
                  <a:srgbClr val="006F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 </a:t>
            </a:r>
          </a:p>
          <a:p>
            <a:pPr algn="ctr">
              <a:spcBef>
                <a:spcPts val="93"/>
              </a:spcBef>
            </a:pPr>
            <a:r>
              <a:rPr lang="ar-SA" sz="3472" b="1" dirty="0">
                <a:solidFill>
                  <a:srgbClr val="006F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مشروع تكنولوجي</a:t>
            </a:r>
          </a:p>
        </p:txBody>
      </p:sp>
      <p:sp>
        <p:nvSpPr>
          <p:cNvPr id="12" name="object 18">
            <a:extLst>
              <a:ext uri="{FF2B5EF4-FFF2-40B4-BE49-F238E27FC236}">
                <a16:creationId xmlns:a16="http://schemas.microsoft.com/office/drawing/2014/main" id="{5FBF46D7-C31A-5249-9BC3-5E1940AF5D9A}"/>
              </a:ext>
            </a:extLst>
          </p:cNvPr>
          <p:cNvSpPr txBox="1"/>
          <p:nvPr/>
        </p:nvSpPr>
        <p:spPr>
          <a:xfrm>
            <a:off x="9872513" y="4863100"/>
            <a:ext cx="2414674" cy="1093377"/>
          </a:xfrm>
          <a:prstGeom prst="rect">
            <a:avLst/>
          </a:prstGeom>
        </p:spPr>
        <p:txBody>
          <a:bodyPr vert="horz" wrap="square" lIns="0" tIns="11812" rIns="0" bIns="0" rtlCol="0">
            <a:spAutoFit/>
          </a:bodyPr>
          <a:lstStyle/>
          <a:p>
            <a:pPr marL="11812" algn="ctr">
              <a:spcBef>
                <a:spcPts val="93"/>
              </a:spcBef>
            </a:pPr>
            <a:r>
              <a:rPr sz="3472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150</a:t>
            </a:r>
            <a:endParaRPr lang="en-US" sz="3472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</a:endParaRPr>
          </a:p>
          <a:p>
            <a:pPr marL="11812" algn="ctr">
              <a:spcBef>
                <a:spcPts val="93"/>
              </a:spcBef>
            </a:pPr>
            <a:r>
              <a:rPr sz="3472" b="1" spc="-69" dirty="0">
                <a:solidFill>
                  <a:srgbClr val="006F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 </a:t>
            </a:r>
            <a:r>
              <a:rPr lang="ar-SA" sz="3472" b="1" dirty="0">
                <a:solidFill>
                  <a:srgbClr val="006F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طالب</a:t>
            </a:r>
            <a:endParaRPr sz="3472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</a:endParaRPr>
          </a:p>
        </p:txBody>
      </p:sp>
      <p:sp>
        <p:nvSpPr>
          <p:cNvPr id="13" name="object 20">
            <a:extLst>
              <a:ext uri="{FF2B5EF4-FFF2-40B4-BE49-F238E27FC236}">
                <a16:creationId xmlns:a16="http://schemas.microsoft.com/office/drawing/2014/main" id="{4E90C174-D30F-0441-B876-612DE7C29187}"/>
              </a:ext>
            </a:extLst>
          </p:cNvPr>
          <p:cNvSpPr txBox="1"/>
          <p:nvPr/>
        </p:nvSpPr>
        <p:spPr>
          <a:xfrm>
            <a:off x="1777858" y="4960459"/>
            <a:ext cx="3396335" cy="1080553"/>
          </a:xfrm>
          <a:prstGeom prst="rect">
            <a:avLst/>
          </a:prstGeom>
        </p:spPr>
        <p:txBody>
          <a:bodyPr vert="horz" wrap="square" lIns="0" tIns="11812" rIns="0" bIns="0" rtlCol="0">
            <a:spAutoFit/>
          </a:bodyPr>
          <a:lstStyle/>
          <a:p>
            <a:pPr algn="ctr">
              <a:spcBef>
                <a:spcPts val="93"/>
              </a:spcBef>
            </a:pPr>
            <a:r>
              <a:rPr lang="ar-SA" sz="3472" b="1" spc="-5" dirty="0">
                <a:solidFill>
                  <a:srgbClr val="006F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حل مشكلة التغير المناخي</a:t>
            </a:r>
            <a:endParaRPr sz="3472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</a:endParaRPr>
          </a:p>
        </p:txBody>
      </p:sp>
      <p:sp>
        <p:nvSpPr>
          <p:cNvPr id="15" name="object 21">
            <a:extLst>
              <a:ext uri="{FF2B5EF4-FFF2-40B4-BE49-F238E27FC236}">
                <a16:creationId xmlns:a16="http://schemas.microsoft.com/office/drawing/2014/main" id="{CABB1BD5-4520-F844-BD5F-1CA7A47ECB63}"/>
              </a:ext>
            </a:extLst>
          </p:cNvPr>
          <p:cNvSpPr/>
          <p:nvPr/>
        </p:nvSpPr>
        <p:spPr>
          <a:xfrm>
            <a:off x="5665743" y="2995506"/>
            <a:ext cx="3374371" cy="592344"/>
          </a:xfrm>
          <a:custGeom>
            <a:avLst/>
            <a:gdLst/>
            <a:ahLst/>
            <a:cxnLst/>
            <a:rect l="l" t="t" r="r" b="b"/>
            <a:pathLst>
              <a:path w="4319270" h="628015">
                <a:moveTo>
                  <a:pt x="4005072" y="0"/>
                </a:moveTo>
                <a:lnTo>
                  <a:pt x="313944" y="0"/>
                </a:lnTo>
                <a:lnTo>
                  <a:pt x="267558" y="3404"/>
                </a:lnTo>
                <a:lnTo>
                  <a:pt x="223284" y="13294"/>
                </a:lnTo>
                <a:lnTo>
                  <a:pt x="181606" y="29183"/>
                </a:lnTo>
                <a:lnTo>
                  <a:pt x="143012" y="50586"/>
                </a:lnTo>
                <a:lnTo>
                  <a:pt x="107986" y="77015"/>
                </a:lnTo>
                <a:lnTo>
                  <a:pt x="77015" y="107986"/>
                </a:lnTo>
                <a:lnTo>
                  <a:pt x="50586" y="143012"/>
                </a:lnTo>
                <a:lnTo>
                  <a:pt x="29183" y="181606"/>
                </a:lnTo>
                <a:lnTo>
                  <a:pt x="13294" y="223284"/>
                </a:lnTo>
                <a:lnTo>
                  <a:pt x="3404" y="267558"/>
                </a:lnTo>
                <a:lnTo>
                  <a:pt x="0" y="313944"/>
                </a:lnTo>
                <a:lnTo>
                  <a:pt x="3404" y="360329"/>
                </a:lnTo>
                <a:lnTo>
                  <a:pt x="13294" y="404603"/>
                </a:lnTo>
                <a:lnTo>
                  <a:pt x="29183" y="446281"/>
                </a:lnTo>
                <a:lnTo>
                  <a:pt x="50586" y="484875"/>
                </a:lnTo>
                <a:lnTo>
                  <a:pt x="77015" y="519901"/>
                </a:lnTo>
                <a:lnTo>
                  <a:pt x="107986" y="550872"/>
                </a:lnTo>
                <a:lnTo>
                  <a:pt x="143012" y="577301"/>
                </a:lnTo>
                <a:lnTo>
                  <a:pt x="181606" y="598704"/>
                </a:lnTo>
                <a:lnTo>
                  <a:pt x="223284" y="614593"/>
                </a:lnTo>
                <a:lnTo>
                  <a:pt x="267558" y="624483"/>
                </a:lnTo>
                <a:lnTo>
                  <a:pt x="313944" y="627888"/>
                </a:lnTo>
                <a:lnTo>
                  <a:pt x="4005072" y="627888"/>
                </a:lnTo>
                <a:lnTo>
                  <a:pt x="4051457" y="624483"/>
                </a:lnTo>
                <a:lnTo>
                  <a:pt x="4095731" y="614593"/>
                </a:lnTo>
                <a:lnTo>
                  <a:pt x="4137409" y="598704"/>
                </a:lnTo>
                <a:lnTo>
                  <a:pt x="4176003" y="577301"/>
                </a:lnTo>
                <a:lnTo>
                  <a:pt x="4211029" y="550872"/>
                </a:lnTo>
                <a:lnTo>
                  <a:pt x="4242000" y="519901"/>
                </a:lnTo>
                <a:lnTo>
                  <a:pt x="4268429" y="484875"/>
                </a:lnTo>
                <a:lnTo>
                  <a:pt x="4289832" y="446281"/>
                </a:lnTo>
                <a:lnTo>
                  <a:pt x="4305721" y="404603"/>
                </a:lnTo>
                <a:lnTo>
                  <a:pt x="4315611" y="360329"/>
                </a:lnTo>
                <a:lnTo>
                  <a:pt x="4319016" y="313944"/>
                </a:lnTo>
                <a:lnTo>
                  <a:pt x="4315611" y="267558"/>
                </a:lnTo>
                <a:lnTo>
                  <a:pt x="4305721" y="223284"/>
                </a:lnTo>
                <a:lnTo>
                  <a:pt x="4289832" y="181606"/>
                </a:lnTo>
                <a:lnTo>
                  <a:pt x="4268429" y="143012"/>
                </a:lnTo>
                <a:lnTo>
                  <a:pt x="4242000" y="107986"/>
                </a:lnTo>
                <a:lnTo>
                  <a:pt x="4211029" y="77015"/>
                </a:lnTo>
                <a:lnTo>
                  <a:pt x="4176003" y="50586"/>
                </a:lnTo>
                <a:lnTo>
                  <a:pt x="4137409" y="29183"/>
                </a:lnTo>
                <a:lnTo>
                  <a:pt x="4095731" y="13294"/>
                </a:lnTo>
                <a:lnTo>
                  <a:pt x="4051457" y="3404"/>
                </a:lnTo>
                <a:lnTo>
                  <a:pt x="400507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algn="r" rtl="1"/>
            <a:endParaRPr sz="1984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B19271CC-1740-4AA7-9C90-30E25F649732}"/>
              </a:ext>
            </a:extLst>
          </p:cNvPr>
          <p:cNvSpPr/>
          <p:nvPr/>
        </p:nvSpPr>
        <p:spPr>
          <a:xfrm rot="10800000">
            <a:off x="4953576" y="7226545"/>
            <a:ext cx="712167" cy="59234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33947" rtl="1"/>
            <a:endParaRPr lang="en-US" sz="3025" dirty="0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B928BBDA-92BC-494D-B7A6-0F29F5CE4428}"/>
              </a:ext>
            </a:extLst>
          </p:cNvPr>
          <p:cNvSpPr/>
          <p:nvPr/>
        </p:nvSpPr>
        <p:spPr>
          <a:xfrm rot="10800000">
            <a:off x="8871416" y="7299860"/>
            <a:ext cx="712167" cy="59234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33947" rtl="1"/>
            <a:endParaRPr lang="en-US" sz="3025" dirty="0"/>
          </a:p>
        </p:txBody>
      </p:sp>
      <p:sp>
        <p:nvSpPr>
          <p:cNvPr id="16" name="Terminator 15">
            <a:extLst>
              <a:ext uri="{FF2B5EF4-FFF2-40B4-BE49-F238E27FC236}">
                <a16:creationId xmlns:a16="http://schemas.microsoft.com/office/drawing/2014/main" id="{568D16A2-BF37-A241-9068-E526D1A31312}"/>
              </a:ext>
            </a:extLst>
          </p:cNvPr>
          <p:cNvSpPr/>
          <p:nvPr/>
        </p:nvSpPr>
        <p:spPr>
          <a:xfrm>
            <a:off x="3625684" y="2907631"/>
            <a:ext cx="7454166" cy="1263881"/>
          </a:xfrm>
          <a:prstGeom prst="flowChartTermina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marL="11812" algn="ctr">
              <a:spcBef>
                <a:spcPts val="103"/>
              </a:spcBef>
            </a:pPr>
            <a:r>
              <a:rPr lang="ar-SA" sz="5952" b="1" dirty="0">
                <a:solidFill>
                  <a:srgbClr val="0070C0"/>
                </a:solidFill>
                <a:cs typeface="Tahoma"/>
              </a:rPr>
              <a:t>الفعاليات</a:t>
            </a:r>
            <a:endParaRPr lang="en-US" sz="5952" b="1" dirty="0">
              <a:solidFill>
                <a:srgbClr val="0070C0"/>
              </a:solidFill>
              <a:cs typeface="Tahoma"/>
            </a:endParaRPr>
          </a:p>
        </p:txBody>
      </p:sp>
      <p:pic>
        <p:nvPicPr>
          <p:cNvPr id="18" name="object 15">
            <a:extLst>
              <a:ext uri="{FF2B5EF4-FFF2-40B4-BE49-F238E27FC236}">
                <a16:creationId xmlns:a16="http://schemas.microsoft.com/office/drawing/2014/main" id="{A8348452-3E4D-C842-B4B0-C1A4EEC6E33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215212" y="6435221"/>
            <a:ext cx="1729276" cy="172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6728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18">
            <a:extLst>
              <a:ext uri="{FF2B5EF4-FFF2-40B4-BE49-F238E27FC236}">
                <a16:creationId xmlns:a16="http://schemas.microsoft.com/office/drawing/2014/main" id="{E26395C9-3ADC-5640-AA8F-73B870203D95}"/>
              </a:ext>
            </a:extLst>
          </p:cNvPr>
          <p:cNvSpPr txBox="1"/>
          <p:nvPr/>
        </p:nvSpPr>
        <p:spPr>
          <a:xfrm>
            <a:off x="1247871" y="4538160"/>
            <a:ext cx="13567627" cy="4350359"/>
          </a:xfrm>
          <a:prstGeom prst="rect">
            <a:avLst/>
          </a:prstGeom>
        </p:spPr>
        <p:txBody>
          <a:bodyPr vert="horz" wrap="square" lIns="0" tIns="11812" rIns="0" bIns="0" rtlCol="0">
            <a:spAutoFit/>
          </a:bodyPr>
          <a:lstStyle/>
          <a:p>
            <a:pPr marL="11812" marR="4725" algn="r" rtl="1">
              <a:spcBef>
                <a:spcPts val="93"/>
              </a:spcBef>
            </a:pPr>
            <a:r>
              <a:rPr lang="ar-EG" sz="3968" b="1" spc="-5" dirty="0">
                <a:solidFill>
                  <a:srgbClr val="001F5F"/>
                </a:solidFill>
                <a:cs typeface="Arial"/>
              </a:rPr>
              <a:t>للمبادرة تأثير مجتمعي حيث تعمل على إعداد قادة المستقبل من خلال تعليمهم مهارات القرن الحادي والعشرين مثل:</a:t>
            </a:r>
          </a:p>
          <a:p>
            <a:pPr marL="649657" marR="4725" indent="-637845" algn="r" rtl="1">
              <a:spcBef>
                <a:spcPts val="93"/>
              </a:spcBef>
              <a:buFont typeface="+mj-lt"/>
              <a:buAutoNum type="arabicPeriod"/>
            </a:pPr>
            <a:r>
              <a:rPr lang="ar-EG" sz="3968" b="1" spc="-5" dirty="0">
                <a:solidFill>
                  <a:srgbClr val="001F5F"/>
                </a:solidFill>
                <a:cs typeface="Arial"/>
              </a:rPr>
              <a:t>مهارات حل المشكلات.</a:t>
            </a:r>
          </a:p>
          <a:p>
            <a:pPr marL="649657" marR="4725" indent="-637845" algn="r" rtl="1">
              <a:spcBef>
                <a:spcPts val="93"/>
              </a:spcBef>
              <a:buFont typeface="+mj-lt"/>
              <a:buAutoNum type="arabicPeriod"/>
            </a:pPr>
            <a:r>
              <a:rPr lang="ar-EG" sz="3968" b="1" spc="-5" dirty="0">
                <a:solidFill>
                  <a:srgbClr val="001F5F"/>
                </a:solidFill>
                <a:cs typeface="Arial"/>
              </a:rPr>
              <a:t>التفكير الناقد الإبداعي.</a:t>
            </a:r>
          </a:p>
          <a:p>
            <a:pPr marL="649657" marR="4725" indent="-637845" algn="r" rtl="1">
              <a:spcBef>
                <a:spcPts val="93"/>
              </a:spcBef>
              <a:buFont typeface="+mj-lt"/>
              <a:buAutoNum type="arabicPeriod"/>
            </a:pPr>
            <a:r>
              <a:rPr lang="ar-EG" sz="3968" b="1" spc="-5" dirty="0">
                <a:solidFill>
                  <a:srgbClr val="001F5F"/>
                </a:solidFill>
                <a:cs typeface="Arial"/>
              </a:rPr>
              <a:t>مهارات التواصل الاجتماعي. </a:t>
            </a:r>
          </a:p>
          <a:p>
            <a:pPr marL="649657" marR="4725" indent="-637845" algn="r" rtl="1">
              <a:spcBef>
                <a:spcPts val="93"/>
              </a:spcBef>
              <a:buFont typeface="+mj-lt"/>
              <a:buAutoNum type="arabicPeriod"/>
            </a:pPr>
            <a:r>
              <a:rPr lang="ar-EG" sz="3968" b="1" spc="-5" dirty="0">
                <a:solidFill>
                  <a:srgbClr val="001F5F"/>
                </a:solidFill>
                <a:cs typeface="Arial"/>
              </a:rPr>
              <a:t>التعاون و العمل ضمن فريق.</a:t>
            </a:r>
          </a:p>
          <a:p>
            <a:pPr marL="649657" marR="4725" indent="-637845" algn="r" rtl="1">
              <a:spcBef>
                <a:spcPts val="93"/>
              </a:spcBef>
              <a:buFont typeface="+mj-lt"/>
              <a:buAutoNum type="arabicPeriod"/>
            </a:pPr>
            <a:r>
              <a:rPr lang="ar-EG" sz="3968" b="1" spc="-5" dirty="0">
                <a:solidFill>
                  <a:srgbClr val="001F5F"/>
                </a:solidFill>
                <a:cs typeface="Arial"/>
              </a:rPr>
              <a:t>المهارات التكنولوجية اللازمه للمستقبل.</a:t>
            </a:r>
            <a:endParaRPr sz="3968" dirty="0">
              <a:cs typeface="Arial"/>
            </a:endParaRPr>
          </a:p>
        </p:txBody>
      </p:sp>
      <p:pic>
        <p:nvPicPr>
          <p:cNvPr id="11" name="Picture 2" descr="C:\Users\It Shop\Downloads\11ba0c07-3c76-485c-99a7-19180e019168-removebg-preview.png">
            <a:extLst>
              <a:ext uri="{FF2B5EF4-FFF2-40B4-BE49-F238E27FC236}">
                <a16:creationId xmlns:a16="http://schemas.microsoft.com/office/drawing/2014/main" id="{B20CECBA-2BBA-4B66-9498-677ED6BF0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72" y="5611707"/>
            <a:ext cx="7296775" cy="4091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rminator 6">
            <a:extLst>
              <a:ext uri="{FF2B5EF4-FFF2-40B4-BE49-F238E27FC236}">
                <a16:creationId xmlns:a16="http://schemas.microsoft.com/office/drawing/2014/main" id="{DCE0E608-9EB0-A442-866D-7C32303DD45C}"/>
              </a:ext>
            </a:extLst>
          </p:cNvPr>
          <p:cNvSpPr/>
          <p:nvPr/>
        </p:nvSpPr>
        <p:spPr>
          <a:xfrm>
            <a:off x="2994341" y="2583583"/>
            <a:ext cx="8008529" cy="1263881"/>
          </a:xfrm>
          <a:prstGeom prst="flowChartTermina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marL="11812" algn="ctr" defTabSz="1133947" rtl="1">
              <a:spcBef>
                <a:spcPts val="103"/>
              </a:spcBef>
            </a:pPr>
            <a:r>
              <a:rPr lang="ar-SA" sz="5952" b="1" dirty="0">
                <a:solidFill>
                  <a:srgbClr val="0070C0"/>
                </a:solidFill>
                <a:cs typeface="Tahoma"/>
              </a:rPr>
              <a:t>   الأثر المجتمعي</a:t>
            </a:r>
            <a:endParaRPr lang="en-US" sz="5952" b="1" dirty="0">
              <a:solidFill>
                <a:srgbClr val="0070C0"/>
              </a:solidFill>
              <a:cs typeface="Tahoma"/>
            </a:endParaRPr>
          </a:p>
        </p:txBody>
      </p:sp>
      <p:pic>
        <p:nvPicPr>
          <p:cNvPr id="8" name="object 19">
            <a:extLst>
              <a:ext uri="{FF2B5EF4-FFF2-40B4-BE49-F238E27FC236}">
                <a16:creationId xmlns:a16="http://schemas.microsoft.com/office/drawing/2014/main" id="{81662D0A-C62B-1147-A2CD-56BB84995A7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63252" y="2828562"/>
            <a:ext cx="827783" cy="77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3727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633</TotalTime>
  <Words>1258</Words>
  <Application>Microsoft Office PowerPoint</Application>
  <PresentationFormat>Custom</PresentationFormat>
  <Paragraphs>196</Paragraphs>
  <Slides>33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Arial</vt:lpstr>
      <vt:lpstr>Calibri</vt:lpstr>
      <vt:lpstr>Calibri (Body)</vt:lpstr>
      <vt:lpstr>Calibri Light</vt:lpstr>
      <vt:lpstr>Impact</vt:lpstr>
      <vt:lpstr>Lato Light</vt:lpstr>
      <vt:lpstr>Trebuchet MS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mohamed adel</dc:creator>
  <cp:lastModifiedBy>Mohamed Elmelegy</cp:lastModifiedBy>
  <cp:revision>4</cp:revision>
  <dcterms:created xsi:type="dcterms:W3CDTF">2022-09-29T13:35:57Z</dcterms:created>
  <dcterms:modified xsi:type="dcterms:W3CDTF">2022-10-21T07:36:23Z</dcterms:modified>
</cp:coreProperties>
</file>