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6" d="100"/>
          <a:sy n="56" d="100"/>
        </p:scale>
        <p:origin x="5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469958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526361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22228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162597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90428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898823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25/03/1444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154203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25/03/1444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4152085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25/03/1444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1113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1583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422951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25/03/1444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1387639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889919" y="3176118"/>
            <a:ext cx="11339513" cy="2960873"/>
          </a:xfrm>
        </p:spPr>
        <p:txBody>
          <a:bodyPr>
            <a:normAutofit fontScale="90000"/>
          </a:bodyPr>
          <a:lstStyle/>
          <a:p>
            <a:r>
              <a:rPr lang="ar-EG" dirty="0"/>
              <a:t>نموذج لعرض المشروعات المتأهلة على مستوى المحافظات</a:t>
            </a:r>
            <a:endParaRPr lang="en-US" dirty="0"/>
          </a:p>
        </p:txBody>
      </p:sp>
      <p:sp>
        <p:nvSpPr>
          <p:cNvPr id="4" name="Subtitle 2"/>
          <p:cNvSpPr>
            <a:spLocks noGrp="1"/>
          </p:cNvSpPr>
          <p:nvPr>
            <p:ph type="subTitle" idx="1"/>
          </p:nvPr>
        </p:nvSpPr>
        <p:spPr>
          <a:xfrm>
            <a:off x="1889919" y="6251174"/>
            <a:ext cx="11339513" cy="2053317"/>
          </a:xfrm>
        </p:spPr>
        <p:txBody>
          <a:bodyPr/>
          <a:lstStyle/>
          <a:p>
            <a:r>
              <a:rPr lang="ar-EG" dirty="0"/>
              <a:t>المبادرة الوطنية للمشروعات الخضراء الذكية</a:t>
            </a:r>
            <a:endParaRPr lang="en-US" dirty="0"/>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5463398" y="1724450"/>
            <a:ext cx="4192554" cy="1145158"/>
          </a:xfrm>
          <a:prstGeom prst="rect">
            <a:avLst/>
          </a:prstGeom>
        </p:spPr>
        <p:txBody>
          <a:bodyPr vert="horz" lIns="113395" tIns="56698" rIns="113395" bIns="56698"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r>
              <a:rPr lang="ar-EG" sz="5456" b="1" dirty="0">
                <a:solidFill>
                  <a:sysClr val="windowText" lastClr="000000"/>
                </a:solidFill>
                <a:latin typeface="Calibri Light" panose="020F0302020204030204"/>
                <a:cs typeface="Times New Roman" panose="02020603050405020304" pitchFamily="18" charset="0"/>
              </a:rPr>
              <a:t>عن المشروع وفكرته</a:t>
            </a:r>
            <a:endParaRPr lang="en-US" sz="5456" b="1" dirty="0">
              <a:solidFill>
                <a:sysClr val="windowText" lastClr="000000"/>
              </a:solidFill>
              <a:latin typeface="Calibri Light" panose="020F0302020204030204"/>
            </a:endParaRPr>
          </a:p>
        </p:txBody>
      </p:sp>
      <p:sp>
        <p:nvSpPr>
          <p:cNvPr id="9" name="Content Placeholder 2"/>
          <p:cNvSpPr txBox="1">
            <a:spLocks/>
          </p:cNvSpPr>
          <p:nvPr/>
        </p:nvSpPr>
        <p:spPr>
          <a:xfrm>
            <a:off x="810883" y="3217750"/>
            <a:ext cx="13577977" cy="6719880"/>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defRPr/>
            </a:pPr>
            <a:r>
              <a:rPr lang="ar-EG" sz="3200" b="1" dirty="0">
                <a:solidFill>
                  <a:srgbClr val="0070C0"/>
                </a:solidFill>
                <a:latin typeface="Calibri" panose="020F0502020204030204"/>
                <a:cs typeface="Arial" panose="020B0604020202020204" pitchFamily="34" charset="0"/>
              </a:rPr>
              <a:t>مقدم المشروع </a:t>
            </a:r>
            <a:r>
              <a:rPr lang="ar-EG" sz="3200" dirty="0">
                <a:solidFill>
                  <a:sysClr val="windowText" lastClr="000000"/>
                </a:solidFill>
                <a:latin typeface="Calibri" panose="020F0502020204030204"/>
                <a:cs typeface="Arial" panose="020B0604020202020204" pitchFamily="34" charset="0"/>
              </a:rPr>
              <a:t>: </a:t>
            </a:r>
            <a:r>
              <a:rPr lang="ar-EG" sz="3200" dirty="0"/>
              <a:t>اسلام عبدالخالق ابوبكر عبدالله - مدرسة صن الدولية و اللغات</a:t>
            </a:r>
          </a:p>
          <a:p>
            <a:pPr algn="r" rtl="1">
              <a:defRPr/>
            </a:pPr>
            <a:r>
              <a:rPr lang="ar-EG" sz="3200" b="1" dirty="0">
                <a:solidFill>
                  <a:srgbClr val="0070C0"/>
                </a:solidFill>
                <a:latin typeface="Calibri" panose="020F0502020204030204"/>
                <a:cs typeface="Arial" panose="020B0604020202020204" pitchFamily="34" charset="0"/>
              </a:rPr>
              <a:t>اسم المشروع </a:t>
            </a:r>
            <a:r>
              <a:rPr lang="ar-EG" sz="3200" dirty="0">
                <a:solidFill>
                  <a:sysClr val="windowText" lastClr="000000"/>
                </a:solidFill>
                <a:latin typeface="Calibri" panose="020F0502020204030204"/>
                <a:cs typeface="Arial" panose="020B0604020202020204" pitchFamily="34" charset="0"/>
              </a:rPr>
              <a:t>: </a:t>
            </a:r>
            <a:r>
              <a:rPr lang="ar-EG" sz="3200" dirty="0"/>
              <a:t>اعادة استخدام النفايات في الانشطة التعليمية</a:t>
            </a:r>
          </a:p>
          <a:p>
            <a:pPr lvl="0" algn="r" rtl="1">
              <a:defRPr/>
            </a:pPr>
            <a:r>
              <a:rPr lang="ar-EG" sz="3200" b="1" dirty="0">
                <a:solidFill>
                  <a:srgbClr val="0070C0"/>
                </a:solidFill>
                <a:latin typeface="Calibri" panose="020F0502020204030204"/>
                <a:cs typeface="Arial" panose="020B0604020202020204" pitchFamily="34" charset="0"/>
              </a:rPr>
              <a:t>فكرة المشروع </a:t>
            </a:r>
            <a:r>
              <a:rPr lang="ar-EG" sz="3200" dirty="0">
                <a:solidFill>
                  <a:sysClr val="windowText" lastClr="000000"/>
                </a:solidFill>
              </a:rPr>
              <a:t>: يعمل المشروع علي زيادة الوعى البيئى و تقديم حلول بيئية لمشاكل الاحتباس الحراري عن طريق تصنيف واعادة تدوير المخلفات البلاستيكية والاليكترونية وغيرها واستخدامها في عمل أنشطة ومشروعات تعليمية ذات قيمة مضافة تساهم في فهم المناهج التعليمية لدى الطلاب وتطبق المفاهيم العلمية بمختلف المواد التعليمية والتربوية وذلك باستخدام تطبيق على الهاتف المحمول وموقع اليكتروني يتيح للجميع الدخول عليه وبه مجموعة من المواد المعاد استخدامها وكيفية استخدامها فى عمل مشروعات تعليمية</a:t>
            </a:r>
          </a:p>
          <a:p>
            <a:pPr lvl="0" algn="r" rtl="1">
              <a:defRPr/>
            </a:pPr>
            <a:r>
              <a:rPr lang="ar-EG" sz="3200" b="1" dirty="0">
                <a:solidFill>
                  <a:srgbClr val="0070C0"/>
                </a:solidFill>
                <a:latin typeface="Calibri" panose="020F0502020204030204"/>
                <a:cs typeface="Arial" panose="020B0604020202020204" pitchFamily="34" charset="0"/>
              </a:rPr>
              <a:t>الفئة المستفيدة من المشروع </a:t>
            </a:r>
            <a:r>
              <a:rPr lang="ar-EG" sz="3200" dirty="0">
                <a:solidFill>
                  <a:sysClr val="windowText" lastClr="000000"/>
                </a:solidFill>
                <a:latin typeface="Calibri" panose="020F0502020204030204"/>
                <a:cs typeface="Arial" panose="020B0604020202020204" pitchFamily="34" charset="0"/>
              </a:rPr>
              <a:t>: </a:t>
            </a:r>
            <a:r>
              <a:rPr lang="ar-EG" sz="3200" dirty="0">
                <a:solidFill>
                  <a:sysClr val="windowText" lastClr="000000"/>
                </a:solidFill>
              </a:rPr>
              <a:t>طلاب المدارس بمختلف المراحل الدراسية </a:t>
            </a:r>
          </a:p>
          <a:p>
            <a:pPr algn="r" rtl="1">
              <a:defRPr/>
            </a:pPr>
            <a:r>
              <a:rPr lang="ar-EG" sz="3200" b="1" dirty="0">
                <a:solidFill>
                  <a:srgbClr val="0070C0"/>
                </a:solidFill>
                <a:latin typeface="Calibri" panose="020F0502020204030204"/>
                <a:cs typeface="Arial" panose="020B0604020202020204" pitchFamily="34" charset="0"/>
              </a:rPr>
              <a:t>الميزة التنافسية للمشروع </a:t>
            </a:r>
            <a:r>
              <a:rPr lang="ar-EG" sz="3200" dirty="0">
                <a:solidFill>
                  <a:sysClr val="windowText" lastClr="000000"/>
                </a:solidFill>
                <a:latin typeface="Calibri" panose="020F0502020204030204"/>
                <a:cs typeface="Arial" panose="020B0604020202020204" pitchFamily="34" charset="0"/>
              </a:rPr>
              <a:t>:</a:t>
            </a:r>
          </a:p>
          <a:p>
            <a:pPr algn="r" rtl="1">
              <a:defRPr/>
            </a:pPr>
            <a:r>
              <a:rPr lang="ar-EG" sz="3200" dirty="0">
                <a:solidFill>
                  <a:sysClr val="windowText" lastClr="000000"/>
                </a:solidFill>
              </a:rPr>
              <a:t>تتناسب المشروعات التى تم عملها مع كافة الفئات العمرية حيث تم اتاحتها على الموقع الالكترونى وبالتالى من السهل تكرارها فى جميع الاماكن مثل المدارس والمنازل وحقق المشروع استدامة مالية فى اعادة تدوير المخلفات بتكلفة منخفضة .</a:t>
            </a:r>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510044" y="2114681"/>
            <a:ext cx="3944415" cy="69580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r>
              <a:rPr lang="ar-EG" sz="3968" b="1" dirty="0">
                <a:solidFill>
                  <a:sysClr val="windowText" lastClr="000000"/>
                </a:solidFill>
                <a:latin typeface="Calibri Light" panose="020F0302020204030204"/>
                <a:cs typeface="Times New Roman" panose="02020603050405020304" pitchFamily="18" charset="0"/>
              </a:rPr>
              <a:t>أثر المشروع وتطبيقاته</a:t>
            </a:r>
            <a:endParaRPr lang="en-US" sz="3968" b="1" dirty="0">
              <a:solidFill>
                <a:sysClr val="windowText" lastClr="000000"/>
              </a:solidFill>
              <a:latin typeface="Calibri Light" panose="020F0302020204030204"/>
            </a:endParaRPr>
          </a:p>
        </p:txBody>
      </p:sp>
      <p:sp>
        <p:nvSpPr>
          <p:cNvPr id="7" name="Content Placeholder 2"/>
          <p:cNvSpPr txBox="1">
            <a:spLocks/>
          </p:cNvSpPr>
          <p:nvPr/>
        </p:nvSpPr>
        <p:spPr>
          <a:xfrm>
            <a:off x="983411" y="3089982"/>
            <a:ext cx="13336438" cy="6951165"/>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r" rtl="1">
              <a:defRPr/>
            </a:pPr>
            <a:r>
              <a:rPr lang="ar-EG" b="1" dirty="0">
                <a:solidFill>
                  <a:srgbClr val="0070C0"/>
                </a:solidFill>
              </a:rPr>
              <a:t>الأثر الاجتماعي والبيئي للمشروع </a:t>
            </a:r>
          </a:p>
          <a:p>
            <a:pPr lvl="0" algn="r" rtl="1">
              <a:defRPr/>
            </a:pPr>
            <a:r>
              <a:rPr lang="ar-EG" b="1" dirty="0">
                <a:solidFill>
                  <a:sysClr val="windowText" lastClr="000000"/>
                </a:solidFill>
              </a:rPr>
              <a:t> يهدف المشورع لنشر الوعي بالفكرة في كافة المدارس عن طريق الموقع الاليكتروني وتطبيق الموبايل الذي يتيح للجميع الاضافة والاطلاع علي افكار الانشطة التعليمية المبنية علي سياسة اعادة التدوير مما يسهم في خفض الانبعاثات الخطرة للمواد التالفة وينمي الاقتصاد حيث ان هذه المنتجات من الممكن بيعها من خلال الموقع الاليكتروني.</a:t>
            </a:r>
          </a:p>
          <a:p>
            <a:pPr lvl="0" algn="r" rtl="1">
              <a:defRPr/>
            </a:pPr>
            <a:r>
              <a:rPr lang="ar-EG" b="1" dirty="0">
                <a:solidFill>
                  <a:srgbClr val="0070C0"/>
                </a:solidFill>
              </a:rPr>
              <a:t>الاعمال المنفذة والخطط المستقبلية للمشروع:</a:t>
            </a:r>
          </a:p>
          <a:p>
            <a:pPr lvl="0" algn="r" rtl="1">
              <a:defRPr/>
            </a:pPr>
            <a:r>
              <a:rPr lang="ar-EG" b="1" dirty="0"/>
              <a:t>تم برمجة موقع وتطبيق على الهاتف المحمول يتيح للجميع الدخول عليه وفيه مجموعة من المواد المعاد استخدامها وكيفية استخدامها فى عمل مشروعات تعليمية حيث فى كل مشروع يوجد : </a:t>
            </a:r>
          </a:p>
          <a:p>
            <a:pPr lvl="0" algn="r" rtl="1">
              <a:defRPr/>
            </a:pPr>
            <a:r>
              <a:rPr lang="ar-EG" b="1" dirty="0"/>
              <a:t>1- الفكرة العامة عن المشروع </a:t>
            </a:r>
          </a:p>
          <a:p>
            <a:pPr lvl="0" algn="r" rtl="1">
              <a:defRPr/>
            </a:pPr>
            <a:r>
              <a:rPr lang="ar-EG" b="1" dirty="0"/>
              <a:t>2- مقدمة عن المشروع </a:t>
            </a:r>
          </a:p>
          <a:p>
            <a:pPr lvl="0" algn="r" rtl="1">
              <a:defRPr/>
            </a:pPr>
            <a:r>
              <a:rPr lang="ar-EG" b="1" dirty="0"/>
              <a:t>3- الادوات والخامات المستخدمة لعمل المشروع </a:t>
            </a:r>
          </a:p>
          <a:p>
            <a:pPr lvl="0" algn="r" rtl="1">
              <a:defRPr/>
            </a:pPr>
            <a:r>
              <a:rPr lang="ar-EG" b="1" dirty="0"/>
              <a:t>4- خطوات عمل المشروع </a:t>
            </a:r>
          </a:p>
          <a:p>
            <a:pPr lvl="0" algn="r" rtl="1">
              <a:defRPr/>
            </a:pPr>
            <a:r>
              <a:rPr lang="ar-EG" b="1" dirty="0"/>
              <a:t>5- التكامل بين فروع المواد المختلفة ( العلوم - الرياضيات - الهندسة - اللغات - ..... ) </a:t>
            </a:r>
          </a:p>
          <a:p>
            <a:pPr lvl="0" algn="r" rtl="1">
              <a:defRPr/>
            </a:pPr>
            <a:r>
              <a:rPr lang="ar-EG" b="1" dirty="0"/>
              <a:t>هذا التطبيق سيكون متاح للجميع مما يسهل على ولى الامر فى جميع المراحل التعليمية جعل ابنه الاستفادة من المخلفات البلاستيكية والورقية وغيرها  فى تعزيز المفاهيم التى يدرسها فى شتى المواد الدراسية </a:t>
            </a:r>
          </a:p>
        </p:txBody>
      </p:sp>
    </p:spTree>
    <p:extLst>
      <p:ext uri="{BB962C8B-B14F-4D97-AF65-F5344CB8AC3E}">
        <p14:creationId xmlns:p14="http://schemas.microsoft.com/office/powerpoint/2010/main" val="8683846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TotalTime>
  <Words>319</Words>
  <Application>Microsoft Office PowerPoint</Application>
  <PresentationFormat>Custom</PresentationFormat>
  <Paragraphs>20</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نموذج لعرض المشروعات المتأهلة على مستوى المحافظات</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11</cp:revision>
  <dcterms:created xsi:type="dcterms:W3CDTF">2022-09-29T13:35:57Z</dcterms:created>
  <dcterms:modified xsi:type="dcterms:W3CDTF">2022-10-20T20:29:53Z</dcterms:modified>
</cp:coreProperties>
</file>