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61" r:id="rId3"/>
    <p:sldId id="263" r:id="rId4"/>
    <p:sldId id="266" r:id="rId5"/>
    <p:sldId id="267" r:id="rId6"/>
  </p:sldIdLst>
  <p:sldSz cx="15119350"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6" d="100"/>
          <a:sy n="56" d="100"/>
        </p:scale>
        <p:origin x="582" y="84"/>
      </p:cViewPr>
      <p:guideLst>
        <p:guide orient="horz" pos="3368"/>
        <p:guide pos="476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US"/>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27/03/1444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3126558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27/03/1444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3977703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27/03/1444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3025331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27/03/1444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138384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US"/>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82D066-E1D5-435E-AAB1-000871C3FCD3}" type="datetimeFigureOut">
              <a:rPr lang="ar-EG" smtClean="0"/>
              <a:t>27/03/1444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667294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82D066-E1D5-435E-AAB1-000871C3FCD3}" type="datetimeFigureOut">
              <a:rPr lang="ar-EG" smtClean="0"/>
              <a:t>27/03/1444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557079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82D066-E1D5-435E-AAB1-000871C3FCD3}" type="datetimeFigureOut">
              <a:rPr lang="ar-EG" smtClean="0"/>
              <a:t>27/03/1444</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732078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82D066-E1D5-435E-AAB1-000871C3FCD3}" type="datetimeFigureOut">
              <a:rPr lang="ar-EG" smtClean="0"/>
              <a:t>27/03/1444</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962675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82D066-E1D5-435E-AAB1-000871C3FCD3}" type="datetimeFigureOut">
              <a:rPr lang="ar-EG" smtClean="0"/>
              <a:t>27/03/1444</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069167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8682D066-E1D5-435E-AAB1-000871C3FCD3}" type="datetimeFigureOut">
              <a:rPr lang="ar-EG" smtClean="0"/>
              <a:t>27/03/1444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3141872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US"/>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8682D066-E1D5-435E-AAB1-000871C3FCD3}" type="datetimeFigureOut">
              <a:rPr lang="ar-EG" smtClean="0"/>
              <a:t>27/03/1444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612548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8682D066-E1D5-435E-AAB1-000871C3FCD3}" type="datetimeFigureOut">
              <a:rPr lang="ar-EG" smtClean="0"/>
              <a:t>27/03/1444</a:t>
            </a:fld>
            <a:endParaRPr lang="ar-EG"/>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FFE8E38B-3A5B-40C5-9933-6260CA32EC75}" type="slidenum">
              <a:rPr lang="ar-EG" smtClean="0"/>
              <a:t>‹#›</a:t>
            </a:fld>
            <a:endParaRPr lang="ar-EG"/>
          </a:p>
        </p:txBody>
      </p:sp>
    </p:spTree>
    <p:extLst>
      <p:ext uri="{BB962C8B-B14F-4D97-AF65-F5344CB8AC3E}">
        <p14:creationId xmlns:p14="http://schemas.microsoft.com/office/powerpoint/2010/main" val="39569988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1"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r" defTabSz="1425550" rtl="1"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r" defTabSz="1425550" rtl="1"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r" defTabSz="1425550" rtl="1"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r" defTabSz="1425550" rtl="1" eaLnBrk="1" latinLnBrk="0" hangingPunct="1">
        <a:defRPr sz="2806" kern="1200">
          <a:solidFill>
            <a:schemeClr val="tx1"/>
          </a:solidFill>
          <a:latin typeface="+mn-lt"/>
          <a:ea typeface="+mn-ea"/>
          <a:cs typeface="+mn-cs"/>
        </a:defRPr>
      </a:lvl1pPr>
      <a:lvl2pPr marL="712775" algn="r" defTabSz="1425550" rtl="1" eaLnBrk="1" latinLnBrk="0" hangingPunct="1">
        <a:defRPr sz="2806" kern="1200">
          <a:solidFill>
            <a:schemeClr val="tx1"/>
          </a:solidFill>
          <a:latin typeface="+mn-lt"/>
          <a:ea typeface="+mn-ea"/>
          <a:cs typeface="+mn-cs"/>
        </a:defRPr>
      </a:lvl2pPr>
      <a:lvl3pPr marL="1425550" algn="r" defTabSz="1425550" rtl="1" eaLnBrk="1" latinLnBrk="0" hangingPunct="1">
        <a:defRPr sz="2806" kern="1200">
          <a:solidFill>
            <a:schemeClr val="tx1"/>
          </a:solidFill>
          <a:latin typeface="+mn-lt"/>
          <a:ea typeface="+mn-ea"/>
          <a:cs typeface="+mn-cs"/>
        </a:defRPr>
      </a:lvl3pPr>
      <a:lvl4pPr marL="2138324" algn="r" defTabSz="1425550" rtl="1" eaLnBrk="1" latinLnBrk="0" hangingPunct="1">
        <a:defRPr sz="2806" kern="1200">
          <a:solidFill>
            <a:schemeClr val="tx1"/>
          </a:solidFill>
          <a:latin typeface="+mn-lt"/>
          <a:ea typeface="+mn-ea"/>
          <a:cs typeface="+mn-cs"/>
        </a:defRPr>
      </a:lvl4pPr>
      <a:lvl5pPr marL="2851099" algn="r" defTabSz="1425550" rtl="1" eaLnBrk="1" latinLnBrk="0" hangingPunct="1">
        <a:defRPr sz="2806" kern="1200">
          <a:solidFill>
            <a:schemeClr val="tx1"/>
          </a:solidFill>
          <a:latin typeface="+mn-lt"/>
          <a:ea typeface="+mn-ea"/>
          <a:cs typeface="+mn-cs"/>
        </a:defRPr>
      </a:lvl5pPr>
      <a:lvl6pPr marL="3563874" algn="r" defTabSz="1425550" rtl="1" eaLnBrk="1" latinLnBrk="0" hangingPunct="1">
        <a:defRPr sz="2806" kern="1200">
          <a:solidFill>
            <a:schemeClr val="tx1"/>
          </a:solidFill>
          <a:latin typeface="+mn-lt"/>
          <a:ea typeface="+mn-ea"/>
          <a:cs typeface="+mn-cs"/>
        </a:defRPr>
      </a:lvl6pPr>
      <a:lvl7pPr marL="4276649" algn="r" defTabSz="1425550" rtl="1" eaLnBrk="1" latinLnBrk="0" hangingPunct="1">
        <a:defRPr sz="2806" kern="1200">
          <a:solidFill>
            <a:schemeClr val="tx1"/>
          </a:solidFill>
          <a:latin typeface="+mn-lt"/>
          <a:ea typeface="+mn-ea"/>
          <a:cs typeface="+mn-cs"/>
        </a:defRPr>
      </a:lvl7pPr>
      <a:lvl8pPr marL="4989424" algn="r" defTabSz="1425550" rtl="1" eaLnBrk="1" latinLnBrk="0" hangingPunct="1">
        <a:defRPr sz="2806" kern="1200">
          <a:solidFill>
            <a:schemeClr val="tx1"/>
          </a:solidFill>
          <a:latin typeface="+mn-lt"/>
          <a:ea typeface="+mn-ea"/>
          <a:cs typeface="+mn-cs"/>
        </a:defRPr>
      </a:lvl8pPr>
      <a:lvl9pPr marL="5702198" algn="r" defTabSz="1425550" rtl="1"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1445388" y="2155176"/>
            <a:ext cx="12228573" cy="942298"/>
          </a:xfrm>
        </p:spPr>
        <p:txBody>
          <a:bodyPr>
            <a:normAutofit/>
          </a:bodyPr>
          <a:lstStyle/>
          <a:p>
            <a:pPr rtl="1"/>
            <a:r>
              <a:rPr lang="ar-EG" sz="5952" dirty="0"/>
              <a:t>المبادرة الوطنية للمشروعات الخضراء الذكية</a:t>
            </a:r>
            <a:endParaRPr lang="en-US" sz="5952" dirty="0"/>
          </a:p>
        </p:txBody>
      </p:sp>
      <p:sp>
        <p:nvSpPr>
          <p:cNvPr id="6" name="Subtitle 2"/>
          <p:cNvSpPr>
            <a:spLocks noGrp="1"/>
          </p:cNvSpPr>
          <p:nvPr>
            <p:ph type="subTitle" idx="1"/>
          </p:nvPr>
        </p:nvSpPr>
        <p:spPr>
          <a:xfrm>
            <a:off x="3013616" y="3458647"/>
            <a:ext cx="11339513" cy="5426197"/>
          </a:xfrm>
        </p:spPr>
        <p:txBody>
          <a:bodyPr>
            <a:noAutofit/>
          </a:bodyPr>
          <a:lstStyle/>
          <a:p>
            <a:pPr algn="r" rtl="1"/>
            <a:r>
              <a:rPr lang="ar-EG" b="1" dirty="0"/>
              <a:t>الفئة : </a:t>
            </a:r>
            <a:r>
              <a:rPr lang="ar-SA" dirty="0"/>
              <a:t>المشروعات التنموية المتعلقة بالمرأة وتغير المناخ والاستدامة</a:t>
            </a:r>
            <a:endParaRPr lang="ar-EG" dirty="0"/>
          </a:p>
          <a:p>
            <a:pPr algn="r" rtl="1"/>
            <a:r>
              <a:rPr lang="ar-EG" b="1" dirty="0"/>
              <a:t>المحافظة : </a:t>
            </a:r>
            <a:r>
              <a:rPr lang="ar-EG" dirty="0"/>
              <a:t>بورسعيد</a:t>
            </a:r>
          </a:p>
          <a:p>
            <a:pPr algn="r" rtl="1"/>
            <a:r>
              <a:rPr lang="ar-EG" b="1" dirty="0"/>
              <a:t>الجهة المتقدمة:  </a:t>
            </a:r>
            <a:r>
              <a:rPr lang="ar-EG" dirty="0"/>
              <a:t>جمعية حياه للخدمات والتنمية</a:t>
            </a:r>
            <a:endParaRPr lang="en-US" dirty="0"/>
          </a:p>
          <a:p>
            <a:pPr algn="r" rtl="1"/>
            <a:r>
              <a:rPr lang="ar-EG" b="1" dirty="0"/>
              <a:t>جمعية حياه : </a:t>
            </a:r>
            <a:r>
              <a:rPr lang="ar-EG" dirty="0"/>
              <a:t>مشهرة وتابعة لوزارة التضامن الاجتماعي </a:t>
            </a:r>
          </a:p>
          <a:p>
            <a:pPr algn="r" rtl="1"/>
            <a:r>
              <a:rPr lang="ar-EG" b="1" dirty="0"/>
              <a:t>رقم الاشهار : </a:t>
            </a:r>
            <a:r>
              <a:rPr lang="ar-EG" dirty="0"/>
              <a:t>385لسنة 2012</a:t>
            </a:r>
          </a:p>
          <a:p>
            <a:pPr algn="r" rtl="1"/>
            <a:r>
              <a:rPr lang="ar-EG" b="1" dirty="0"/>
              <a:t>نطاق العمل الجغرافى : </a:t>
            </a:r>
            <a:r>
              <a:rPr lang="ar-EG" dirty="0"/>
              <a:t>محافظة بورسعيد – جمهورية مصر العربية</a:t>
            </a:r>
          </a:p>
          <a:p>
            <a:pPr algn="r" rtl="1"/>
            <a:r>
              <a:rPr lang="ar-EG" b="1" dirty="0"/>
              <a:t>منسق المشروع : </a:t>
            </a:r>
            <a:r>
              <a:rPr lang="ar-EG" dirty="0"/>
              <a:t>شيماء حسني</a:t>
            </a:r>
          </a:p>
          <a:p>
            <a:pPr algn="r" rtl="1"/>
            <a:r>
              <a:rPr lang="ar-EG" b="1" dirty="0"/>
              <a:t>الوظيفة : </a:t>
            </a:r>
            <a:r>
              <a:rPr lang="ar-EG" dirty="0"/>
              <a:t>رئيس مجلس ادارة جمعية حياه</a:t>
            </a:r>
          </a:p>
          <a:p>
            <a:pPr algn="r" rtl="1"/>
            <a:r>
              <a:rPr lang="ar-EG" b="1" dirty="0"/>
              <a:t>الرقم القومي : </a:t>
            </a:r>
            <a:r>
              <a:rPr lang="ar-EG" dirty="0"/>
              <a:t>28611030300224</a:t>
            </a:r>
          </a:p>
          <a:p>
            <a:pPr algn="r" rtl="1"/>
            <a:endParaRPr lang="ar-EG" dirty="0"/>
          </a:p>
          <a:p>
            <a:pPr algn="r" rtl="1"/>
            <a:endParaRPr lang="en-US" dirty="0"/>
          </a:p>
        </p:txBody>
      </p:sp>
    </p:spTree>
    <p:extLst>
      <p:ext uri="{BB962C8B-B14F-4D97-AF65-F5344CB8AC3E}">
        <p14:creationId xmlns:p14="http://schemas.microsoft.com/office/powerpoint/2010/main" val="799838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7559675" y="3633001"/>
            <a:ext cx="6151693" cy="3609479"/>
          </a:xfrm>
        </p:spPr>
        <p:txBody>
          <a:bodyPr>
            <a:normAutofit/>
          </a:bodyPr>
          <a:lstStyle/>
          <a:p>
            <a:pPr rtl="1"/>
            <a:r>
              <a:rPr lang="ar-EG" sz="4960" dirty="0"/>
              <a:t>تمكين المرأة المعيلة لإستخدام مخلفات مصانع الملابس الجاهزة ومثيلتها لانتاج كليم يدوي باستخدام نول كليم متطور منزليا أو صناعياً</a:t>
            </a:r>
          </a:p>
        </p:txBody>
      </p:sp>
      <p:pic>
        <p:nvPicPr>
          <p:cNvPr id="4" name="Picture 2" descr="C:\Users\Egypt LapTop\Desktop\مصر الخضراء\New Picture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8221" y="2732503"/>
            <a:ext cx="6154048" cy="6600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878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0929" y="2093862"/>
            <a:ext cx="12457492" cy="6504088"/>
          </a:xfrm>
          <a:prstGeom prst="rect">
            <a:avLst/>
          </a:prstGeom>
        </p:spPr>
        <p:txBody>
          <a:bodyPr wrap="square">
            <a:spAutoFit/>
          </a:bodyPr>
          <a:lstStyle/>
          <a:p>
            <a:pPr algn="r" rtl="1"/>
            <a:r>
              <a:rPr lang="ar-EG" sz="3472" dirty="0"/>
              <a:t>ينقسم المشروع لجزئين اساسيين</a:t>
            </a:r>
            <a:endParaRPr lang="en-US" sz="3472" dirty="0"/>
          </a:p>
          <a:p>
            <a:pPr algn="r" rtl="1"/>
            <a:r>
              <a:rPr lang="ar-EG" sz="3472" b="1" u="sng" dirty="0"/>
              <a:t>الجزء الاولى:</a:t>
            </a:r>
            <a:endParaRPr lang="en-US" sz="3472" b="1" u="sng" dirty="0"/>
          </a:p>
          <a:p>
            <a:pPr algn="r" rtl="1"/>
            <a:r>
              <a:rPr lang="ar-EG" sz="3472" dirty="0"/>
              <a:t>انشاء مركز تدريب على انتاج الكليم اليدوي باستخدام مخلفات مصانع الملابس الجاهزة بعد عمليات الفرز والتصنيف لها, من المخطط ان يحتوي المركز على عدد عشر انوال متطورة لتصنيع الكليم، يتم تدريب المتتدربات على تصنيع الكليم باستخدام مخلفات مصانع المابس الجاهزة او من الاصواف الطبيعية غير المضرة بالبيئة</a:t>
            </a:r>
          </a:p>
          <a:p>
            <a:pPr algn="r" rtl="1"/>
            <a:r>
              <a:rPr lang="ar-EG" sz="3472" b="1" u="sng" dirty="0"/>
              <a:t>الجزء الثاني:</a:t>
            </a:r>
            <a:endParaRPr lang="en-US" sz="3472" b="1" u="sng" dirty="0"/>
          </a:p>
          <a:p>
            <a:pPr algn="r" rtl="1"/>
            <a:r>
              <a:rPr lang="ar-EG" sz="3472" dirty="0"/>
              <a:t>الجزء الثاني من المشروع وهو عبارة عن وحدة انتاج كليم متكاملة تعمل في ظل قانون الجمعيات والدولة. تعمل وحدة انتاج الكليم على تشغيل خريجي كليات التربية الفنية والنوعية اقسام تصميم منسوجات لعمل تصميمات حديثة واصيلة ومتفردة للكليم, بما يتناسب مع العصر الحالى. يتم التنفيذ من قبل من وقع عليهم الاختيار من المتدربات ليكون المنتج ذات جودة وكفاءة.</a:t>
            </a:r>
            <a:endParaRPr lang="en-US" sz="3472" dirty="0"/>
          </a:p>
        </p:txBody>
      </p:sp>
    </p:spTree>
    <p:extLst>
      <p:ext uri="{BB962C8B-B14F-4D97-AF65-F5344CB8AC3E}">
        <p14:creationId xmlns:p14="http://schemas.microsoft.com/office/powerpoint/2010/main" val="4133825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0928" y="2153676"/>
            <a:ext cx="12457492" cy="3832524"/>
          </a:xfrm>
          <a:prstGeom prst="rect">
            <a:avLst/>
          </a:prstGeom>
        </p:spPr>
        <p:txBody>
          <a:bodyPr wrap="square">
            <a:spAutoFit/>
          </a:bodyPr>
          <a:lstStyle/>
          <a:p>
            <a:pPr algn="r" rtl="1"/>
            <a:r>
              <a:rPr lang="ar-EG" sz="3472" b="1" u="sng" dirty="0"/>
              <a:t>الشق الاقتصادي للمشروع:</a:t>
            </a:r>
            <a:endParaRPr lang="en-US" sz="3472" b="1" u="sng" dirty="0"/>
          </a:p>
          <a:p>
            <a:pPr marL="566974" indent="-566974" algn="r" rtl="1">
              <a:buFont typeface="Arial" panose="020B0604020202020204" pitchFamily="34" charset="0"/>
              <a:buChar char="•"/>
            </a:pPr>
            <a:r>
              <a:rPr lang="ar-EG" sz="3472" dirty="0"/>
              <a:t>بعد عمل دراسة الجدوي للمشروع فان تكلفة انتاج متر مربع قد تصل الى 15 جنيه مصري</a:t>
            </a:r>
          </a:p>
          <a:p>
            <a:pPr marL="566974" indent="-566974" algn="r" rtl="1">
              <a:buFont typeface="Arial" panose="020B0604020202020204" pitchFamily="34" charset="0"/>
              <a:buChar char="•"/>
            </a:pPr>
            <a:r>
              <a:rPr lang="ar-EG" sz="3472" dirty="0"/>
              <a:t>سعر بيع الجنية يعادل تقريبا 25 الى 30 جنية بهامش ربح قد يصل الى 100%</a:t>
            </a:r>
          </a:p>
          <a:p>
            <a:pPr marL="566974" indent="-566974" algn="r" rtl="1">
              <a:buFont typeface="Arial" panose="020B0604020202020204" pitchFamily="34" charset="0"/>
              <a:buChar char="•"/>
            </a:pPr>
            <a:r>
              <a:rPr lang="ar-EG" sz="3472" dirty="0"/>
              <a:t>في حال استخدام الصوف الطبيعي فان تكلفة المتر المربع تصل الى 120 جنية وسعر بيعه يصل الى 200 جنية مصري</a:t>
            </a:r>
          </a:p>
          <a:p>
            <a:pPr algn="r" rtl="1"/>
            <a:endParaRPr lang="en-US" sz="3472" dirty="0"/>
          </a:p>
        </p:txBody>
      </p:sp>
      <p:sp>
        <p:nvSpPr>
          <p:cNvPr id="4" name="Rectangle 3"/>
          <p:cNvSpPr/>
          <p:nvPr/>
        </p:nvSpPr>
        <p:spPr>
          <a:xfrm>
            <a:off x="1330928" y="5986200"/>
            <a:ext cx="12457492" cy="1695272"/>
          </a:xfrm>
          <a:prstGeom prst="rect">
            <a:avLst/>
          </a:prstGeom>
        </p:spPr>
        <p:txBody>
          <a:bodyPr wrap="square">
            <a:spAutoFit/>
          </a:bodyPr>
          <a:lstStyle/>
          <a:p>
            <a:pPr algn="ctr" rtl="1"/>
            <a:r>
              <a:rPr lang="ar-EG" sz="3472" b="1" u="sng" dirty="0"/>
              <a:t>الميزة التنافسية</a:t>
            </a:r>
          </a:p>
          <a:p>
            <a:pPr algn="ctr" rtl="1"/>
            <a:r>
              <a:rPr lang="ar-EG" sz="3472" dirty="0"/>
              <a:t>وتعد جمعية حياه هي اولى الجمعيات في بورسعيد بل الوحيدة الى الان التى تستهدف التدريب على انتاج الكليم كمنتج وصناعة جديدة في المحافظة </a:t>
            </a:r>
          </a:p>
        </p:txBody>
      </p:sp>
    </p:spTree>
    <p:extLst>
      <p:ext uri="{BB962C8B-B14F-4D97-AF65-F5344CB8AC3E}">
        <p14:creationId xmlns:p14="http://schemas.microsoft.com/office/powerpoint/2010/main" val="3415191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0927" y="2094150"/>
            <a:ext cx="12457492" cy="2763898"/>
          </a:xfrm>
          <a:prstGeom prst="rect">
            <a:avLst/>
          </a:prstGeom>
        </p:spPr>
        <p:txBody>
          <a:bodyPr wrap="square">
            <a:spAutoFit/>
          </a:bodyPr>
          <a:lstStyle/>
          <a:p>
            <a:pPr algn="r" rtl="1"/>
            <a:r>
              <a:rPr lang="ar-EG" sz="3472" b="1" u="sng" dirty="0"/>
              <a:t>عدد الوظائف المتوقع:</a:t>
            </a:r>
            <a:endParaRPr lang="en-US" sz="3472" b="1" u="sng" dirty="0"/>
          </a:p>
          <a:p>
            <a:pPr algn="r" rtl="1"/>
            <a:r>
              <a:rPr lang="ar-EG" sz="3472" dirty="0"/>
              <a:t>كل المتتدربات يمكن ان يكونوا اصحاب انوال ومنتجين مستقلين</a:t>
            </a:r>
          </a:p>
          <a:p>
            <a:pPr algn="r" rtl="1"/>
            <a:r>
              <a:rPr lang="ar-EG" sz="3472" dirty="0"/>
              <a:t>لذا فاستهداف المراه المعيلة يذيد من فرصة انتشار الفكرة والصناعة في محافظة بورسعيد</a:t>
            </a:r>
          </a:p>
          <a:p>
            <a:pPr algn="r" rtl="1"/>
            <a:endParaRPr lang="ar-EG" sz="3472" dirty="0"/>
          </a:p>
          <a:p>
            <a:pPr algn="r" rtl="1"/>
            <a:endParaRPr lang="en-US" sz="3472" dirty="0"/>
          </a:p>
        </p:txBody>
      </p:sp>
      <p:sp>
        <p:nvSpPr>
          <p:cNvPr id="4" name="Rectangle 3"/>
          <p:cNvSpPr/>
          <p:nvPr/>
        </p:nvSpPr>
        <p:spPr>
          <a:xfrm>
            <a:off x="1330927" y="3927996"/>
            <a:ext cx="12457492" cy="3298211"/>
          </a:xfrm>
          <a:prstGeom prst="rect">
            <a:avLst/>
          </a:prstGeom>
        </p:spPr>
        <p:txBody>
          <a:bodyPr wrap="square">
            <a:spAutoFit/>
          </a:bodyPr>
          <a:lstStyle/>
          <a:p>
            <a:pPr algn="r" rtl="1"/>
            <a:r>
              <a:rPr lang="ar-EG" sz="3472" b="1" u="sng" dirty="0"/>
              <a:t>الاثر البيئي :</a:t>
            </a:r>
            <a:endParaRPr lang="en-US" sz="3472" b="1" u="sng" dirty="0"/>
          </a:p>
          <a:p>
            <a:pPr algn="r" rtl="1"/>
            <a:r>
              <a:rPr lang="ar-EG" sz="3472" dirty="0"/>
              <a:t>يعد المشروع من المشروعات التى تساهم في تقليل اثر المخلفات على البيئة .. ويسهم في التخلص منها في منتج يستفيد منه المجتمع ويعمل على تقليل الفقر والاسهام في ايجاد وظائف للمراه المعيلة</a:t>
            </a:r>
          </a:p>
          <a:p>
            <a:pPr algn="r" rtl="1"/>
            <a:endParaRPr lang="ar-EG" sz="3472" dirty="0"/>
          </a:p>
          <a:p>
            <a:pPr algn="r" rtl="1"/>
            <a:endParaRPr lang="en-US" sz="3472" dirty="0"/>
          </a:p>
        </p:txBody>
      </p:sp>
      <p:sp>
        <p:nvSpPr>
          <p:cNvPr id="7" name="Rectangle 6"/>
          <p:cNvSpPr/>
          <p:nvPr/>
        </p:nvSpPr>
        <p:spPr>
          <a:xfrm>
            <a:off x="1330927" y="6763816"/>
            <a:ext cx="12457492" cy="2229585"/>
          </a:xfrm>
          <a:prstGeom prst="rect">
            <a:avLst/>
          </a:prstGeom>
        </p:spPr>
        <p:txBody>
          <a:bodyPr wrap="square">
            <a:spAutoFit/>
          </a:bodyPr>
          <a:lstStyle/>
          <a:p>
            <a:pPr algn="r" rtl="1"/>
            <a:r>
              <a:rPr lang="ar-EG" sz="3472" b="1" u="sng" dirty="0"/>
              <a:t>ماتم تنفيذه من المشروع:</a:t>
            </a:r>
            <a:endParaRPr lang="en-US" sz="3472" b="1" u="sng" dirty="0"/>
          </a:p>
          <a:p>
            <a:pPr algn="r" rtl="1"/>
            <a:r>
              <a:rPr lang="ar-EG" sz="3472" dirty="0"/>
              <a:t>تم عمل الدراسات اللازمة لكيفة الحصول على المخلفات من المصانع</a:t>
            </a:r>
          </a:p>
          <a:p>
            <a:pPr algn="r" rtl="1"/>
            <a:r>
              <a:rPr lang="ar-EG" sz="3472" dirty="0"/>
              <a:t>تم الاتفاق على تصميم الانوال المتطورة التى تخفف العبئ على المستخدم وتكون المنتجات الناتجه منها ذات جودة عالية</a:t>
            </a:r>
          </a:p>
        </p:txBody>
      </p:sp>
    </p:spTree>
    <p:extLst>
      <p:ext uri="{BB962C8B-B14F-4D97-AF65-F5344CB8AC3E}">
        <p14:creationId xmlns:p14="http://schemas.microsoft.com/office/powerpoint/2010/main" val="21595959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TotalTime>
  <Words>377</Words>
  <Application>Microsoft Office PowerPoint</Application>
  <PresentationFormat>Custom</PresentationFormat>
  <Paragraphs>30</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المبادرة الوطنية للمشروعات الخضراء الذكية</vt:lpstr>
      <vt:lpstr>تمكين المرأة المعيلة لإستخدام مخلفات مصانع الملابس الجاهزة ومثيلتها لانتاج كليم يدوي باستخدام نول كليم متطور منزليا أو صناعياً</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mohamed adel</dc:creator>
  <cp:lastModifiedBy>Mohamed Elmelegy</cp:lastModifiedBy>
  <cp:revision>12</cp:revision>
  <dcterms:created xsi:type="dcterms:W3CDTF">2022-09-29T13:35:57Z</dcterms:created>
  <dcterms:modified xsi:type="dcterms:W3CDTF">2022-10-22T01:45:02Z</dcterms:modified>
</cp:coreProperties>
</file>