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7"/>
  </p:notesMasterIdLst>
  <p:handoutMasterIdLst>
    <p:handoutMasterId r:id="rId8"/>
  </p:handoutMasterIdLst>
  <p:sldIdLst>
    <p:sldId id="273" r:id="rId2"/>
    <p:sldId id="274" r:id="rId3"/>
    <p:sldId id="281" r:id="rId4"/>
    <p:sldId id="282" r:id="rId5"/>
    <p:sldId id="276" r:id="rId6"/>
  </p:sldIdLst>
  <p:sldSz cx="15119350" cy="10691813"/>
  <p:notesSz cx="6858000" cy="9144000"/>
  <p:defaultTextStyle>
    <a:defPPr algn="r" rtl="1">
      <a:defRPr lang="ar-sa"/>
    </a:defPPr>
    <a:lvl1pPr marL="0" algn="r" defTabSz="1239103" rtl="1" eaLnBrk="1" latinLnBrk="0" hangingPunct="1">
      <a:defRPr sz="2439" kern="1200">
        <a:solidFill>
          <a:schemeClr val="tx1"/>
        </a:solidFill>
        <a:latin typeface="+mn-lt"/>
        <a:ea typeface="+mn-ea"/>
        <a:cs typeface="+mn-cs"/>
      </a:defRPr>
    </a:lvl1pPr>
    <a:lvl2pPr marL="619552" algn="r" defTabSz="1239103" rtl="1" eaLnBrk="1" latinLnBrk="0" hangingPunct="1">
      <a:defRPr sz="2439" kern="1200">
        <a:solidFill>
          <a:schemeClr val="tx1"/>
        </a:solidFill>
        <a:latin typeface="+mn-lt"/>
        <a:ea typeface="+mn-ea"/>
        <a:cs typeface="+mn-cs"/>
      </a:defRPr>
    </a:lvl2pPr>
    <a:lvl3pPr marL="1239103" algn="r" defTabSz="1239103" rtl="1" eaLnBrk="1" latinLnBrk="0" hangingPunct="1">
      <a:defRPr sz="2439" kern="1200">
        <a:solidFill>
          <a:schemeClr val="tx1"/>
        </a:solidFill>
        <a:latin typeface="+mn-lt"/>
        <a:ea typeface="+mn-ea"/>
        <a:cs typeface="+mn-cs"/>
      </a:defRPr>
    </a:lvl3pPr>
    <a:lvl4pPr marL="1858655" algn="r" defTabSz="1239103" rtl="1" eaLnBrk="1" latinLnBrk="0" hangingPunct="1">
      <a:defRPr sz="2439" kern="1200">
        <a:solidFill>
          <a:schemeClr val="tx1"/>
        </a:solidFill>
        <a:latin typeface="+mn-lt"/>
        <a:ea typeface="+mn-ea"/>
        <a:cs typeface="+mn-cs"/>
      </a:defRPr>
    </a:lvl4pPr>
    <a:lvl5pPr marL="2478207" algn="r" defTabSz="1239103" rtl="1" eaLnBrk="1" latinLnBrk="0" hangingPunct="1">
      <a:defRPr sz="2439" kern="1200">
        <a:solidFill>
          <a:schemeClr val="tx1"/>
        </a:solidFill>
        <a:latin typeface="+mn-lt"/>
        <a:ea typeface="+mn-ea"/>
        <a:cs typeface="+mn-cs"/>
      </a:defRPr>
    </a:lvl5pPr>
    <a:lvl6pPr marL="3097759" algn="r" defTabSz="1239103" rtl="1" eaLnBrk="1" latinLnBrk="0" hangingPunct="1">
      <a:defRPr sz="2439" kern="1200">
        <a:solidFill>
          <a:schemeClr val="tx1"/>
        </a:solidFill>
        <a:latin typeface="+mn-lt"/>
        <a:ea typeface="+mn-ea"/>
        <a:cs typeface="+mn-cs"/>
      </a:defRPr>
    </a:lvl6pPr>
    <a:lvl7pPr marL="3717310" algn="r" defTabSz="1239103" rtl="1" eaLnBrk="1" latinLnBrk="0" hangingPunct="1">
      <a:defRPr sz="2439" kern="1200">
        <a:solidFill>
          <a:schemeClr val="tx1"/>
        </a:solidFill>
        <a:latin typeface="+mn-lt"/>
        <a:ea typeface="+mn-ea"/>
        <a:cs typeface="+mn-cs"/>
      </a:defRPr>
    </a:lvl7pPr>
    <a:lvl8pPr marL="4336862" algn="r" defTabSz="1239103" rtl="1" eaLnBrk="1" latinLnBrk="0" hangingPunct="1">
      <a:defRPr sz="2439" kern="1200">
        <a:solidFill>
          <a:schemeClr val="tx1"/>
        </a:solidFill>
        <a:latin typeface="+mn-lt"/>
        <a:ea typeface="+mn-ea"/>
        <a:cs typeface="+mn-cs"/>
      </a:defRPr>
    </a:lvl8pPr>
    <a:lvl9pPr marL="4956414" algn="r" defTabSz="1239103" rtl="1"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15:guide id="1" pos="4762" userDrawn="1">
          <p15:clr>
            <a:srgbClr val="A4A3A4"/>
          </p15:clr>
        </p15:guide>
        <p15:guide id="2" orient="horz" pos="33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BA6C0-1C63-4C7C-995E-8B1BD10012B8}" v="12" dt="2022-10-06T09:23:42.381"/>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20" autoAdjust="0"/>
    <p:restoredTop sz="94599" autoAdjust="0"/>
  </p:normalViewPr>
  <p:slideViewPr>
    <p:cSldViewPr>
      <p:cViewPr varScale="1">
        <p:scale>
          <a:sx n="55" d="100"/>
          <a:sy n="55" d="100"/>
        </p:scale>
        <p:origin x="552" y="72"/>
      </p:cViewPr>
      <p:guideLst>
        <p:guide pos="4762"/>
        <p:guide orient="horz" pos="3368"/>
      </p:guideLst>
    </p:cSldViewPr>
  </p:slideViewPr>
  <p:notesTextViewPr>
    <p:cViewPr>
      <p:scale>
        <a:sx n="1" d="1"/>
        <a:sy n="1" d="1"/>
      </p:scale>
      <p:origin x="0" y="0"/>
    </p:cViewPr>
  </p:notesTextViewPr>
  <p:notesViewPr>
    <p:cSldViewPr showGuides="1">
      <p:cViewPr varScale="1">
        <p:scale>
          <a:sx n="75" d="100"/>
          <a:sy n="75" d="100"/>
        </p:scale>
        <p:origin x="2094"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7FFA56B5-E537-41A2-814F-DD2E80F92778}" type="datetime1">
              <a:rPr lang="ar-SA" smtClean="0"/>
              <a:pPr algn="l" rtl="1"/>
              <a:t>27/03/1444</a:t>
            </a:fld>
            <a:endParaRPr lang="ar-SA" dirty="0"/>
          </a:p>
        </p:txBody>
      </p:sp>
      <p:sp>
        <p:nvSpPr>
          <p:cNvPr id="4" name="عنصر نائب لتذييل الصفحة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850423A-8BCE-448E-A97B-03A88B2B12C1}" type="slidenum">
              <a:rPr lang="ar-SA"/>
              <a:pPr algn="l" rtl="1"/>
              <a:t>‹#›</a:t>
            </a:fld>
            <a:endParaRPr lang="ar-SA"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cs typeface="+mj-cs"/>
              </a:defRPr>
            </a:lvl1pPr>
          </a:lstStyle>
          <a:p>
            <a:endParaRPr lang="ar-SA" dirty="0"/>
          </a:p>
        </p:txBody>
      </p:sp>
      <p:sp>
        <p:nvSpPr>
          <p:cNvPr id="9"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cs typeface="+mj-cs"/>
              </a:defRPr>
            </a:lvl1pPr>
          </a:lstStyle>
          <a:p>
            <a:pPr algn="l"/>
            <a:fld id="{7FFA56B5-E537-41A2-814F-DD2E80F92778}" type="datetime1">
              <a:rPr lang="ar-SA" smtClean="0"/>
              <a:pPr algn="l"/>
              <a:t>27/03/1444</a:t>
            </a:fld>
            <a:endParaRPr lang="ar-SA" dirty="0"/>
          </a:p>
        </p:txBody>
      </p:sp>
      <p:sp>
        <p:nvSpPr>
          <p:cNvPr id="10" name="عنصر نائب لتذييل الصفحة 3"/>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cs typeface="+mj-cs"/>
              </a:defRPr>
            </a:lvl1pPr>
          </a:lstStyle>
          <a:p>
            <a:endParaRPr lang="ar-SA" dirty="0"/>
          </a:p>
        </p:txBody>
      </p:sp>
      <p:sp>
        <p:nvSpPr>
          <p:cNvPr id="11" name="عنصر نائب لرقم الشريحة 4"/>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r" rtl="1">
              <a:defRPr sz="1200">
                <a:cs typeface="+mj-cs"/>
              </a:defRPr>
            </a:lvl1pPr>
          </a:lstStyle>
          <a:p>
            <a:pPr algn="l"/>
            <a:fld id="{A850423A-8BCE-448E-A97B-03A88B2B12C1}" type="slidenum">
              <a:rPr lang="ar-SA" smtClean="0"/>
              <a:pPr algn="l"/>
              <a:t>‹#›</a:t>
            </a:fld>
            <a:endParaRPr lang="ar-SA"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r" defTabSz="1239103" rtl="1" eaLnBrk="1" latinLnBrk="0" hangingPunct="1">
      <a:defRPr sz="1626" kern="1200">
        <a:solidFill>
          <a:schemeClr val="tx1"/>
        </a:solidFill>
        <a:latin typeface="+mn-lt"/>
        <a:ea typeface="+mn-ea"/>
        <a:cs typeface="+mj-cs"/>
      </a:defRPr>
    </a:lvl1pPr>
    <a:lvl2pPr marL="619552" algn="r" defTabSz="1239103" rtl="1" eaLnBrk="1" latinLnBrk="0" hangingPunct="1">
      <a:defRPr sz="1626" kern="1200">
        <a:solidFill>
          <a:schemeClr val="tx1"/>
        </a:solidFill>
        <a:latin typeface="+mn-lt"/>
        <a:ea typeface="+mn-ea"/>
        <a:cs typeface="+mj-cs"/>
      </a:defRPr>
    </a:lvl2pPr>
    <a:lvl3pPr marL="1239103" algn="r" defTabSz="1239103" rtl="1" eaLnBrk="1" latinLnBrk="0" hangingPunct="1">
      <a:defRPr sz="1626" kern="1200">
        <a:solidFill>
          <a:schemeClr val="tx1"/>
        </a:solidFill>
        <a:latin typeface="+mn-lt"/>
        <a:ea typeface="+mn-ea"/>
        <a:cs typeface="+mj-cs"/>
      </a:defRPr>
    </a:lvl3pPr>
    <a:lvl4pPr marL="1858655" algn="r" defTabSz="1239103" rtl="1" eaLnBrk="1" latinLnBrk="0" hangingPunct="1">
      <a:defRPr sz="1626" kern="1200">
        <a:solidFill>
          <a:schemeClr val="tx1"/>
        </a:solidFill>
        <a:latin typeface="+mn-lt"/>
        <a:ea typeface="+mn-ea"/>
        <a:cs typeface="+mj-cs"/>
      </a:defRPr>
    </a:lvl4pPr>
    <a:lvl5pPr marL="2478207" algn="r" defTabSz="1239103" rtl="1" eaLnBrk="1" latinLnBrk="0" hangingPunct="1">
      <a:defRPr sz="1626" kern="1200">
        <a:solidFill>
          <a:schemeClr val="tx1"/>
        </a:solidFill>
        <a:latin typeface="+mn-lt"/>
        <a:ea typeface="+mn-ea"/>
        <a:cs typeface="+mj-cs"/>
      </a:defRPr>
    </a:lvl5pPr>
    <a:lvl6pPr marL="3097759" algn="r" defTabSz="1239103" rtl="1" eaLnBrk="1" latinLnBrk="0" hangingPunct="1">
      <a:defRPr sz="1626" kern="1200">
        <a:solidFill>
          <a:schemeClr val="tx1"/>
        </a:solidFill>
        <a:latin typeface="+mn-lt"/>
        <a:ea typeface="+mn-ea"/>
        <a:cs typeface="+mn-cs"/>
      </a:defRPr>
    </a:lvl6pPr>
    <a:lvl7pPr marL="3717310" algn="r" defTabSz="1239103" rtl="1" eaLnBrk="1" latinLnBrk="0" hangingPunct="1">
      <a:defRPr sz="1626" kern="1200">
        <a:solidFill>
          <a:schemeClr val="tx1"/>
        </a:solidFill>
        <a:latin typeface="+mn-lt"/>
        <a:ea typeface="+mn-ea"/>
        <a:cs typeface="+mn-cs"/>
      </a:defRPr>
    </a:lvl7pPr>
    <a:lvl8pPr marL="4336862" algn="r" defTabSz="1239103" rtl="1" eaLnBrk="1" latinLnBrk="0" hangingPunct="1">
      <a:defRPr sz="1626" kern="1200">
        <a:solidFill>
          <a:schemeClr val="tx1"/>
        </a:solidFill>
        <a:latin typeface="+mn-lt"/>
        <a:ea typeface="+mn-ea"/>
        <a:cs typeface="+mn-cs"/>
      </a:defRPr>
    </a:lvl8pPr>
    <a:lvl9pPr marL="4956414" algn="r" defTabSz="1239103" rtl="1" eaLnBrk="1" latinLnBrk="0" hangingPunct="1">
      <a:defRPr sz="16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888443" y="2969948"/>
            <a:ext cx="11342466" cy="4157927"/>
          </a:xfrm>
        </p:spPr>
        <p:txBody>
          <a:bodyPr rtlCol="1">
            <a:noAutofit/>
          </a:bodyPr>
          <a:lstStyle>
            <a:lvl1pPr algn="r" rtl="1">
              <a:defRPr sz="6698">
                <a:cs typeface="+mj-cs"/>
              </a:defRPr>
            </a:lvl1pPr>
          </a:lstStyle>
          <a:p>
            <a:pPr rtl="1"/>
            <a:r>
              <a:rPr lang="ar-SA"/>
              <a:t>انقر لتحرير نمط عنوان الشكل الرئيسي</a:t>
            </a:r>
            <a:endParaRPr lang="ar-SA" dirty="0"/>
          </a:p>
        </p:txBody>
      </p:sp>
      <p:sp>
        <p:nvSpPr>
          <p:cNvPr id="3" name="العنوان الفرعي 2"/>
          <p:cNvSpPr>
            <a:spLocks noGrp="1"/>
          </p:cNvSpPr>
          <p:nvPr>
            <p:ph type="subTitle" idx="1"/>
          </p:nvPr>
        </p:nvSpPr>
        <p:spPr>
          <a:xfrm>
            <a:off x="1888443" y="7959461"/>
            <a:ext cx="11342465" cy="1663171"/>
          </a:xfrm>
        </p:spPr>
        <p:txBody>
          <a:bodyPr rtlCol="1"/>
          <a:lstStyle>
            <a:lvl1pPr marL="0" indent="0" algn="r" rtl="1">
              <a:spcBef>
                <a:spcPts val="0"/>
              </a:spcBef>
              <a:buNone/>
              <a:defRPr>
                <a:solidFill>
                  <a:schemeClr val="tx1">
                    <a:tint val="75000"/>
                  </a:schemeClr>
                </a:solidFill>
                <a:cs typeface="+mj-cs"/>
              </a:defRPr>
            </a:lvl1pPr>
            <a:lvl2pPr marL="567111" indent="0" algn="ctr" rtl="1">
              <a:buNone/>
              <a:defRPr>
                <a:solidFill>
                  <a:schemeClr val="tx1">
                    <a:tint val="75000"/>
                  </a:schemeClr>
                </a:solidFill>
              </a:defRPr>
            </a:lvl2pPr>
            <a:lvl3pPr marL="1134222" indent="0" algn="ctr" rtl="1">
              <a:buNone/>
              <a:defRPr>
                <a:solidFill>
                  <a:schemeClr val="tx1">
                    <a:tint val="75000"/>
                  </a:schemeClr>
                </a:solidFill>
              </a:defRPr>
            </a:lvl3pPr>
            <a:lvl4pPr marL="1701333" indent="0" algn="ctr" rtl="1">
              <a:buNone/>
              <a:defRPr>
                <a:solidFill>
                  <a:schemeClr val="tx1">
                    <a:tint val="75000"/>
                  </a:schemeClr>
                </a:solidFill>
              </a:defRPr>
            </a:lvl4pPr>
            <a:lvl5pPr marL="2268444" indent="0" algn="ctr" rtl="1">
              <a:buNone/>
              <a:defRPr>
                <a:solidFill>
                  <a:schemeClr val="tx1">
                    <a:tint val="75000"/>
                  </a:schemeClr>
                </a:solidFill>
              </a:defRPr>
            </a:lvl5pPr>
            <a:lvl6pPr marL="2835554" indent="0" algn="ctr" rtl="1">
              <a:buNone/>
              <a:defRPr>
                <a:solidFill>
                  <a:schemeClr val="tx1">
                    <a:tint val="75000"/>
                  </a:schemeClr>
                </a:solidFill>
              </a:defRPr>
            </a:lvl6pPr>
            <a:lvl7pPr marL="3402665" indent="0" algn="ctr" rtl="1">
              <a:buNone/>
              <a:defRPr>
                <a:solidFill>
                  <a:schemeClr val="tx1">
                    <a:tint val="75000"/>
                  </a:schemeClr>
                </a:solidFill>
              </a:defRPr>
            </a:lvl7pPr>
            <a:lvl8pPr marL="3969776" indent="0" algn="ctr" rtl="1">
              <a:buNone/>
              <a:defRPr>
                <a:solidFill>
                  <a:schemeClr val="tx1">
                    <a:tint val="75000"/>
                  </a:schemeClr>
                </a:solidFill>
              </a:defRPr>
            </a:lvl8pPr>
            <a:lvl9pPr marL="4536887" indent="0" algn="ctr" rtl="1">
              <a:buNone/>
              <a:defRPr>
                <a:solidFill>
                  <a:schemeClr val="tx1">
                    <a:tint val="75000"/>
                  </a:schemeClr>
                </a:solidFill>
              </a:defRPr>
            </a:lvl9pPr>
          </a:lstStyle>
          <a:p>
            <a:pPr rtl="1"/>
            <a:r>
              <a:rPr lang="ar-SA"/>
              <a:t>انقر لتحرير نمط العنوان الفرعي للشكل الرئيسي</a:t>
            </a:r>
            <a:endParaRPr lang="ar-SA" dirty="0"/>
          </a:p>
        </p:txBody>
      </p:sp>
      <p:grpSp>
        <p:nvGrpSpPr>
          <p:cNvPr id="128" name="سطر" descr="رسم السطر"/>
          <p:cNvGrpSpPr/>
          <p:nvPr userDrawn="1"/>
        </p:nvGrpSpPr>
        <p:grpSpPr bwMode="invGray">
          <a:xfrm rot="10800000">
            <a:off x="2460901" y="7365471"/>
            <a:ext cx="10707288" cy="99790"/>
            <a:chOff x="-4110038" y="2703513"/>
            <a:chExt cx="17394239" cy="160336"/>
          </a:xfrm>
          <a:solidFill>
            <a:schemeClr val="accent1"/>
          </a:solidFill>
        </p:grpSpPr>
        <p:sp>
          <p:nvSpPr>
            <p:cNvPr id="129" name="شكل حر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0" name="شكل حر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1" name="شكل حر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2" name="شكل حر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3" name="شكل حر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4" name="شكل حر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5" name="شكل حر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6" name="شكل حر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7" name="شكل حر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8" name="شكل حر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39" name="شكل حر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0" name="شكل حر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1" name="شكل حر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2" name="شكل حر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3" name="شكل حر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4" name="شكل حر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5" name="شكل حر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6" name="شكل حر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7" name="شكل حر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8" name="شكل حر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49" name="شكل حر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0" name="شكل حر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1" name="شكل حر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2" name="شكل حر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3" name="شكل حر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4" name="شكل حر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5" name="شكل حر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6" name="شكل حر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7" name="شكل حر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8" name="شكل حر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59" name="شكل حر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0" name="شكل حر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1" name="شكل حر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2" name="شكل حر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3" name="شكل حر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4" name="شكل حر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5" name="شكل حر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6" name="شكل حر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7" name="شكل حر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8" name="شكل حر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69" name="شكل حر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0" name="شكل حر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1" name="شكل حر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2" name="شكل حر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3" name="شكل حر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4" name="شكل حر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5" name="شكل حر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6" name="شكل حر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7" name="شكل حر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8" name="شكل حر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79" name="شكل حر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0" name="شكل حر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1" name="شكل حر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2" name="شكل حر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3" name="شكل حر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4" name="شكل حر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5" name="شكل حر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6" name="شكل حر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7" name="شكل حر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8" name="شكل حر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89" name="شكل حر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0" name="شكل حر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1" name="شكل حر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2" name="شكل حر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3" name="شكل حر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4" name="شكل حر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5" name="شكل حر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6" name="شكل حر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7" name="شكل حر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8" name="شكل حر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199" name="شكل حر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0" name="شكل حر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1" name="شكل حر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2" name="شكل حر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3" name="شكل حر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4" name="شكل حر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5" name="شكل حر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6" name="شكل حر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7" name="شكل حر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8" name="شكل حر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09" name="شكل حر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0" name="شكل حر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1" name="شكل حر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2" name="شكل حر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3" name="شكل حر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4" name="شكل حر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5" name="شكل حر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6" name="شكل حر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7" name="شكل حر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8" name="شكل حر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19" name="شكل حر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0" name="شكل حر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1" name="شكل حر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2" name="شكل حر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3" name="شكل حر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4" name="شكل حر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5" name="شكل حر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6" name="شكل حر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7" name="شكل حر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8" name="شكل حر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29" name="شكل حر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0" name="شكل حر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1" name="شكل حر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2" name="شكل حر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3" name="شكل حر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4" name="شكل حر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5" name="شكل حر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6" name="شكل حر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7" name="شكل حر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8" name="شكل حر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39" name="شكل حر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0" name="شكل حر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1" name="شكل حر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2" name="شكل حر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3" name="شكل حر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4" name="شكل حر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5" name="شكل حر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6" name="شكل حر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7" name="شكل حر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8" name="شكل حر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49" name="شكل حر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50" name="شكل حر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51" name="شكل حر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a:t>انقر لتحرير نمط عنوان الشكل الرئيسي</a:t>
            </a:r>
            <a:endParaRPr lang="ar-SA" dirty="0"/>
          </a:p>
        </p:txBody>
      </p:sp>
      <p:sp>
        <p:nvSpPr>
          <p:cNvPr id="3" name="العنصر النائب لنص عمودي 2"/>
          <p:cNvSpPr>
            <a:spLocks noGrp="1"/>
          </p:cNvSpPr>
          <p:nvPr>
            <p:ph type="body" orient="vert" idx="1"/>
          </p:nvPr>
        </p:nvSpPr>
        <p:spPr/>
        <p:txBody>
          <a:bodyPr vert="vert270"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marL="2427235" algn="r" rtl="1">
              <a:defRPr/>
            </a:lvl6pPr>
            <a:lvl7pPr marL="2427235" algn="r" rtl="1">
              <a:defRPr/>
            </a:lvl7pPr>
            <a:lvl8pPr marL="2427235" algn="r" rtl="1">
              <a:defRPr/>
            </a:lvl8pPr>
            <a:lvl9pPr marL="2427235" algn="r" rtl="1">
              <a:defRPr/>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ABD378C8-5E50-4A27-8DBA-AC01366ED29B}" type="datetime1">
              <a:rPr lang="ar-SA" smtClean="0"/>
              <a:pPr/>
              <a:t>27/03/1444</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82" name="سطر" descr="رسم السطر"/>
          <p:cNvGrpSpPr/>
          <p:nvPr userDrawn="1"/>
        </p:nvGrpSpPr>
        <p:grpSpPr bwMode="invGray">
          <a:xfrm rot="10800000">
            <a:off x="120120" y="2361109"/>
            <a:ext cx="13110788" cy="99790"/>
            <a:chOff x="1522413" y="1514475"/>
            <a:chExt cx="10569575" cy="64008"/>
          </a:xfrm>
        </p:grpSpPr>
        <p:sp>
          <p:nvSpPr>
            <p:cNvPr id="158"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9"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0"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1"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2"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3"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4"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5"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6"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7"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8"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9"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0"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1"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2"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3"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4"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5"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6"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7"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8"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9"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0"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1"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2"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3"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4"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5"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6"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7"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8"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9"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0"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1"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2"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3"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4"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5"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6"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7"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8"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9"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0"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1"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2"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3"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4"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5"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6"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7"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8"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9"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0"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1"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2"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3"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4"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5"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6"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7"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8"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9"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0"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1"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2"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3"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4"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5"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6"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7"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8"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9"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0"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1"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نص والعنوان ال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565153" y="428171"/>
            <a:ext cx="1701370" cy="9200988"/>
          </a:xfrm>
        </p:spPr>
        <p:txBody>
          <a:bodyPr vert="vert270" rtlCol="1"/>
          <a:lstStyle>
            <a:lvl1pPr>
              <a:defRPr>
                <a:cs typeface="+mj-cs"/>
              </a:defRPr>
            </a:lvl1pPr>
          </a:lstStyle>
          <a:p>
            <a:pPr rtl="1"/>
            <a:r>
              <a:rPr lang="ar-SA"/>
              <a:t>انقر لتحرير نمط عنوان الشكل الرئيسي</a:t>
            </a:r>
            <a:endParaRPr lang="ar-SA" dirty="0"/>
          </a:p>
        </p:txBody>
      </p:sp>
      <p:grpSp>
        <p:nvGrpSpPr>
          <p:cNvPr id="7" name="سطر" descr="رسم السطر"/>
          <p:cNvGrpSpPr/>
          <p:nvPr/>
        </p:nvGrpSpPr>
        <p:grpSpPr bwMode="invGray">
          <a:xfrm rot="5400000">
            <a:off x="-2471008" y="5424074"/>
            <a:ext cx="10121583" cy="79397"/>
            <a:chOff x="1522413" y="1514475"/>
            <a:chExt cx="10569575" cy="64008"/>
          </a:xfrm>
        </p:grpSpPr>
        <p:sp>
          <p:nvSpPr>
            <p:cNvPr id="8"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4"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5"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6"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7"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8"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9"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0"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1"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2"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3"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4"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5"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6"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7"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8"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9"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0"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1"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2"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3"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4"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5"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6"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7"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8"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79"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0"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1"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sp>
        <p:nvSpPr>
          <p:cNvPr id="3" name="العنصر النائب لنص عمودي 2"/>
          <p:cNvSpPr>
            <a:spLocks noGrp="1"/>
          </p:cNvSpPr>
          <p:nvPr>
            <p:ph type="body" orient="vert" idx="1" hasCustomPrompt="1"/>
          </p:nvPr>
        </p:nvSpPr>
        <p:spPr>
          <a:xfrm>
            <a:off x="3022688" y="433119"/>
            <a:ext cx="11342468" cy="9196040"/>
          </a:xfrm>
        </p:spPr>
        <p:txBody>
          <a:bodyPr vert="vert270"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marL="1565226" indent="0" algn="r" rtl="1">
              <a:buNone/>
              <a:defRPr/>
            </a:lvl6pPr>
            <a:lvl7pPr algn="r" rtl="1">
              <a:defRPr/>
            </a:lvl7pPr>
            <a:lvl8pPr algn="r" rtl="1">
              <a:defRPr baseline="0"/>
            </a:lvl8pPr>
            <a:lvl9pPr algn="r" rtl="1">
              <a:defRPr baseline="0"/>
            </a:lvl9p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E6F00F05-F935-4859-AED3-0670711E3BA9}" type="datetime1">
              <a:rPr lang="ar-SA" smtClean="0"/>
              <a:pPr/>
              <a:t>27/03/1444</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a:off x="1888444" y="428168"/>
            <a:ext cx="11342464" cy="1591396"/>
          </a:xfrm>
        </p:spPr>
        <p:txBody>
          <a:bodyPr rtlCol="1"/>
          <a:lstStyle>
            <a:lvl1pPr>
              <a:defRPr>
                <a:cs typeface="+mj-cs"/>
              </a:defRPr>
            </a:lvl1pPr>
          </a:lstStyle>
          <a:p>
            <a:pPr rtl="1"/>
            <a:r>
              <a:rPr lang="ar-SA"/>
              <a:t>انقر لتحرير نمط عنوان الشكل الرئيسي</a:t>
            </a:r>
            <a:endParaRPr lang="ar-SA" dirty="0"/>
          </a:p>
        </p:txBody>
      </p:sp>
      <p:sp>
        <p:nvSpPr>
          <p:cNvPr id="3" name="عنصر نائب للمحتوى 2"/>
          <p:cNvSpPr>
            <a:spLocks noGrp="1"/>
          </p:cNvSpPr>
          <p:nvPr>
            <p:ph idx="1"/>
          </p:nvPr>
        </p:nvSpPr>
        <p:spPr/>
        <p:txBody>
          <a:bodyPr rtlCol="1"/>
          <a:lstStyle>
            <a:lvl1pPr>
              <a:defRPr>
                <a:cs typeface="+mj-cs"/>
              </a:defRPr>
            </a:lvl1pPr>
            <a:lvl2pPr marL="680533" algn="r" rtl="1">
              <a:defRPr>
                <a:cs typeface="+mj-cs"/>
              </a:defRPr>
            </a:lvl2pPr>
            <a:lvl3pPr marL="964088" algn="r" rtl="1">
              <a:defRPr>
                <a:cs typeface="+mj-cs"/>
              </a:defRPr>
            </a:lvl3pPr>
            <a:lvl4pPr marL="1247644" algn="r" rtl="1">
              <a:defRPr>
                <a:cs typeface="+mj-cs"/>
              </a:defRPr>
            </a:lvl4pPr>
            <a:lvl5pPr marL="1531199" algn="r" rtl="1">
              <a:defRPr>
                <a:cs typeface="+mj-cs"/>
              </a:defRPr>
            </a:lvl5pPr>
            <a:lvl6pPr marL="1814755" algn="r" rtl="1">
              <a:defRPr baseline="0"/>
            </a:lvl6pPr>
            <a:lvl7pPr marL="2098310" algn="r" rtl="1">
              <a:defRPr baseline="0"/>
            </a:lvl7pPr>
            <a:lvl8pPr marL="2381866" algn="r" rtl="1">
              <a:defRPr baseline="0"/>
            </a:lvl8pPr>
            <a:lvl9pPr marL="2665421" algn="r" rtl="1">
              <a:defRPr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D2B12421-3D80-4F59-813B-EB74348C3C81}" type="datetime1">
              <a:rPr lang="ar-SA" smtClean="0"/>
              <a:pPr/>
              <a:t>27/03/1444</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82" name="سطر" descr="رسم السطر"/>
          <p:cNvGrpSpPr/>
          <p:nvPr userDrawn="1"/>
        </p:nvGrpSpPr>
        <p:grpSpPr bwMode="invGray">
          <a:xfrm rot="10800000">
            <a:off x="120120" y="2361109"/>
            <a:ext cx="13110788" cy="99790"/>
            <a:chOff x="1522413" y="1514475"/>
            <a:chExt cx="10569575" cy="64008"/>
          </a:xfrm>
        </p:grpSpPr>
        <p:sp>
          <p:nvSpPr>
            <p:cNvPr id="83"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4"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5"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6"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7"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8"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9"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0"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1"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2"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3"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4"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5"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6"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7"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8"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9"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0"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1"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2"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3"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4"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5"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6"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7"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8"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9"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0"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1"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2"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3"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4"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5"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6"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7"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8"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9"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0"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1"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2"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3"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4"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5"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6"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7"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8"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9"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0"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1"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2"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3"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4"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5"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6"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7"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8"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9"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0"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1"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2"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3"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4"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5"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6"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7"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8"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9"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0"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1"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2"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3"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4"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5"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6"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888443" y="2969948"/>
            <a:ext cx="11342466" cy="4157927"/>
          </a:xfrm>
        </p:spPr>
        <p:txBody>
          <a:bodyPr rtlCol="1" anchor="b">
            <a:noAutofit/>
          </a:bodyPr>
          <a:lstStyle>
            <a:lvl1pPr algn="r" rtl="1">
              <a:defRPr sz="5458" b="0" cap="none" baseline="0">
                <a:cs typeface="+mj-cs"/>
              </a:defRPr>
            </a:lvl1pPr>
          </a:lstStyle>
          <a:p>
            <a:pPr rtl="1"/>
            <a:r>
              <a:rPr lang="ar-SA"/>
              <a:t>انقر لتحرير نمط عنوان الشكل الرئيسي</a:t>
            </a:r>
            <a:endParaRPr lang="ar-SA" dirty="0"/>
          </a:p>
        </p:txBody>
      </p:sp>
      <p:grpSp>
        <p:nvGrpSpPr>
          <p:cNvPr id="255" name="سطر" descr="رسم السطر"/>
          <p:cNvGrpSpPr/>
          <p:nvPr/>
        </p:nvGrpSpPr>
        <p:grpSpPr bwMode="invGray">
          <a:xfrm rot="10800000">
            <a:off x="2460901" y="7365471"/>
            <a:ext cx="10707288" cy="99790"/>
            <a:chOff x="-4110038" y="2703513"/>
            <a:chExt cx="17394239" cy="160336"/>
          </a:xfrm>
          <a:solidFill>
            <a:schemeClr val="accent1"/>
          </a:solidFill>
        </p:grpSpPr>
        <p:sp>
          <p:nvSpPr>
            <p:cNvPr id="256" name="شكل حر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57" name="شكل حر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58" name="شكل حر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59" name="شكل حر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0" name="شكل حر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1" name="شكل حر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2" name="شكل حر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3" name="شكل حر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4" name="شكل حر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5" name="شكل حر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6" name="شكل حر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7" name="شكل حر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8" name="شكل حر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69" name="شكل حر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0" name="شكل حر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1" name="شكل حر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2" name="شكل حر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3" name="شكل حر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4" name="شكل حر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5" name="شكل حر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6" name="شكل حر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7" name="شكل حر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8" name="شكل حر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79" name="شكل حر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0" name="شكل حر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1" name="شكل حر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2" name="شكل حر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3" name="شكل حر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4" name="شكل حر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5" name="شكل حر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6" name="شكل حر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7" name="شكل حر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8" name="شكل حر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89" name="شكل حر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0" name="شكل حر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1" name="شكل حر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2" name="شكل حر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3" name="شكل حر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4" name="شكل حر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5" name="شكل حر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6" name="شكل حر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7" name="شكل حر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8" name="شكل حر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299" name="شكل حر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0" name="شكل حر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1" name="شكل حر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2" name="شكل حر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3" name="شكل حر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4" name="شكل حر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5" name="شكل حر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6" name="شكل حر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7" name="شكل حر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8" name="شكل حر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09" name="شكل حر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0" name="شكل حر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1" name="شكل حر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2" name="شكل حر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3" name="شكل حر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4" name="شكل حر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5" name="شكل حر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6" name="شكل حر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7" name="شكل حر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8" name="شكل حر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19" name="شكل حر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0" name="شكل حر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1" name="شكل حر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2" name="شكل حر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3" name="شكل حر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4" name="شكل حر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5" name="شكل حر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6" name="شكل حر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7" name="شكل حر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8" name="شكل حر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29" name="شكل حر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0" name="شكل حر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1" name="شكل حر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2" name="شكل حر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3" name="شكل حر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4" name="شكل حر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5" name="شكل حر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6" name="شكل حر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7" name="شكل حر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8" name="شكل حر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39" name="شكل حر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0" name="شكل حر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1" name="شكل حر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2" name="شكل حر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3" name="شكل حر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4" name="شكل حر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5" name="شكل حر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6" name="شكل حر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7" name="شكل حر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8" name="شكل حر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49" name="شكل حر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0" name="شكل حر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1" name="شكل حر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2" name="شكل حر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3" name="شكل حر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4" name="شكل حر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5" name="شكل حر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6" name="شكل حر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7" name="شكل حر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8" name="شكل حر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59" name="شكل حر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0" name="شكل حر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1" name="شكل حر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2" name="شكل حر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3" name="شكل حر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4" name="شكل حر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5" name="شكل حر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6" name="شكل حر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7" name="شكل حر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8" name="شكل حر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69" name="شكل حر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0" name="شكل حر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1" name="شكل حر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2" name="شكل حر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3" name="شكل حر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4" name="شكل حر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5" name="شكل حر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6" name="شكل حر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7" name="شكل حر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sp>
          <p:nvSpPr>
            <p:cNvPr id="378" name="شكل حر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cs typeface="+mj-cs"/>
              </a:endParaRPr>
            </a:p>
          </p:txBody>
        </p:sp>
      </p:grpSp>
      <p:sp>
        <p:nvSpPr>
          <p:cNvPr id="3" name="عنصر نائب للنص 2"/>
          <p:cNvSpPr>
            <a:spLocks noGrp="1"/>
          </p:cNvSpPr>
          <p:nvPr>
            <p:ph type="body" idx="1"/>
          </p:nvPr>
        </p:nvSpPr>
        <p:spPr>
          <a:xfrm>
            <a:off x="1888443" y="7954979"/>
            <a:ext cx="11342465" cy="1667653"/>
          </a:xfrm>
        </p:spPr>
        <p:txBody>
          <a:bodyPr rtlCol="1" anchor="t">
            <a:normAutofit/>
          </a:bodyPr>
          <a:lstStyle>
            <a:lvl1pPr marL="0" indent="0" algn="r" rtl="1">
              <a:spcBef>
                <a:spcPts val="0"/>
              </a:spcBef>
              <a:buNone/>
              <a:defRPr sz="2977">
                <a:solidFill>
                  <a:schemeClr val="tx1">
                    <a:tint val="75000"/>
                  </a:schemeClr>
                </a:solidFill>
                <a:cs typeface="+mj-cs"/>
              </a:defRPr>
            </a:lvl1pPr>
            <a:lvl2pPr marL="567111" indent="0" algn="r" rtl="1">
              <a:buNone/>
              <a:defRPr sz="2233">
                <a:solidFill>
                  <a:schemeClr val="tx1">
                    <a:tint val="75000"/>
                  </a:schemeClr>
                </a:solidFill>
              </a:defRPr>
            </a:lvl2pPr>
            <a:lvl3pPr marL="1134222" indent="0" algn="r" rtl="1">
              <a:buNone/>
              <a:defRPr sz="1985">
                <a:solidFill>
                  <a:schemeClr val="tx1">
                    <a:tint val="75000"/>
                  </a:schemeClr>
                </a:solidFill>
              </a:defRPr>
            </a:lvl3pPr>
            <a:lvl4pPr marL="1701333" indent="0" algn="r" rtl="1">
              <a:buNone/>
              <a:defRPr sz="1737">
                <a:solidFill>
                  <a:schemeClr val="tx1">
                    <a:tint val="75000"/>
                  </a:schemeClr>
                </a:solidFill>
              </a:defRPr>
            </a:lvl4pPr>
            <a:lvl5pPr marL="2268444" indent="0" algn="r" rtl="1">
              <a:buNone/>
              <a:defRPr sz="1737">
                <a:solidFill>
                  <a:schemeClr val="tx1">
                    <a:tint val="75000"/>
                  </a:schemeClr>
                </a:solidFill>
              </a:defRPr>
            </a:lvl5pPr>
            <a:lvl6pPr marL="2835554" indent="0" algn="r" rtl="1">
              <a:buNone/>
              <a:defRPr sz="1737">
                <a:solidFill>
                  <a:schemeClr val="tx1">
                    <a:tint val="75000"/>
                  </a:schemeClr>
                </a:solidFill>
              </a:defRPr>
            </a:lvl6pPr>
            <a:lvl7pPr marL="3402665" indent="0" algn="r" rtl="1">
              <a:buNone/>
              <a:defRPr sz="1737">
                <a:solidFill>
                  <a:schemeClr val="tx1">
                    <a:tint val="75000"/>
                  </a:schemeClr>
                </a:solidFill>
              </a:defRPr>
            </a:lvl7pPr>
            <a:lvl8pPr marL="3969776" indent="0" algn="r" rtl="1">
              <a:buNone/>
              <a:defRPr sz="1737">
                <a:solidFill>
                  <a:schemeClr val="tx1">
                    <a:tint val="75000"/>
                  </a:schemeClr>
                </a:solidFill>
              </a:defRPr>
            </a:lvl8pPr>
            <a:lvl9pPr marL="4536887" indent="0" algn="r" rtl="1">
              <a:buNone/>
              <a:defRPr sz="1737">
                <a:solidFill>
                  <a:schemeClr val="tx1">
                    <a:tint val="75000"/>
                  </a:schemeClr>
                </a:solidFill>
              </a:defRPr>
            </a:lvl9pPr>
          </a:lstStyle>
          <a:p>
            <a:pPr lvl="0" rtl="1"/>
            <a:r>
              <a:rPr lang="ar-SA"/>
              <a:t>انقر لتحرير أنماط نص الشكل الرئيسي</a:t>
            </a:r>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670E39E6-E7A4-4EF3-862C-28064A2B65CE}" type="datetime1">
              <a:rPr lang="ar-SA" smtClean="0"/>
              <a:pPr/>
              <a:t>27/03/1444</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a:off x="1888444" y="428168"/>
            <a:ext cx="11342464" cy="1591396"/>
          </a:xfrm>
        </p:spPr>
        <p:txBody>
          <a:bodyPr rtlCol="1"/>
          <a:lstStyle>
            <a:lvl1pPr>
              <a:defRPr>
                <a:cs typeface="+mj-cs"/>
              </a:defRPr>
            </a:lvl1pPr>
          </a:lstStyle>
          <a:p>
            <a:pPr rtl="1"/>
            <a:r>
              <a:rPr lang="ar-SA"/>
              <a:t>انقر لتحرير نمط عنوان الشكل الرئيسي</a:t>
            </a:r>
            <a:endParaRPr lang="ar-SA" dirty="0"/>
          </a:p>
        </p:txBody>
      </p:sp>
      <p:grpSp>
        <p:nvGrpSpPr>
          <p:cNvPr id="158" name="سطر" descr="رسم السطر"/>
          <p:cNvGrpSpPr/>
          <p:nvPr/>
        </p:nvGrpSpPr>
        <p:grpSpPr bwMode="invGray">
          <a:xfrm rot="10800000">
            <a:off x="120120" y="2361109"/>
            <a:ext cx="13110788" cy="99790"/>
            <a:chOff x="1522413" y="1514475"/>
            <a:chExt cx="10569575" cy="64008"/>
          </a:xfrm>
        </p:grpSpPr>
        <p:sp>
          <p:nvSpPr>
            <p:cNvPr id="159"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0"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1"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2"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3"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4"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5"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6"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7"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8"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9"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0"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1"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2"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3"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4"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5"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6"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7"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8"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9"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0"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1"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2"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3"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4"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5"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6"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7"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8"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9"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0"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1"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2"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3"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4"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5"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6"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7"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8"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9"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0"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1"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2"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3"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4"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5"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6"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7"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8"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9"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0"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1"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2"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3"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4"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5"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6"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7"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8"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9"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0"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1"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2"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3"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4"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5"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6"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7"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8"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9"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0"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1"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2"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sp>
        <p:nvSpPr>
          <p:cNvPr id="3" name="عنصر نائب للمحتوى 2"/>
          <p:cNvSpPr>
            <a:spLocks noGrp="1"/>
          </p:cNvSpPr>
          <p:nvPr>
            <p:ph sz="half" idx="1"/>
          </p:nvPr>
        </p:nvSpPr>
        <p:spPr>
          <a:xfrm>
            <a:off x="1888443" y="2969948"/>
            <a:ext cx="5482191" cy="6652684"/>
          </a:xfrm>
        </p:spPr>
        <p:txBody>
          <a:bodyPr rtlCol="1">
            <a:normAutofit/>
          </a:bodyPr>
          <a:lstStyle>
            <a:lvl1pPr algn="r" rtl="1">
              <a:defRPr sz="2977">
                <a:cs typeface="+mj-cs"/>
              </a:defRPr>
            </a:lvl1pPr>
            <a:lvl2pPr algn="r" rtl="1">
              <a:defRPr sz="2481">
                <a:cs typeface="+mj-cs"/>
              </a:defRPr>
            </a:lvl2pPr>
            <a:lvl3pPr algn="r" rtl="1">
              <a:defRPr sz="2233">
                <a:cs typeface="+mj-cs"/>
              </a:defRPr>
            </a:lvl3pPr>
            <a:lvl4pPr algn="r" rtl="1">
              <a:defRPr sz="1985">
                <a:cs typeface="+mj-cs"/>
              </a:defRPr>
            </a:lvl4pPr>
            <a:lvl5pPr algn="r" rtl="1">
              <a:defRPr sz="1985">
                <a:cs typeface="+mj-cs"/>
              </a:defRPr>
            </a:lvl5pPr>
            <a:lvl6pPr marL="2427235" algn="r" rtl="1">
              <a:defRPr sz="1985"/>
            </a:lvl6pPr>
            <a:lvl7pPr marL="2427235" algn="r" rtl="1">
              <a:defRPr sz="1985" baseline="0"/>
            </a:lvl7pPr>
            <a:lvl8pPr marL="2427235" algn="r" rtl="1">
              <a:defRPr sz="1985" baseline="0"/>
            </a:lvl8pPr>
            <a:lvl9pPr marL="2427235" algn="r" rtl="1">
              <a:defRPr sz="1985"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محتوى 3"/>
          <p:cNvSpPr>
            <a:spLocks noGrp="1"/>
          </p:cNvSpPr>
          <p:nvPr>
            <p:ph sz="half" idx="2"/>
          </p:nvPr>
        </p:nvSpPr>
        <p:spPr>
          <a:xfrm>
            <a:off x="7748719" y="2969948"/>
            <a:ext cx="5482190" cy="6652684"/>
          </a:xfrm>
        </p:spPr>
        <p:txBody>
          <a:bodyPr rtlCol="1">
            <a:normAutofit/>
          </a:bodyPr>
          <a:lstStyle>
            <a:lvl1pPr algn="r" rtl="1">
              <a:defRPr sz="2977">
                <a:cs typeface="+mj-cs"/>
              </a:defRPr>
            </a:lvl1pPr>
            <a:lvl2pPr algn="r" rtl="1">
              <a:defRPr sz="2481">
                <a:cs typeface="+mj-cs"/>
              </a:defRPr>
            </a:lvl2pPr>
            <a:lvl3pPr algn="r" rtl="1">
              <a:defRPr sz="2233">
                <a:cs typeface="+mj-cs"/>
              </a:defRPr>
            </a:lvl3pPr>
            <a:lvl4pPr algn="r" rtl="1">
              <a:defRPr sz="1985">
                <a:cs typeface="+mj-cs"/>
              </a:defRPr>
            </a:lvl4pPr>
            <a:lvl5pPr algn="r" rtl="1">
              <a:defRPr sz="1985">
                <a:cs typeface="+mj-cs"/>
              </a:defRPr>
            </a:lvl5pPr>
            <a:lvl6pPr marL="2427235" algn="r" rtl="1">
              <a:defRPr sz="1985"/>
            </a:lvl6pPr>
            <a:lvl7pPr marL="2427235" algn="r" rtl="1">
              <a:defRPr sz="1985"/>
            </a:lvl7pPr>
            <a:lvl8pPr marL="2427235" algn="r" rtl="1">
              <a:defRPr sz="1985" baseline="0"/>
            </a:lvl8pPr>
            <a:lvl9pPr marL="2427235" algn="r" rtl="1">
              <a:defRPr sz="1985"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تذييل الصفحة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fld id="{CF81A6A6-A58D-456D-AC65-C04F3F2D7C4D}" type="datetime1">
              <a:rPr lang="ar-SA" smtClean="0"/>
              <a:pPr/>
              <a:t>27/03/1444</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a:off x="1888444" y="428168"/>
            <a:ext cx="11342464" cy="1591396"/>
          </a:xfrm>
        </p:spPr>
        <p:txBody>
          <a:bodyPr rtlCol="1"/>
          <a:lstStyle>
            <a:lvl1pPr algn="r" rtl="1">
              <a:defRPr>
                <a:cs typeface="+mj-cs"/>
              </a:defRPr>
            </a:lvl1pPr>
          </a:lstStyle>
          <a:p>
            <a:pPr rtl="1"/>
            <a:r>
              <a:rPr lang="ar-SA"/>
              <a:t>انقر لتحرير نمط عنوان الشكل الرئيسي</a:t>
            </a:r>
            <a:endParaRPr lang="ar-SA" dirty="0"/>
          </a:p>
        </p:txBody>
      </p:sp>
      <p:grpSp>
        <p:nvGrpSpPr>
          <p:cNvPr id="160" name="سطر" descr="رسم السطر"/>
          <p:cNvGrpSpPr/>
          <p:nvPr/>
        </p:nvGrpSpPr>
        <p:grpSpPr bwMode="invGray">
          <a:xfrm rot="10800000">
            <a:off x="120120" y="2361109"/>
            <a:ext cx="13110788" cy="99790"/>
            <a:chOff x="1522413" y="1514475"/>
            <a:chExt cx="10569575" cy="64008"/>
          </a:xfrm>
        </p:grpSpPr>
        <p:sp>
          <p:nvSpPr>
            <p:cNvPr id="161" name="شكل حر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2" name="شكل حر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3" name="شكل حر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4"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5"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6"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7"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8"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69"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0"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1"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2"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3"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4"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5"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6"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7"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8"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79"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0"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1"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2"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3"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4"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5"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6"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7"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8"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89"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0"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1"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2"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3"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4"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5"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6"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7"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8"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99"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0"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1"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2"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3"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4"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5"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6"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7"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8"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09"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0"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1"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2"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3"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4"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5"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6"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7"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8"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19"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0"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1"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2"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3"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4"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5"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6"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7"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8"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29"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0"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1"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2"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3"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234"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sp>
        <p:nvSpPr>
          <p:cNvPr id="3" name="عنصر نائب للنص 2"/>
          <p:cNvSpPr>
            <a:spLocks noGrp="1"/>
          </p:cNvSpPr>
          <p:nvPr>
            <p:ph type="body" idx="1"/>
          </p:nvPr>
        </p:nvSpPr>
        <p:spPr>
          <a:xfrm>
            <a:off x="1888443" y="2969948"/>
            <a:ext cx="5478411" cy="1187979"/>
          </a:xfrm>
        </p:spPr>
        <p:txBody>
          <a:bodyPr rtlCol="1" anchor="ctr"/>
          <a:lstStyle>
            <a:lvl1pPr marL="0" indent="0" algn="r" rtl="1">
              <a:spcBef>
                <a:spcPts val="0"/>
              </a:spcBef>
              <a:buNone/>
              <a:defRPr sz="2977" b="0">
                <a:cs typeface="+mj-cs"/>
              </a:defRPr>
            </a:lvl1pPr>
            <a:lvl2pPr marL="567111" indent="0" algn="r" rtl="1">
              <a:buNone/>
              <a:defRPr sz="2481" b="1"/>
            </a:lvl2pPr>
            <a:lvl3pPr marL="1134222" indent="0" algn="r" rtl="1">
              <a:buNone/>
              <a:defRPr sz="2233" b="1"/>
            </a:lvl3pPr>
            <a:lvl4pPr marL="1701333" indent="0" algn="r" rtl="1">
              <a:buNone/>
              <a:defRPr sz="1985" b="1"/>
            </a:lvl4pPr>
            <a:lvl5pPr marL="2268444" indent="0" algn="r" rtl="1">
              <a:buNone/>
              <a:defRPr sz="1985" b="1"/>
            </a:lvl5pPr>
            <a:lvl6pPr marL="2835554" indent="0" algn="r" rtl="1">
              <a:buNone/>
              <a:defRPr sz="1985" b="1"/>
            </a:lvl6pPr>
            <a:lvl7pPr marL="3402665" indent="0" algn="r" rtl="1">
              <a:buNone/>
              <a:defRPr sz="1985" b="1"/>
            </a:lvl7pPr>
            <a:lvl8pPr marL="3969776" indent="0" algn="r" rtl="1">
              <a:buNone/>
              <a:defRPr sz="1985" b="1"/>
            </a:lvl8pPr>
            <a:lvl9pPr marL="4536887" indent="0" algn="r" rtl="1">
              <a:buNone/>
              <a:defRPr sz="1985" b="1"/>
            </a:lvl9pPr>
          </a:lstStyle>
          <a:p>
            <a:pPr lvl="0" rtl="1"/>
            <a:r>
              <a:rPr lang="ar-SA"/>
              <a:t>انقر لتحرير أنماط نص الشكل الرئيسي</a:t>
            </a:r>
          </a:p>
        </p:txBody>
      </p:sp>
      <p:sp>
        <p:nvSpPr>
          <p:cNvPr id="4" name="عنصر نائب للمحتوى 3"/>
          <p:cNvSpPr>
            <a:spLocks noGrp="1"/>
          </p:cNvSpPr>
          <p:nvPr>
            <p:ph sz="half" idx="2"/>
          </p:nvPr>
        </p:nvSpPr>
        <p:spPr>
          <a:xfrm>
            <a:off x="1888443" y="4395522"/>
            <a:ext cx="5478411" cy="5227110"/>
          </a:xfrm>
        </p:spPr>
        <p:txBody>
          <a:bodyPr rtlCol="1"/>
          <a:lstStyle>
            <a:lvl1pPr algn="r" rtl="1">
              <a:defRPr sz="2977">
                <a:cs typeface="+mj-cs"/>
              </a:defRPr>
            </a:lvl1pPr>
            <a:lvl2pPr algn="r" rtl="1">
              <a:defRPr sz="2481">
                <a:cs typeface="+mj-cs"/>
              </a:defRPr>
            </a:lvl2pPr>
            <a:lvl3pPr algn="r" rtl="1">
              <a:defRPr sz="2233">
                <a:cs typeface="+mj-cs"/>
              </a:defRPr>
            </a:lvl3pPr>
            <a:lvl4pPr algn="r" rtl="1">
              <a:defRPr sz="1985">
                <a:cs typeface="+mj-cs"/>
              </a:defRPr>
            </a:lvl4pPr>
            <a:lvl5pPr algn="r" rtl="1">
              <a:defRPr sz="1985">
                <a:cs typeface="+mj-cs"/>
              </a:defRPr>
            </a:lvl5pPr>
            <a:lvl6pPr marL="2427235" algn="r" rtl="1">
              <a:defRPr sz="1985"/>
            </a:lvl6pPr>
            <a:lvl7pPr marL="2427235" algn="r" rtl="1">
              <a:defRPr sz="1985" baseline="0"/>
            </a:lvl7pPr>
            <a:lvl8pPr marL="2427235" algn="r" rtl="1">
              <a:defRPr sz="1985" baseline="0"/>
            </a:lvl8pPr>
            <a:lvl9pPr marL="2427235" algn="r" rtl="1">
              <a:defRPr sz="1985"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p:cNvSpPr>
            <a:spLocks noGrp="1"/>
          </p:cNvSpPr>
          <p:nvPr>
            <p:ph type="body" sz="quarter" idx="3"/>
          </p:nvPr>
        </p:nvSpPr>
        <p:spPr>
          <a:xfrm>
            <a:off x="7752496" y="2969948"/>
            <a:ext cx="5478411" cy="1187979"/>
          </a:xfrm>
        </p:spPr>
        <p:txBody>
          <a:bodyPr rtlCol="1" anchor="ctr"/>
          <a:lstStyle>
            <a:lvl1pPr marL="0" indent="0" algn="r" rtl="1">
              <a:spcBef>
                <a:spcPts val="0"/>
              </a:spcBef>
              <a:buNone/>
              <a:defRPr sz="2977" b="0">
                <a:cs typeface="+mj-cs"/>
              </a:defRPr>
            </a:lvl1pPr>
            <a:lvl2pPr marL="567111" indent="0" algn="r" rtl="1">
              <a:buNone/>
              <a:defRPr sz="2481" b="1"/>
            </a:lvl2pPr>
            <a:lvl3pPr marL="1134222" indent="0" algn="r" rtl="1">
              <a:buNone/>
              <a:defRPr sz="2233" b="1"/>
            </a:lvl3pPr>
            <a:lvl4pPr marL="1701333" indent="0" algn="r" rtl="1">
              <a:buNone/>
              <a:defRPr sz="1985" b="1"/>
            </a:lvl4pPr>
            <a:lvl5pPr marL="2268444" indent="0" algn="r" rtl="1">
              <a:buNone/>
              <a:defRPr sz="1985" b="1"/>
            </a:lvl5pPr>
            <a:lvl6pPr marL="2835554" indent="0" algn="r" rtl="1">
              <a:buNone/>
              <a:defRPr sz="1985" b="1"/>
            </a:lvl6pPr>
            <a:lvl7pPr marL="3402665" indent="0" algn="r" rtl="1">
              <a:buNone/>
              <a:defRPr sz="1985" b="1"/>
            </a:lvl7pPr>
            <a:lvl8pPr marL="3969776" indent="0" algn="r" rtl="1">
              <a:buNone/>
              <a:defRPr sz="1985" b="1"/>
            </a:lvl8pPr>
            <a:lvl9pPr marL="4536887" indent="0" algn="r" rtl="1">
              <a:buNone/>
              <a:defRPr sz="1985" b="1"/>
            </a:lvl9pPr>
          </a:lstStyle>
          <a:p>
            <a:pPr lvl="0" rtl="1"/>
            <a:r>
              <a:rPr lang="ar-SA"/>
              <a:t>انقر لتحرير أنماط نص الشكل الرئيسي</a:t>
            </a:r>
          </a:p>
        </p:txBody>
      </p:sp>
      <p:sp>
        <p:nvSpPr>
          <p:cNvPr id="8" name="عنصر نائب لتذييل الصفحة 7"/>
          <p:cNvSpPr>
            <a:spLocks noGrp="1"/>
          </p:cNvSpPr>
          <p:nvPr>
            <p:ph type="ftr" sz="quarter" idx="11"/>
          </p:nvPr>
        </p:nvSpPr>
        <p:spPr/>
        <p:txBody>
          <a:bodyPr rtlCol="1"/>
          <a:lstStyle>
            <a:lvl1pPr>
              <a:defRPr>
                <a:cs typeface="+mj-cs"/>
              </a:defRPr>
            </a:lvl1pPr>
          </a:lstStyle>
          <a:p>
            <a:endParaRPr lang="ar-SA" dirty="0"/>
          </a:p>
        </p:txBody>
      </p:sp>
      <p:sp>
        <p:nvSpPr>
          <p:cNvPr id="7" name="عنصر نائب للتاريخ 6"/>
          <p:cNvSpPr>
            <a:spLocks noGrp="1"/>
          </p:cNvSpPr>
          <p:nvPr>
            <p:ph type="dt" sz="half" idx="10"/>
          </p:nvPr>
        </p:nvSpPr>
        <p:spPr/>
        <p:txBody>
          <a:bodyPr rtlCol="1"/>
          <a:lstStyle>
            <a:lvl1pPr>
              <a:defRPr>
                <a:cs typeface="+mj-cs"/>
              </a:defRPr>
            </a:lvl1pPr>
          </a:lstStyle>
          <a:p>
            <a:fld id="{8A7D873F-66E5-4F6D-A75B-0FD2167E7048}" type="datetime1">
              <a:rPr lang="ar-SA" smtClean="0"/>
              <a:pPr/>
              <a:t>27/03/1444</a:t>
            </a:fld>
            <a:endParaRPr lang="ar-SA" dirty="0"/>
          </a:p>
        </p:txBody>
      </p:sp>
      <p:sp>
        <p:nvSpPr>
          <p:cNvPr id="9" name="عنصر نائب لرقم الشريحة 8"/>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
        <p:nvSpPr>
          <p:cNvPr id="85" name="عنصر نائب للمحتوى 3"/>
          <p:cNvSpPr>
            <a:spLocks noGrp="1"/>
          </p:cNvSpPr>
          <p:nvPr>
            <p:ph sz="half" idx="13"/>
          </p:nvPr>
        </p:nvSpPr>
        <p:spPr>
          <a:xfrm>
            <a:off x="7752496" y="4395524"/>
            <a:ext cx="5478411" cy="5227110"/>
          </a:xfrm>
        </p:spPr>
        <p:txBody>
          <a:bodyPr rtlCol="1"/>
          <a:lstStyle>
            <a:lvl1pPr algn="r" rtl="1">
              <a:defRPr sz="2977">
                <a:cs typeface="+mj-cs"/>
              </a:defRPr>
            </a:lvl1pPr>
            <a:lvl2pPr algn="r" rtl="1">
              <a:defRPr sz="2481">
                <a:cs typeface="+mj-cs"/>
              </a:defRPr>
            </a:lvl2pPr>
            <a:lvl3pPr algn="r" rtl="1">
              <a:defRPr sz="2233">
                <a:cs typeface="+mj-cs"/>
              </a:defRPr>
            </a:lvl3pPr>
            <a:lvl4pPr algn="r" rtl="1">
              <a:defRPr sz="1985">
                <a:cs typeface="+mj-cs"/>
              </a:defRPr>
            </a:lvl4pPr>
            <a:lvl5pPr algn="r" rtl="1">
              <a:defRPr sz="1985">
                <a:cs typeface="+mj-cs"/>
              </a:defRPr>
            </a:lvl5pPr>
            <a:lvl6pPr marL="2427235" algn="r" rtl="1">
              <a:defRPr sz="1985"/>
            </a:lvl6pPr>
            <a:lvl7pPr marL="2427235" algn="r" rtl="1">
              <a:defRPr sz="1985" baseline="0"/>
            </a:lvl7pPr>
            <a:lvl8pPr marL="2427235" algn="r" rtl="1">
              <a:defRPr sz="1985" baseline="0"/>
            </a:lvl8pPr>
            <a:lvl9pPr marL="2427235" algn="r" rtl="1">
              <a:defRPr sz="1985"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a:t>انقر لتحرير نمط عنوان الشكل الرئيسي</a:t>
            </a:r>
            <a:endParaRPr lang="ar-SA" dirty="0"/>
          </a:p>
        </p:txBody>
      </p:sp>
      <p:sp>
        <p:nvSpPr>
          <p:cNvPr id="4" name="عنصر نائب لتذييل الصفحة 3"/>
          <p:cNvSpPr>
            <a:spLocks noGrp="1"/>
          </p:cNvSpPr>
          <p:nvPr>
            <p:ph type="ftr" sz="quarter" idx="11"/>
          </p:nvPr>
        </p:nvSpPr>
        <p:spPr/>
        <p:txBody>
          <a:bodyPr rtlCol="1"/>
          <a:lstStyle>
            <a:lvl1pPr>
              <a:defRPr>
                <a:cs typeface="+mj-cs"/>
              </a:defRPr>
            </a:lvl1pPr>
          </a:lstStyle>
          <a:p>
            <a:endParaRPr lang="ar-SA" dirty="0"/>
          </a:p>
        </p:txBody>
      </p:sp>
      <p:sp>
        <p:nvSpPr>
          <p:cNvPr id="3" name="عنصر نائب للتاريخ 2"/>
          <p:cNvSpPr>
            <a:spLocks noGrp="1"/>
          </p:cNvSpPr>
          <p:nvPr>
            <p:ph type="dt" sz="half" idx="10"/>
          </p:nvPr>
        </p:nvSpPr>
        <p:spPr/>
        <p:txBody>
          <a:bodyPr rtlCol="1"/>
          <a:lstStyle>
            <a:lvl1pPr>
              <a:defRPr>
                <a:cs typeface="+mj-cs"/>
              </a:defRPr>
            </a:lvl1pPr>
          </a:lstStyle>
          <a:p>
            <a:fld id="{E43F8A52-2EDB-47D1-A531-8650AA584388}" type="datetime1">
              <a:rPr lang="ar-SA" smtClean="0"/>
              <a:pPr/>
              <a:t>27/03/1444</a:t>
            </a:fld>
            <a:endParaRPr lang="ar-SA" dirty="0"/>
          </a:p>
        </p:txBody>
      </p:sp>
      <p:sp>
        <p:nvSpPr>
          <p:cNvPr id="5" name="عنصر نائب لرقم الشريحة 4"/>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81" name="سطر" descr="رسم السطر"/>
          <p:cNvGrpSpPr/>
          <p:nvPr userDrawn="1"/>
        </p:nvGrpSpPr>
        <p:grpSpPr bwMode="invGray">
          <a:xfrm rot="10800000">
            <a:off x="120120" y="2361109"/>
            <a:ext cx="13110788" cy="99790"/>
            <a:chOff x="1522413" y="1514475"/>
            <a:chExt cx="10569575" cy="64008"/>
          </a:xfrm>
        </p:grpSpPr>
        <p:sp>
          <p:nvSpPr>
            <p:cNvPr id="82" name="شكل حر 8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3" name="شكل حر 8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4" name="شكل حر 8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5"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6"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7"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8"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89"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0"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1"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2"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3"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4"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5"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6"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7"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8"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99"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0"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1"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2"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3"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4"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5"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6"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7"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8"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09"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0"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1"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2"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3"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4"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5"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6"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7"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8"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19"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0"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1"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2"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3"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4"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5"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6"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7"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8"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29"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0"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1"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2"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3"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4"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5"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6"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7"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8"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39"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0"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1"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2"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3"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4"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5"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6"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7"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8"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49"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0"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1"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2"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3"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4"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155"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تذييل الصفحة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rtl="1"/>
            <a:fld id="{3580EA26-87E2-41B5-B7B2-AC20B36AC55A}" type="datetime1">
              <a:rPr lang="ar-SA" smtClean="0"/>
              <a:t>27/03/1444</a:t>
            </a:fld>
            <a:endParaRPr lang="ar-SA" dirty="0"/>
          </a:p>
        </p:txBody>
      </p:sp>
      <p:sp>
        <p:nvSpPr>
          <p:cNvPr id="4" name="عنصر نائب لرقم الشريحة 3"/>
          <p:cNvSpPr>
            <a:spLocks noGrp="1"/>
          </p:cNvSpPr>
          <p:nvPr>
            <p:ph type="sldNum" sz="quarter" idx="12"/>
          </p:nvPr>
        </p:nvSpPr>
        <p:spPr/>
        <p:txBody>
          <a:bodyPr rtlCol="1"/>
          <a:lstStyle/>
          <a:p>
            <a:pPr rtl="1"/>
            <a:fld id="{25BA54BD-C84D-46CE-8B72-31BFB26ABA43}" type="slidenum">
              <a:rPr lang="ar-SA"/>
              <a:t>‹#›</a:t>
            </a:fld>
            <a:endParaRPr lang="ar-SA"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1888444" y="428168"/>
            <a:ext cx="11342464" cy="1591396"/>
          </a:xfrm>
        </p:spPr>
        <p:txBody>
          <a:bodyPr rtlCol="1" anchor="b">
            <a:noAutofit/>
          </a:bodyPr>
          <a:lstStyle>
            <a:lvl1pPr algn="r" rtl="1">
              <a:defRPr sz="3969" b="0">
                <a:cs typeface="+mj-cs"/>
              </a:defRPr>
            </a:lvl1pPr>
          </a:lstStyle>
          <a:p>
            <a:pPr rtl="1"/>
            <a:r>
              <a:rPr lang="ar-SA"/>
              <a:t>انقر لتحرير نمط عنوان الشكل الرئيسي</a:t>
            </a:r>
            <a:endParaRPr lang="ar-SA" dirty="0"/>
          </a:p>
        </p:txBody>
      </p:sp>
      <p:sp>
        <p:nvSpPr>
          <p:cNvPr id="4" name="عنصر نائب للنص 3"/>
          <p:cNvSpPr>
            <a:spLocks noGrp="1"/>
          </p:cNvSpPr>
          <p:nvPr>
            <p:ph type="body" sz="half" idx="2"/>
          </p:nvPr>
        </p:nvSpPr>
        <p:spPr>
          <a:xfrm>
            <a:off x="9816881" y="5345907"/>
            <a:ext cx="3402740" cy="4276725"/>
          </a:xfrm>
        </p:spPr>
        <p:txBody>
          <a:bodyPr rtlCol="1" anchor="b">
            <a:normAutofit/>
          </a:bodyPr>
          <a:lstStyle>
            <a:lvl1pPr marL="0" indent="0" algn="r" rtl="1">
              <a:spcBef>
                <a:spcPts val="1488"/>
              </a:spcBef>
              <a:buNone/>
              <a:defRPr sz="1985">
                <a:cs typeface="+mj-cs"/>
              </a:defRPr>
            </a:lvl1pPr>
            <a:lvl2pPr marL="567111" indent="0" algn="r" rtl="1">
              <a:buNone/>
              <a:defRPr sz="1488"/>
            </a:lvl2pPr>
            <a:lvl3pPr marL="1134222" indent="0" algn="r" rtl="1">
              <a:buNone/>
              <a:defRPr sz="1240"/>
            </a:lvl3pPr>
            <a:lvl4pPr marL="1701333" indent="0" algn="r" rtl="1">
              <a:buNone/>
              <a:defRPr sz="1116"/>
            </a:lvl4pPr>
            <a:lvl5pPr marL="2268444" indent="0" algn="r" rtl="1">
              <a:buNone/>
              <a:defRPr sz="1116"/>
            </a:lvl5pPr>
            <a:lvl6pPr marL="2835554" indent="0" algn="r" rtl="1">
              <a:buNone/>
              <a:defRPr sz="1116"/>
            </a:lvl6pPr>
            <a:lvl7pPr marL="3402665" indent="0" algn="r" rtl="1">
              <a:buNone/>
              <a:defRPr sz="1116"/>
            </a:lvl7pPr>
            <a:lvl8pPr marL="3969776" indent="0" algn="r" rtl="1">
              <a:buNone/>
              <a:defRPr sz="1116"/>
            </a:lvl8pPr>
            <a:lvl9pPr marL="4536887" indent="0" algn="r" rtl="1">
              <a:buNone/>
              <a:defRPr sz="1116"/>
            </a:lvl9pPr>
          </a:lstStyle>
          <a:p>
            <a:pPr lvl="0" rtl="1"/>
            <a:r>
              <a:rPr lang="ar-SA"/>
              <a:t>انقر لتحرير أنماط نص الشكل الرئيسي</a:t>
            </a:r>
          </a:p>
        </p:txBody>
      </p:sp>
      <p:sp>
        <p:nvSpPr>
          <p:cNvPr id="3" name="عنصر نائب للمحتوى 2"/>
          <p:cNvSpPr>
            <a:spLocks noGrp="1"/>
          </p:cNvSpPr>
          <p:nvPr>
            <p:ph idx="1"/>
          </p:nvPr>
        </p:nvSpPr>
        <p:spPr>
          <a:xfrm>
            <a:off x="2197996" y="2969948"/>
            <a:ext cx="7032329" cy="6296290"/>
          </a:xfrm>
        </p:spPr>
        <p:txBody>
          <a:bodyPr rtlCol="1">
            <a:normAutofit/>
          </a:bodyPr>
          <a:lstStyle>
            <a:lvl1pPr algn="r" rtl="1">
              <a:defRPr sz="2977">
                <a:cs typeface="+mj-cs"/>
              </a:defRPr>
            </a:lvl1pPr>
            <a:lvl2pPr algn="r" rtl="1">
              <a:defRPr sz="2481">
                <a:cs typeface="+mj-cs"/>
              </a:defRPr>
            </a:lvl2pPr>
            <a:lvl3pPr algn="r" rtl="1">
              <a:defRPr sz="2233">
                <a:cs typeface="+mj-cs"/>
              </a:defRPr>
            </a:lvl3pPr>
            <a:lvl4pPr algn="r" rtl="1">
              <a:defRPr sz="1985">
                <a:cs typeface="+mj-cs"/>
              </a:defRPr>
            </a:lvl4pPr>
            <a:lvl5pPr algn="r" rtl="1">
              <a:defRPr sz="1985">
                <a:cs typeface="+mj-cs"/>
              </a:defRPr>
            </a:lvl5pPr>
            <a:lvl6pPr algn="r" rtl="1">
              <a:defRPr sz="1985"/>
            </a:lvl6pPr>
            <a:lvl7pPr algn="r" rtl="1">
              <a:defRPr sz="1985" baseline="0"/>
            </a:lvl7pPr>
            <a:lvl8pPr algn="r" rtl="1">
              <a:defRPr sz="1985" baseline="0"/>
            </a:lvl8pPr>
            <a:lvl9pPr algn="r" rtl="1">
              <a:defRPr sz="1985" baseline="0"/>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تذييل الصفحة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fld id="{6836ACE4-96FB-4243-98EA-BABFAB7983A1}" type="datetime1">
              <a:rPr lang="ar-SA" smtClean="0"/>
              <a:pPr/>
              <a:t>27/03/1444</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311" name="إطار" descr="رسم المربع"/>
          <p:cNvGrpSpPr/>
          <p:nvPr userDrawn="1"/>
        </p:nvGrpSpPr>
        <p:grpSpPr bwMode="invGray">
          <a:xfrm flipH="1">
            <a:off x="1835564" y="2542495"/>
            <a:ext cx="7803562" cy="7133931"/>
            <a:chOff x="4417839" y="1630821"/>
            <a:chExt cx="6291028" cy="4575884"/>
          </a:xfrm>
        </p:grpSpPr>
        <p:grpSp>
          <p:nvGrpSpPr>
            <p:cNvPr id="312" name="المجموعة 614"/>
            <p:cNvGrpSpPr/>
            <p:nvPr/>
          </p:nvGrpSpPr>
          <p:grpSpPr bwMode="invGray">
            <a:xfrm>
              <a:off x="5414491" y="1630821"/>
              <a:ext cx="5294376" cy="4114800"/>
              <a:chOff x="3310555" y="716546"/>
              <a:chExt cx="5294376" cy="4114800"/>
            </a:xfrm>
          </p:grpSpPr>
          <p:grpSp>
            <p:nvGrpSpPr>
              <p:cNvPr id="464" name="المجموعة 766"/>
              <p:cNvGrpSpPr/>
              <p:nvPr/>
            </p:nvGrpSpPr>
            <p:grpSpPr bwMode="invGray">
              <a:xfrm flipH="1">
                <a:off x="3310555" y="737968"/>
                <a:ext cx="5294376" cy="54864"/>
                <a:chOff x="1522413" y="1514475"/>
                <a:chExt cx="10569575" cy="64008"/>
              </a:xfrm>
              <a:solidFill>
                <a:schemeClr val="accent1"/>
              </a:solidFill>
            </p:grpSpPr>
            <p:sp>
              <p:nvSpPr>
                <p:cNvPr id="540" name="شكل حر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1" name="شكل حر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2" name="شكل حر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0"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nvGrpSpPr>
              <p:cNvPr id="465" name="المجموعة 767"/>
              <p:cNvGrpSpPr/>
              <p:nvPr/>
            </p:nvGrpSpPr>
            <p:grpSpPr bwMode="invGray">
              <a:xfrm rot="16200000" flipH="1">
                <a:off x="6492229" y="2755658"/>
                <a:ext cx="4114800" cy="36576"/>
                <a:chOff x="1522413" y="1514475"/>
                <a:chExt cx="10569575" cy="64008"/>
              </a:xfrm>
              <a:solidFill>
                <a:schemeClr val="accent1"/>
              </a:solidFill>
            </p:grpSpPr>
            <p:sp>
              <p:nvSpPr>
                <p:cNvPr id="466" name="شكل حر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7" name="شكل حر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8" name="شكل حر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9"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0"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1"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2"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3"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4"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5"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6"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7"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8"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9"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0"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1"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2"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3"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4"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5"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6"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7"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8"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9"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0"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1"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2"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3"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4"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5"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6"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7"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8"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9"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0"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1"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2"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3"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4"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5"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6"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7"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8"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9"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0"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1"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2"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3"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4"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5"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6"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7"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8"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9"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0"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1"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2"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3"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4"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5"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6"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7"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8"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9"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0"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1"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2"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3"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4"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5"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6"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7"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8"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9"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grpSp>
          <p:nvGrpSpPr>
            <p:cNvPr id="313" name="المجموعة 615"/>
            <p:cNvGrpSpPr/>
            <p:nvPr/>
          </p:nvGrpSpPr>
          <p:grpSpPr bwMode="invGray">
            <a:xfrm rot="10800000">
              <a:off x="4417839" y="2091905"/>
              <a:ext cx="5294376" cy="4114800"/>
              <a:chOff x="3310555" y="716547"/>
              <a:chExt cx="5294376" cy="4114800"/>
            </a:xfrm>
          </p:grpSpPr>
          <p:grpSp>
            <p:nvGrpSpPr>
              <p:cNvPr id="314" name="المجموعة 616"/>
              <p:cNvGrpSpPr/>
              <p:nvPr/>
            </p:nvGrpSpPr>
            <p:grpSpPr bwMode="invGray">
              <a:xfrm flipH="1">
                <a:off x="3310555" y="737968"/>
                <a:ext cx="5294376" cy="54864"/>
                <a:chOff x="1522413" y="1514476"/>
                <a:chExt cx="10569575" cy="64008"/>
              </a:xfrm>
              <a:solidFill>
                <a:schemeClr val="accent1"/>
              </a:solidFill>
            </p:grpSpPr>
            <p:sp>
              <p:nvSpPr>
                <p:cNvPr id="390" name="شكل حر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1" name="شكل حر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2" name="شكل حر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0" name="شكل حر 62"/>
                <p:cNvSpPr>
                  <a:spLocks noEditPoints="1"/>
                </p:cNvSpPr>
                <p:nvPr/>
              </p:nvSpPr>
              <p:spPr bwMode="invGray">
                <a:xfrm rot="10800000">
                  <a:off x="1562101" y="1514476"/>
                  <a:ext cx="9563099"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nvGrpSpPr>
              <p:cNvPr id="315" name="المجموعة 617"/>
              <p:cNvGrpSpPr/>
              <p:nvPr/>
            </p:nvGrpSpPr>
            <p:grpSpPr bwMode="invGray">
              <a:xfrm rot="16200000" flipH="1">
                <a:off x="6492227" y="2755659"/>
                <a:ext cx="4114800" cy="36576"/>
                <a:chOff x="1522413" y="1514473"/>
                <a:chExt cx="10569575" cy="64008"/>
              </a:xfrm>
              <a:solidFill>
                <a:schemeClr val="accent1"/>
              </a:solidFill>
            </p:grpSpPr>
            <p:sp>
              <p:nvSpPr>
                <p:cNvPr id="316" name="شكل حر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17" name="شكل حر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18" name="شكل حر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19" name="شكل حر 318"/>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0" name="شكل حر 319"/>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1" name="شكل حر 320"/>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2" name="شكل حر 321"/>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3" name="شكل حر 322"/>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4" name="شكل حر 323"/>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5" name="شكل حر 324"/>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6" name="شكل حر 325"/>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7" name="شكل حر 326"/>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8" name="شكل حر 327"/>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9" name="شكل حر 328"/>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0" name="شكل حر 329"/>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1" name="شكل حر 330"/>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2" name="شكل حر 331"/>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3" name="شكل حر 332"/>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4" name="شكل حر 333"/>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5" name="شكل حر 334"/>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6" name="شكل حر 335"/>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7" name="شكل حر 336"/>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8" name="شكل حر 337"/>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9" name="شكل حر 338"/>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0" name="شكل حر 339"/>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1" name="شكل حر 340"/>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2" name="شكل حر 341"/>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3" name="شكل حر 342"/>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4" name="شكل حر 343"/>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5" name="شكل حر 344"/>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6" name="شكل حر 345"/>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7" name="شكل حر 346"/>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8" name="شكل حر 347"/>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9" name="شكل حر 348"/>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0" name="شكل حر 349"/>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1" name="شكل حر 350"/>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2" name="شكل حر 351"/>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3" name="شكل حر 352"/>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4" name="شكل حر 353"/>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5" name="شكل حر 354"/>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6" name="شكل حر 355"/>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7" name="شكل حر 356"/>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8" name="شكل حر 357"/>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9" name="شكل حر 358"/>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0" name="شكل حر 359"/>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1" name="شكل حر 360"/>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2" name="شكل حر 361"/>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3" name="شكل حر 362"/>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4" name="شكل حر 363"/>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5" name="شكل حر 364"/>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6" name="شكل حر 365"/>
                <p:cNvSpPr>
                  <a:spLocks noEditPoints="1"/>
                </p:cNvSpPr>
                <p:nvPr/>
              </p:nvSpPr>
              <p:spPr bwMode="invGray">
                <a:xfrm rot="10800000">
                  <a:off x="1562098" y="1514473"/>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7" name="شكل حر 366"/>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8" name="شكل حر 367"/>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9" name="شكل حر 368"/>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0" name="شكل حر 369"/>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1" name="شكل حر 370"/>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2" name="شكل حر 371"/>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3" name="شكل حر 372"/>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4" name="شكل حر 373"/>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5" name="شكل حر 374"/>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6" name="شكل حر 375"/>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7" name="شكل حر 376"/>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8" name="شكل حر 377"/>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9" name="شكل حر 378"/>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0" name="شكل حر 379"/>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1" name="شكل حر 380"/>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2" name="شكل حر 381"/>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3" name="شكل حر 382"/>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4" name="شكل حر 383"/>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5" name="شكل حر 384"/>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6" name="شكل حر 385"/>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7" name="شكل حر 386"/>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8" name="شكل حر 387"/>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9" name="شكل حر 388"/>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gr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1888444" y="428168"/>
            <a:ext cx="11342464" cy="1591396"/>
          </a:xfrm>
        </p:spPr>
        <p:txBody>
          <a:bodyPr rtlCol="1" anchor="b">
            <a:noAutofit/>
          </a:bodyPr>
          <a:lstStyle>
            <a:lvl1pPr algn="r" rtl="1">
              <a:defRPr sz="3969" b="0">
                <a:cs typeface="+mj-cs"/>
              </a:defRPr>
            </a:lvl1pPr>
          </a:lstStyle>
          <a:p>
            <a:pPr rtl="1"/>
            <a:r>
              <a:rPr lang="ar-SA"/>
              <a:t>انقر لتحرير نمط عنوان الشكل الرئيسي</a:t>
            </a:r>
            <a:endParaRPr lang="ar-SA" dirty="0"/>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5755768" y="2937693"/>
            <a:ext cx="7032329" cy="6301042"/>
          </a:xfrm>
          <a:solidFill>
            <a:schemeClr val="bg1"/>
          </a:solidFill>
        </p:spPr>
        <p:txBody>
          <a:bodyPr tIns="914400" rtlCol="1">
            <a:normAutofit/>
          </a:bodyPr>
          <a:lstStyle>
            <a:lvl1pPr marL="0" indent="0" algn="ctr" rtl="1">
              <a:buNone/>
              <a:defRPr sz="2977">
                <a:cs typeface="+mj-cs"/>
              </a:defRPr>
            </a:lvl1pPr>
            <a:lvl2pPr marL="567111" indent="0" algn="r" rtl="1">
              <a:buNone/>
              <a:defRPr sz="3473"/>
            </a:lvl2pPr>
            <a:lvl3pPr marL="1134222" indent="0" algn="r" rtl="1">
              <a:buNone/>
              <a:defRPr sz="2977"/>
            </a:lvl3pPr>
            <a:lvl4pPr marL="1701333" indent="0" algn="r" rtl="1">
              <a:buNone/>
              <a:defRPr sz="2481"/>
            </a:lvl4pPr>
            <a:lvl5pPr marL="2268444" indent="0" algn="r" rtl="1">
              <a:buNone/>
              <a:defRPr sz="2481"/>
            </a:lvl5pPr>
            <a:lvl6pPr marL="2835554" indent="0" algn="r" rtl="1">
              <a:buNone/>
              <a:defRPr sz="2481"/>
            </a:lvl6pPr>
            <a:lvl7pPr marL="3402665" indent="0" algn="r" rtl="1">
              <a:buNone/>
              <a:defRPr sz="2481"/>
            </a:lvl7pPr>
            <a:lvl8pPr marL="3969776" indent="0" algn="r" rtl="1">
              <a:buNone/>
              <a:defRPr sz="2481"/>
            </a:lvl8pPr>
            <a:lvl9pPr marL="4536887" indent="0" algn="r" rtl="1">
              <a:buNone/>
              <a:defRPr sz="2481"/>
            </a:lvl9pPr>
          </a:lstStyle>
          <a:p>
            <a:pPr rtl="1"/>
            <a:r>
              <a:rPr lang="ar-SA"/>
              <a:t>انقر فوق الأيقونة لإضافة صورة</a:t>
            </a:r>
            <a:endParaRPr lang="ar-SA" dirty="0"/>
          </a:p>
        </p:txBody>
      </p:sp>
      <p:sp>
        <p:nvSpPr>
          <p:cNvPr id="4" name="عنصر نائب للنص 3"/>
          <p:cNvSpPr>
            <a:spLocks noGrp="1"/>
          </p:cNvSpPr>
          <p:nvPr>
            <p:ph type="body" sz="half" idx="2"/>
          </p:nvPr>
        </p:nvSpPr>
        <p:spPr>
          <a:xfrm>
            <a:off x="1824884" y="5319010"/>
            <a:ext cx="3402740" cy="4276725"/>
          </a:xfrm>
        </p:spPr>
        <p:txBody>
          <a:bodyPr rtlCol="1" anchor="b">
            <a:normAutofit/>
          </a:bodyPr>
          <a:lstStyle>
            <a:lvl1pPr marL="0" indent="0" algn="r" rtl="1">
              <a:spcBef>
                <a:spcPts val="1488"/>
              </a:spcBef>
              <a:buNone/>
              <a:defRPr sz="1985">
                <a:cs typeface="+mj-cs"/>
              </a:defRPr>
            </a:lvl1pPr>
            <a:lvl2pPr marL="567111" indent="0" algn="r" rtl="1">
              <a:buNone/>
              <a:defRPr sz="1488"/>
            </a:lvl2pPr>
            <a:lvl3pPr marL="1134222" indent="0" algn="r" rtl="1">
              <a:buNone/>
              <a:defRPr sz="1240"/>
            </a:lvl3pPr>
            <a:lvl4pPr marL="1701333" indent="0" algn="r" rtl="1">
              <a:buNone/>
              <a:defRPr sz="1116"/>
            </a:lvl4pPr>
            <a:lvl5pPr marL="2268444" indent="0" algn="r" rtl="1">
              <a:buNone/>
              <a:defRPr sz="1116"/>
            </a:lvl5pPr>
            <a:lvl6pPr marL="2835554" indent="0" algn="r" rtl="1">
              <a:buNone/>
              <a:defRPr sz="1116"/>
            </a:lvl6pPr>
            <a:lvl7pPr marL="3402665" indent="0" algn="r" rtl="1">
              <a:buNone/>
              <a:defRPr sz="1116"/>
            </a:lvl7pPr>
            <a:lvl8pPr marL="3969776" indent="0" algn="r" rtl="1">
              <a:buNone/>
              <a:defRPr sz="1116"/>
            </a:lvl8pPr>
            <a:lvl9pPr marL="4536887" indent="0" algn="r" rtl="1">
              <a:buNone/>
              <a:defRPr sz="1116"/>
            </a:lvl9pPr>
          </a:lstStyle>
          <a:p>
            <a:pPr lvl="0" rtl="1"/>
            <a:r>
              <a:rPr lang="ar-SA"/>
              <a:t>انقر لتحرير أنماط نص الشكل الرئيسي</a:t>
            </a:r>
          </a:p>
        </p:txBody>
      </p:sp>
      <p:sp>
        <p:nvSpPr>
          <p:cNvPr id="6" name="عنصر نائب لتذييل الصفحة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fld id="{A94A068B-38B5-41F1-A9DB-E53BE37309DB}" type="datetime1">
              <a:rPr lang="ar-SA" smtClean="0"/>
              <a:pPr/>
              <a:t>27/03/1444</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311" name="إطار" descr="رسم المربع"/>
          <p:cNvGrpSpPr/>
          <p:nvPr userDrawn="1"/>
        </p:nvGrpSpPr>
        <p:grpSpPr bwMode="invGray">
          <a:xfrm rot="10800000">
            <a:off x="5427345" y="2542496"/>
            <a:ext cx="7803562" cy="7133932"/>
            <a:chOff x="4417839" y="1630821"/>
            <a:chExt cx="6291028" cy="4575885"/>
          </a:xfrm>
        </p:grpSpPr>
        <p:grpSp>
          <p:nvGrpSpPr>
            <p:cNvPr id="312" name="المجموعة 615"/>
            <p:cNvGrpSpPr/>
            <p:nvPr/>
          </p:nvGrpSpPr>
          <p:grpSpPr bwMode="invGray">
            <a:xfrm>
              <a:off x="5414491" y="1630821"/>
              <a:ext cx="5294376" cy="4114800"/>
              <a:chOff x="3310555" y="716546"/>
              <a:chExt cx="5294376" cy="4114800"/>
            </a:xfrm>
          </p:grpSpPr>
          <p:grpSp>
            <p:nvGrpSpPr>
              <p:cNvPr id="464" name="المجموعة 767"/>
              <p:cNvGrpSpPr/>
              <p:nvPr/>
            </p:nvGrpSpPr>
            <p:grpSpPr bwMode="invGray">
              <a:xfrm flipH="1">
                <a:off x="3310555" y="737968"/>
                <a:ext cx="5294376" cy="54864"/>
                <a:chOff x="1522413" y="1514475"/>
                <a:chExt cx="10569575" cy="64008"/>
              </a:xfrm>
              <a:solidFill>
                <a:schemeClr val="accent1"/>
              </a:solidFill>
            </p:grpSpPr>
            <p:sp>
              <p:nvSpPr>
                <p:cNvPr id="540" name="شكل حر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1" name="شكل حر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2" name="شكل حر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4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5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6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7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8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0"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9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0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61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nvGrpSpPr>
              <p:cNvPr id="465" name="المجموعة 768"/>
              <p:cNvGrpSpPr/>
              <p:nvPr/>
            </p:nvGrpSpPr>
            <p:grpSpPr bwMode="invGray">
              <a:xfrm rot="16200000" flipH="1">
                <a:off x="6492229" y="2755658"/>
                <a:ext cx="4114800" cy="36576"/>
                <a:chOff x="1522413" y="1514475"/>
                <a:chExt cx="10569575" cy="64008"/>
              </a:xfrm>
              <a:solidFill>
                <a:schemeClr val="accent1"/>
              </a:solidFill>
            </p:grpSpPr>
            <p:sp>
              <p:nvSpPr>
                <p:cNvPr id="466" name="شكل حر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7" name="شكل حر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8" name="شكل حر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9"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0"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1"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2"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3"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4"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5"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6"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7"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8"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79"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0"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1"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2"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3"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4"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5"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6"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7"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8"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89"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0"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1"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2"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3"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4"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5"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6"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7"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8"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99"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0"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1"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2"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3"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4"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5"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6"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7"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8"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09"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0"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1"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2"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3"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4"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5"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6"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7"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8"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19"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0"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1"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2"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3"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4"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5"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6"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7"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8"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29"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0"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1"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2"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3"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4"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5"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6"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7"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8"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539"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grpSp>
          <p:nvGrpSpPr>
            <p:cNvPr id="313" name="المجموعة 616"/>
            <p:cNvGrpSpPr/>
            <p:nvPr/>
          </p:nvGrpSpPr>
          <p:grpSpPr bwMode="invGray">
            <a:xfrm rot="10800000">
              <a:off x="4417839" y="2091906"/>
              <a:ext cx="5294376" cy="4114800"/>
              <a:chOff x="3310555" y="716546"/>
              <a:chExt cx="5294376" cy="4114800"/>
            </a:xfrm>
          </p:grpSpPr>
          <p:grpSp>
            <p:nvGrpSpPr>
              <p:cNvPr id="314" name="المجموعة 617"/>
              <p:cNvGrpSpPr/>
              <p:nvPr/>
            </p:nvGrpSpPr>
            <p:grpSpPr bwMode="invGray">
              <a:xfrm flipH="1">
                <a:off x="3310555" y="737968"/>
                <a:ext cx="5294376" cy="54864"/>
                <a:chOff x="1522413" y="1514475"/>
                <a:chExt cx="10569575" cy="64008"/>
              </a:xfrm>
              <a:solidFill>
                <a:schemeClr val="accent1"/>
              </a:solidFill>
            </p:grpSpPr>
            <p:sp>
              <p:nvSpPr>
                <p:cNvPr id="390" name="شكل حر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1" name="شكل حر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2" name="شكل حر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9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0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1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2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3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0"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4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5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46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nvGrpSpPr>
              <p:cNvPr id="315" name="المجموعة 618"/>
              <p:cNvGrpSpPr/>
              <p:nvPr/>
            </p:nvGrpSpPr>
            <p:grpSpPr bwMode="invGray">
              <a:xfrm rot="16200000" flipH="1">
                <a:off x="6492229" y="2755658"/>
                <a:ext cx="4114800" cy="36576"/>
                <a:chOff x="1522413" y="1514475"/>
                <a:chExt cx="10569575" cy="64008"/>
              </a:xfrm>
              <a:solidFill>
                <a:schemeClr val="accent1"/>
              </a:solidFill>
            </p:grpSpPr>
            <p:sp>
              <p:nvSpPr>
                <p:cNvPr id="316" name="شكل حر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17" name="شكل حر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18" name="شكل حر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19"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0"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1"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2"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3"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4"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5"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6"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7"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8"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29"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0"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1"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2"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3"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4"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5"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6"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7"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8"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39"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0"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1"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2"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3"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4"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5"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6"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7"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8"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49"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0"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1"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2"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3"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4"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5"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6"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7"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8"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59"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0"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1"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2"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3"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4"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5"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6"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7"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8"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69"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0"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1"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2"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3"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4"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5"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6"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7"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8"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79"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0"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1"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2"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3"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4"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5"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6"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7"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8"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sp>
              <p:nvSpPr>
                <p:cNvPr id="389"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sz="3025" dirty="0">
                    <a:ln>
                      <a:noFill/>
                    </a:ln>
                    <a:cs typeface="+mj-cs"/>
                  </a:endParaRPr>
                </a:p>
              </p:txBody>
            </p:sp>
          </p:grpSp>
        </p:grpSp>
      </p:gr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888444" y="428168"/>
            <a:ext cx="11342464" cy="1591396"/>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888444" y="2969948"/>
            <a:ext cx="11342466" cy="6652684"/>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تذييل الصفحة 4"/>
          <p:cNvSpPr>
            <a:spLocks noGrp="1"/>
          </p:cNvSpPr>
          <p:nvPr>
            <p:ph type="ftr" sz="quarter" idx="3"/>
          </p:nvPr>
        </p:nvSpPr>
        <p:spPr>
          <a:xfrm>
            <a:off x="5385703" y="9979027"/>
            <a:ext cx="7845205" cy="430644"/>
          </a:xfrm>
          <a:prstGeom prst="rect">
            <a:avLst/>
          </a:prstGeom>
        </p:spPr>
        <p:txBody>
          <a:bodyPr vert="horz" lIns="91440" tIns="45720" rIns="91440" bIns="45720" rtlCol="1" anchor="ctr"/>
          <a:lstStyle>
            <a:lvl1pPr algn="r" rtl="1">
              <a:defRPr sz="1488">
                <a:solidFill>
                  <a:schemeClr val="tx1">
                    <a:tint val="75000"/>
                  </a:schemeClr>
                </a:solidFill>
                <a:cs typeface="+mj-cs"/>
              </a:defRPr>
            </a:lvl1pPr>
          </a:lstStyle>
          <a:p>
            <a:endParaRPr lang="ar-SA" dirty="0"/>
          </a:p>
        </p:txBody>
      </p:sp>
      <p:sp>
        <p:nvSpPr>
          <p:cNvPr id="4" name="عنصر نائب للتاريخ 3"/>
          <p:cNvSpPr>
            <a:spLocks noGrp="1"/>
          </p:cNvSpPr>
          <p:nvPr>
            <p:ph type="dt" sz="half" idx="2"/>
          </p:nvPr>
        </p:nvSpPr>
        <p:spPr>
          <a:xfrm>
            <a:off x="3559224" y="9979027"/>
            <a:ext cx="1542917" cy="430644"/>
          </a:xfrm>
          <a:prstGeom prst="rect">
            <a:avLst/>
          </a:prstGeom>
        </p:spPr>
        <p:txBody>
          <a:bodyPr vert="horz" lIns="91440" tIns="45720" rIns="91440" bIns="45720" rtlCol="1" anchor="ctr"/>
          <a:lstStyle>
            <a:lvl1pPr algn="l" rtl="1">
              <a:defRPr sz="1488">
                <a:solidFill>
                  <a:schemeClr val="tx1">
                    <a:tint val="75000"/>
                  </a:schemeClr>
                </a:solidFill>
                <a:cs typeface="+mj-cs"/>
              </a:defRPr>
            </a:lvl1pPr>
          </a:lstStyle>
          <a:p>
            <a:fld id="{6C974EF5-82F8-473F-89C6-45D4485E88C3}" type="datetime1">
              <a:rPr lang="ar-SA" smtClean="0"/>
              <a:pPr/>
              <a:t>27/03/1444</a:t>
            </a:fld>
            <a:endParaRPr lang="ar-SA" dirty="0"/>
          </a:p>
        </p:txBody>
      </p:sp>
      <p:sp>
        <p:nvSpPr>
          <p:cNvPr id="6" name="عنصر نائب لرقم الشريحة 5"/>
          <p:cNvSpPr>
            <a:spLocks noGrp="1"/>
          </p:cNvSpPr>
          <p:nvPr>
            <p:ph type="sldNum" sz="quarter" idx="4"/>
          </p:nvPr>
        </p:nvSpPr>
        <p:spPr>
          <a:xfrm>
            <a:off x="1888441" y="9979027"/>
            <a:ext cx="1417811" cy="430644"/>
          </a:xfrm>
          <a:prstGeom prst="rect">
            <a:avLst/>
          </a:prstGeom>
        </p:spPr>
        <p:txBody>
          <a:bodyPr vert="horz" lIns="91440" tIns="45720" rIns="91440" bIns="45720" rtlCol="1" anchor="ctr"/>
          <a:lstStyle>
            <a:lvl1pPr algn="l" rtl="1">
              <a:defRPr sz="1488">
                <a:solidFill>
                  <a:schemeClr val="tx1">
                    <a:tint val="75000"/>
                  </a:schemeClr>
                </a:solidFill>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1134222" rtl="1" eaLnBrk="1" latinLnBrk="0" hangingPunct="1">
        <a:lnSpc>
          <a:spcPct val="90000"/>
        </a:lnSpc>
        <a:spcBef>
          <a:spcPct val="0"/>
        </a:spcBef>
        <a:buNone/>
        <a:defRPr sz="3969" kern="1200">
          <a:solidFill>
            <a:schemeClr val="tx1"/>
          </a:solidFill>
          <a:latin typeface="+mj-lt"/>
          <a:ea typeface="+mj-ea"/>
          <a:cs typeface="+mj-cs"/>
        </a:defRPr>
      </a:lvl1pPr>
    </p:titleStyle>
    <p:bodyStyle>
      <a:lvl1pPr marL="340267" indent="-340267" algn="r" defTabSz="1134222" rtl="1" eaLnBrk="1" latinLnBrk="0" hangingPunct="1">
        <a:lnSpc>
          <a:spcPct val="90000"/>
        </a:lnSpc>
        <a:spcBef>
          <a:spcPts val="2233"/>
        </a:spcBef>
        <a:buSzPct val="100000"/>
        <a:buFont typeface="Arial" pitchFamily="34" charset="0"/>
        <a:buChar char="▪"/>
        <a:defRPr sz="2977" kern="1200">
          <a:solidFill>
            <a:schemeClr val="tx1"/>
          </a:solidFill>
          <a:latin typeface="+mn-lt"/>
          <a:ea typeface="+mn-ea"/>
          <a:cs typeface="+mj-cs"/>
        </a:defRPr>
      </a:lvl1pPr>
      <a:lvl2pPr marL="714560" indent="-340267" algn="r" defTabSz="1134222" rtl="1" eaLnBrk="1" latinLnBrk="0" hangingPunct="1">
        <a:lnSpc>
          <a:spcPct val="90000"/>
        </a:lnSpc>
        <a:spcBef>
          <a:spcPts val="744"/>
        </a:spcBef>
        <a:buSzPct val="100000"/>
        <a:buFont typeface="Consolas" pitchFamily="49" charset="0"/>
        <a:buChar char="–"/>
        <a:defRPr sz="2481" kern="1200">
          <a:solidFill>
            <a:schemeClr val="tx1"/>
          </a:solidFill>
          <a:latin typeface="+mn-lt"/>
          <a:ea typeface="+mn-ea"/>
          <a:cs typeface="+mj-cs"/>
        </a:defRPr>
      </a:lvl2pPr>
      <a:lvl3pPr marL="998115" indent="-283555" algn="r" defTabSz="1134222" rtl="1" eaLnBrk="1" latinLnBrk="0" hangingPunct="1">
        <a:lnSpc>
          <a:spcPct val="90000"/>
        </a:lnSpc>
        <a:spcBef>
          <a:spcPts val="744"/>
        </a:spcBef>
        <a:buSzPct val="100000"/>
        <a:buFont typeface="Arial" pitchFamily="34" charset="0"/>
        <a:buChar char="▪"/>
        <a:defRPr sz="2233" kern="1200">
          <a:solidFill>
            <a:schemeClr val="tx1"/>
          </a:solidFill>
          <a:latin typeface="+mn-lt"/>
          <a:ea typeface="+mn-ea"/>
          <a:cs typeface="+mj-cs"/>
        </a:defRPr>
      </a:lvl3pPr>
      <a:lvl4pPr marL="1281671" indent="-283555" algn="r" defTabSz="1134222" rtl="1" eaLnBrk="1" latinLnBrk="0" hangingPunct="1">
        <a:lnSpc>
          <a:spcPct val="90000"/>
        </a:lnSpc>
        <a:spcBef>
          <a:spcPts val="744"/>
        </a:spcBef>
        <a:buSzPct val="100000"/>
        <a:buFont typeface="Consolas" pitchFamily="49" charset="0"/>
        <a:buChar char="–"/>
        <a:defRPr sz="1985" kern="1200">
          <a:solidFill>
            <a:schemeClr val="tx1"/>
          </a:solidFill>
          <a:latin typeface="+mn-lt"/>
          <a:ea typeface="+mn-ea"/>
          <a:cs typeface="+mj-cs"/>
        </a:defRPr>
      </a:lvl4pPr>
      <a:lvl5pPr marL="1565226" indent="-283555" algn="r" defTabSz="1134222" rtl="1" eaLnBrk="1" latinLnBrk="0" hangingPunct="1">
        <a:lnSpc>
          <a:spcPct val="90000"/>
        </a:lnSpc>
        <a:spcBef>
          <a:spcPts val="744"/>
        </a:spcBef>
        <a:buSzPct val="100000"/>
        <a:buFont typeface="Arial" pitchFamily="34" charset="0"/>
        <a:buChar char="▪"/>
        <a:defRPr sz="1985" kern="1200">
          <a:solidFill>
            <a:schemeClr val="tx1"/>
          </a:solidFill>
          <a:latin typeface="+mn-lt"/>
          <a:ea typeface="+mn-ea"/>
          <a:cs typeface="+mj-cs"/>
        </a:defRPr>
      </a:lvl5pPr>
      <a:lvl6pPr marL="1848781" indent="-283555" algn="r" defTabSz="1134222" rtl="1" eaLnBrk="1" latinLnBrk="0" hangingPunct="1">
        <a:lnSpc>
          <a:spcPct val="90000"/>
        </a:lnSpc>
        <a:spcBef>
          <a:spcPts val="744"/>
        </a:spcBef>
        <a:buSzPct val="100000"/>
        <a:buFont typeface="Consolas" pitchFamily="49" charset="0"/>
        <a:buChar char="–"/>
        <a:defRPr sz="1985" kern="1200">
          <a:solidFill>
            <a:schemeClr val="tx1"/>
          </a:solidFill>
          <a:latin typeface="+mn-lt"/>
          <a:ea typeface="+mn-ea"/>
          <a:cs typeface="+mn-cs"/>
        </a:defRPr>
      </a:lvl6pPr>
      <a:lvl7pPr marL="2132337" indent="-283555" algn="r" defTabSz="1134222" rtl="1" eaLnBrk="1" latinLnBrk="0" hangingPunct="1">
        <a:lnSpc>
          <a:spcPct val="90000"/>
        </a:lnSpc>
        <a:spcBef>
          <a:spcPts val="744"/>
        </a:spcBef>
        <a:buSzPct val="100000"/>
        <a:buFont typeface="Arial" pitchFamily="34" charset="0"/>
        <a:buChar char="▪"/>
        <a:defRPr sz="1985" kern="1200">
          <a:solidFill>
            <a:schemeClr val="tx1"/>
          </a:solidFill>
          <a:latin typeface="+mn-lt"/>
          <a:ea typeface="+mn-ea"/>
          <a:cs typeface="+mn-cs"/>
        </a:defRPr>
      </a:lvl7pPr>
      <a:lvl8pPr marL="2415892" indent="-283555" algn="r" defTabSz="1134222" rtl="1" eaLnBrk="1" latinLnBrk="0" hangingPunct="1">
        <a:lnSpc>
          <a:spcPct val="90000"/>
        </a:lnSpc>
        <a:spcBef>
          <a:spcPts val="744"/>
        </a:spcBef>
        <a:buSzPct val="100000"/>
        <a:buFont typeface="Consolas" pitchFamily="49" charset="0"/>
        <a:buChar char="–"/>
        <a:defRPr sz="1985" kern="1200">
          <a:solidFill>
            <a:schemeClr val="tx1"/>
          </a:solidFill>
          <a:latin typeface="+mn-lt"/>
          <a:ea typeface="+mn-ea"/>
          <a:cs typeface="+mn-cs"/>
        </a:defRPr>
      </a:lvl8pPr>
      <a:lvl9pPr marL="2699448" indent="-283555" algn="r" defTabSz="1134222" rtl="1" eaLnBrk="1" latinLnBrk="0" hangingPunct="1">
        <a:lnSpc>
          <a:spcPct val="90000"/>
        </a:lnSpc>
        <a:spcBef>
          <a:spcPts val="744"/>
        </a:spcBef>
        <a:buSzPct val="100000"/>
        <a:buFont typeface="Arial" pitchFamily="34" charset="0"/>
        <a:buChar char="▪"/>
        <a:defRPr sz="1985" kern="1200">
          <a:solidFill>
            <a:schemeClr val="tx1"/>
          </a:solidFill>
          <a:latin typeface="+mn-lt"/>
          <a:ea typeface="+mn-ea"/>
          <a:cs typeface="+mn-cs"/>
        </a:defRPr>
      </a:lvl9pPr>
    </p:bodyStyle>
    <p:otherStyle>
      <a:defPPr>
        <a:defRPr/>
      </a:defPPr>
      <a:lvl1pPr marL="0" algn="r" defTabSz="1134222" rtl="1" eaLnBrk="1" latinLnBrk="0" hangingPunct="1">
        <a:defRPr sz="2233" kern="1200">
          <a:solidFill>
            <a:schemeClr val="tx1"/>
          </a:solidFill>
          <a:latin typeface="+mn-lt"/>
          <a:ea typeface="+mn-ea"/>
          <a:cs typeface="+mn-cs"/>
        </a:defRPr>
      </a:lvl1pPr>
      <a:lvl2pPr marL="567111" algn="r" defTabSz="1134222" rtl="1" eaLnBrk="1" latinLnBrk="0" hangingPunct="1">
        <a:defRPr sz="2233" kern="1200">
          <a:solidFill>
            <a:schemeClr val="tx1"/>
          </a:solidFill>
          <a:latin typeface="+mn-lt"/>
          <a:ea typeface="+mn-ea"/>
          <a:cs typeface="+mn-cs"/>
        </a:defRPr>
      </a:lvl2pPr>
      <a:lvl3pPr marL="1134222" algn="r" defTabSz="1134222" rtl="1" eaLnBrk="1" latinLnBrk="0" hangingPunct="1">
        <a:defRPr sz="2233" kern="1200">
          <a:solidFill>
            <a:schemeClr val="tx1"/>
          </a:solidFill>
          <a:latin typeface="+mn-lt"/>
          <a:ea typeface="+mn-ea"/>
          <a:cs typeface="+mn-cs"/>
        </a:defRPr>
      </a:lvl3pPr>
      <a:lvl4pPr marL="1701333" algn="r" defTabSz="1134222" rtl="1" eaLnBrk="1" latinLnBrk="0" hangingPunct="1">
        <a:defRPr sz="2233" kern="1200">
          <a:solidFill>
            <a:schemeClr val="tx1"/>
          </a:solidFill>
          <a:latin typeface="+mn-lt"/>
          <a:ea typeface="+mn-ea"/>
          <a:cs typeface="+mn-cs"/>
        </a:defRPr>
      </a:lvl4pPr>
      <a:lvl5pPr marL="2268444" algn="r" defTabSz="1134222" rtl="1" eaLnBrk="1" latinLnBrk="0" hangingPunct="1">
        <a:defRPr sz="2233" kern="1200">
          <a:solidFill>
            <a:schemeClr val="tx1"/>
          </a:solidFill>
          <a:latin typeface="+mn-lt"/>
          <a:ea typeface="+mn-ea"/>
          <a:cs typeface="+mn-cs"/>
        </a:defRPr>
      </a:lvl5pPr>
      <a:lvl6pPr marL="2835554" algn="r" defTabSz="1134222" rtl="1" eaLnBrk="1" latinLnBrk="0" hangingPunct="1">
        <a:defRPr sz="2233" kern="1200">
          <a:solidFill>
            <a:schemeClr val="tx1"/>
          </a:solidFill>
          <a:latin typeface="+mn-lt"/>
          <a:ea typeface="+mn-ea"/>
          <a:cs typeface="+mn-cs"/>
        </a:defRPr>
      </a:lvl6pPr>
      <a:lvl7pPr marL="3402665" algn="r" defTabSz="1134222" rtl="1" eaLnBrk="1" latinLnBrk="0" hangingPunct="1">
        <a:defRPr sz="2233" kern="1200">
          <a:solidFill>
            <a:schemeClr val="tx1"/>
          </a:solidFill>
          <a:latin typeface="+mn-lt"/>
          <a:ea typeface="+mn-ea"/>
          <a:cs typeface="+mn-cs"/>
        </a:defRPr>
      </a:lvl7pPr>
      <a:lvl8pPr marL="3969776" algn="r" defTabSz="1134222" rtl="1" eaLnBrk="1" latinLnBrk="0" hangingPunct="1">
        <a:defRPr sz="2233" kern="1200">
          <a:solidFill>
            <a:schemeClr val="tx1"/>
          </a:solidFill>
          <a:latin typeface="+mn-lt"/>
          <a:ea typeface="+mn-ea"/>
          <a:cs typeface="+mn-cs"/>
        </a:defRPr>
      </a:lvl8pPr>
      <a:lvl9pPr marL="4536887" algn="r" defTabSz="1134222" rtl="1" eaLnBrk="1" latinLnBrk="0" hangingPunct="1">
        <a:defRPr sz="22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47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0B6068-8140-F3F2-2406-03306D975F42}"/>
              </a:ext>
            </a:extLst>
          </p:cNvPr>
          <p:cNvSpPr>
            <a:spLocks noGrp="1"/>
          </p:cNvSpPr>
          <p:nvPr>
            <p:ph type="title"/>
          </p:nvPr>
        </p:nvSpPr>
        <p:spPr>
          <a:xfrm>
            <a:off x="2087067" y="660372"/>
            <a:ext cx="11342464" cy="1591396"/>
          </a:xfrm>
        </p:spPr>
        <p:txBody>
          <a:bodyPr/>
          <a:lstStyle/>
          <a:p>
            <a:pPr algn="ctr"/>
            <a:r>
              <a:rPr lang="ar-EG" dirty="0">
                <a:solidFill>
                  <a:schemeClr val="bg1"/>
                </a:solidFill>
              </a:rPr>
              <a:t>مشاكل توربينات الرياح ( الحالية )</a:t>
            </a:r>
            <a:endParaRPr lang="en-GB" dirty="0">
              <a:solidFill>
                <a:schemeClr val="bg1"/>
              </a:solidFill>
            </a:endParaRPr>
          </a:p>
        </p:txBody>
      </p:sp>
      <p:sp>
        <p:nvSpPr>
          <p:cNvPr id="3" name="عنصر نائب للمحتوى 2">
            <a:extLst>
              <a:ext uri="{FF2B5EF4-FFF2-40B4-BE49-F238E27FC236}">
                <a16:creationId xmlns:a16="http://schemas.microsoft.com/office/drawing/2014/main" id="{BF3D6110-DBB9-3471-7AE9-BDB67AB7EC8E}"/>
              </a:ext>
            </a:extLst>
          </p:cNvPr>
          <p:cNvSpPr>
            <a:spLocks noGrp="1"/>
          </p:cNvSpPr>
          <p:nvPr>
            <p:ph idx="1"/>
          </p:nvPr>
        </p:nvSpPr>
        <p:spPr>
          <a:xfrm>
            <a:off x="9003600" y="3291530"/>
            <a:ext cx="5880370" cy="5457116"/>
          </a:xfrm>
        </p:spPr>
        <p:txBody>
          <a:bodyPr>
            <a:normAutofit fontScale="77500" lnSpcReduction="20000"/>
          </a:bodyPr>
          <a:lstStyle/>
          <a:p>
            <a:pPr>
              <a:lnSpc>
                <a:spcPct val="120000"/>
              </a:lnSpc>
              <a:spcBef>
                <a:spcPts val="0"/>
              </a:spcBef>
            </a:pPr>
            <a:r>
              <a:rPr lang="ar-EG" dirty="0">
                <a:solidFill>
                  <a:schemeClr val="bg1"/>
                </a:solidFill>
              </a:rPr>
              <a:t>ليست مناسبة لكل الأماكن حيث أنها تعمل عند سرعات رياح عالية 11 م / ث . </a:t>
            </a:r>
          </a:p>
          <a:p>
            <a:pPr>
              <a:lnSpc>
                <a:spcPct val="120000"/>
              </a:lnSpc>
              <a:spcBef>
                <a:spcPts val="0"/>
              </a:spcBef>
            </a:pPr>
            <a:r>
              <a:rPr lang="ar-EG" dirty="0">
                <a:solidFill>
                  <a:schemeClr val="bg1"/>
                </a:solidFill>
              </a:rPr>
              <a:t>صعبة الوصول للأماكن المناسبة حيث أن العنفات العملاقة لابد من معدات خاصة وطرق خاصة لنقلها .</a:t>
            </a:r>
          </a:p>
          <a:p>
            <a:pPr>
              <a:lnSpc>
                <a:spcPct val="120000"/>
              </a:lnSpc>
              <a:spcBef>
                <a:spcPts val="0"/>
              </a:spcBef>
            </a:pPr>
            <a:r>
              <a:rPr lang="ar-EG" dirty="0">
                <a:solidFill>
                  <a:schemeClr val="bg1"/>
                </a:solidFill>
              </a:rPr>
              <a:t>تكلفة باهظة نظراً لتكنولوجيا التصنيع المعقدة وتكاليف النقل وكذلك تكاليف الصيانة .  </a:t>
            </a:r>
          </a:p>
          <a:p>
            <a:pPr>
              <a:lnSpc>
                <a:spcPct val="120000"/>
              </a:lnSpc>
              <a:spcBef>
                <a:spcPts val="0"/>
              </a:spcBef>
            </a:pPr>
            <a:r>
              <a:rPr lang="ar-EG" dirty="0">
                <a:solidFill>
                  <a:schemeClr val="bg1"/>
                </a:solidFill>
              </a:rPr>
              <a:t>ليست مستمرة مثلها مثل أي مصدر للطاقة المتجددة فهي متواجدة طالما المصدر متوفر  . </a:t>
            </a:r>
          </a:p>
          <a:p>
            <a:pPr>
              <a:lnSpc>
                <a:spcPct val="120000"/>
              </a:lnSpc>
              <a:spcBef>
                <a:spcPts val="0"/>
              </a:spcBef>
            </a:pPr>
            <a:r>
              <a:rPr lang="ar-EG" dirty="0">
                <a:solidFill>
                  <a:schemeClr val="bg1"/>
                </a:solidFill>
              </a:rPr>
              <a:t>خطورتها على الحياة البرية حيث أن توربينات الرياح تقتل حوالي 500 ألف طائر سنوياً .</a:t>
            </a:r>
          </a:p>
          <a:p>
            <a:pPr>
              <a:lnSpc>
                <a:spcPct val="120000"/>
              </a:lnSpc>
              <a:spcBef>
                <a:spcPts val="0"/>
              </a:spcBef>
            </a:pPr>
            <a:r>
              <a:rPr lang="ar-EG" dirty="0">
                <a:solidFill>
                  <a:schemeClr val="bg1"/>
                </a:solidFill>
              </a:rPr>
              <a:t>غير مناسبة للأماكن السكنية نظرا للضرر الصحي وكذلك تشوه المناظر الطبيعية  . </a:t>
            </a:r>
            <a:endParaRPr lang="en-GB" dirty="0">
              <a:solidFill>
                <a:schemeClr val="bg1"/>
              </a:solidFill>
            </a:endParaRPr>
          </a:p>
        </p:txBody>
      </p:sp>
      <p:pic>
        <p:nvPicPr>
          <p:cNvPr id="5" name="صورة 4">
            <a:extLst>
              <a:ext uri="{FF2B5EF4-FFF2-40B4-BE49-F238E27FC236}">
                <a16:creationId xmlns:a16="http://schemas.microsoft.com/office/drawing/2014/main" id="{4F62F897-EC19-ED04-0A6F-F26DD05A0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82" y="3291530"/>
            <a:ext cx="8589580" cy="5148515"/>
          </a:xfrm>
          <a:prstGeom prst="rect">
            <a:avLst/>
          </a:prstGeom>
        </p:spPr>
      </p:pic>
    </p:spTree>
    <p:extLst>
      <p:ext uri="{BB962C8B-B14F-4D97-AF65-F5344CB8AC3E}">
        <p14:creationId xmlns:p14="http://schemas.microsoft.com/office/powerpoint/2010/main" val="90940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2EB13E-5AB9-7459-3E6E-34FFE7EC1637}"/>
              </a:ext>
            </a:extLst>
          </p:cNvPr>
          <p:cNvSpPr>
            <a:spLocks noGrp="1"/>
          </p:cNvSpPr>
          <p:nvPr>
            <p:ph type="title"/>
          </p:nvPr>
        </p:nvSpPr>
        <p:spPr>
          <a:xfrm>
            <a:off x="3578396" y="693618"/>
            <a:ext cx="11342464" cy="1591396"/>
          </a:xfrm>
        </p:spPr>
        <p:txBody>
          <a:bodyPr/>
          <a:lstStyle/>
          <a:p>
            <a:r>
              <a:rPr lang="ar-EG" dirty="0">
                <a:solidFill>
                  <a:schemeClr val="bg1"/>
                </a:solidFill>
              </a:rPr>
              <a:t>محطات نواة </a:t>
            </a:r>
            <a:endParaRPr lang="en-GB" dirty="0">
              <a:solidFill>
                <a:schemeClr val="bg1"/>
              </a:solidFill>
            </a:endParaRPr>
          </a:p>
        </p:txBody>
      </p:sp>
      <p:sp>
        <p:nvSpPr>
          <p:cNvPr id="3" name="عنصر نائب للمحتوى 2">
            <a:extLst>
              <a:ext uri="{FF2B5EF4-FFF2-40B4-BE49-F238E27FC236}">
                <a16:creationId xmlns:a16="http://schemas.microsoft.com/office/drawing/2014/main" id="{CC5C0B70-3676-76E3-2BC7-4F0BE4AA46E8}"/>
              </a:ext>
            </a:extLst>
          </p:cNvPr>
          <p:cNvSpPr>
            <a:spLocks noGrp="1"/>
          </p:cNvSpPr>
          <p:nvPr>
            <p:ph idx="1"/>
          </p:nvPr>
        </p:nvSpPr>
        <p:spPr>
          <a:xfrm>
            <a:off x="5505299" y="2537594"/>
            <a:ext cx="9415561" cy="6917063"/>
          </a:xfrm>
        </p:spPr>
        <p:txBody>
          <a:bodyPr>
            <a:normAutofit fontScale="92500"/>
          </a:bodyPr>
          <a:lstStyle/>
          <a:p>
            <a:pPr>
              <a:lnSpc>
                <a:spcPct val="120000"/>
              </a:lnSpc>
            </a:pPr>
            <a:r>
              <a:rPr lang="ar-EG" sz="1600" dirty="0">
                <a:solidFill>
                  <a:schemeClr val="bg1"/>
                </a:solidFill>
              </a:rPr>
              <a:t>نواة هي محطة طاقة هجينة تعمل بالرياح بالشكل الأساسي وتدعمها ألواح طاقة شمسية مثبتة على </a:t>
            </a:r>
            <a:r>
              <a:rPr lang="ar-EG" sz="1600" dirty="0" err="1">
                <a:solidFill>
                  <a:schemeClr val="bg1"/>
                </a:solidFill>
              </a:rPr>
              <a:t>عنفاتها</a:t>
            </a:r>
            <a:r>
              <a:rPr lang="ar-EG" sz="1600" dirty="0">
                <a:solidFill>
                  <a:schemeClr val="bg1"/>
                </a:solidFill>
              </a:rPr>
              <a:t> ، يعمل المصدرين على حصد الطاقة مجتمعين أو منفردين ثم تقوم نواة بالإمداد بها بشكل طاقة كهربائية أو تخزينها وإمدادها في هيئة الهيدروجين . </a:t>
            </a:r>
            <a:endParaRPr lang="en-GB" sz="1600" dirty="0">
              <a:solidFill>
                <a:schemeClr val="bg1"/>
              </a:solidFill>
            </a:endParaRPr>
          </a:p>
          <a:p>
            <a:pPr>
              <a:lnSpc>
                <a:spcPct val="120000"/>
              </a:lnSpc>
            </a:pPr>
            <a:r>
              <a:rPr lang="ar-EG" sz="1600" dirty="0">
                <a:solidFill>
                  <a:schemeClr val="bg1"/>
                </a:solidFill>
              </a:rPr>
              <a:t>تم تصميم نواة لتراعي الشكل الجمالي والحضاري لتتماشى مع هدف </a:t>
            </a:r>
            <a:r>
              <a:rPr lang="ar-EG" sz="1600" dirty="0" err="1">
                <a:solidFill>
                  <a:schemeClr val="bg1"/>
                </a:solidFill>
              </a:rPr>
              <a:t>أستخدامها</a:t>
            </a:r>
            <a:r>
              <a:rPr lang="ar-EG" sz="1600" dirty="0">
                <a:solidFill>
                  <a:schemeClr val="bg1"/>
                </a:solidFill>
              </a:rPr>
              <a:t> في المدن والريف والصحراء . </a:t>
            </a:r>
          </a:p>
          <a:p>
            <a:pPr>
              <a:lnSpc>
                <a:spcPct val="120000"/>
              </a:lnSpc>
            </a:pPr>
            <a:r>
              <a:rPr lang="ar-EG" sz="1600" dirty="0">
                <a:solidFill>
                  <a:schemeClr val="bg1"/>
                </a:solidFill>
              </a:rPr>
              <a:t>ويمكن تغيير التصميم ليتماشى مع هوية وطبيعة المكان الذي ستقام فيه بما لا يغير من المواصفات الفنية للمحطة . </a:t>
            </a:r>
            <a:endParaRPr lang="en-GB" sz="1600" dirty="0">
              <a:solidFill>
                <a:schemeClr val="bg1"/>
              </a:solidFill>
            </a:endParaRPr>
          </a:p>
          <a:p>
            <a:pPr>
              <a:lnSpc>
                <a:spcPct val="120000"/>
              </a:lnSpc>
            </a:pPr>
            <a:r>
              <a:rPr lang="ar-EG" sz="1600" dirty="0">
                <a:solidFill>
                  <a:schemeClr val="bg1"/>
                </a:solidFill>
              </a:rPr>
              <a:t>تم تسجيل براءة اختراع دولية ومحلية في مفهوم تصميم نواة من حيث طاقة الرياح فهي تعمل بنظرية قوة السحب للرياح مما يميزها بالآتي . </a:t>
            </a:r>
          </a:p>
          <a:p>
            <a:pPr>
              <a:lnSpc>
                <a:spcPct val="120000"/>
              </a:lnSpc>
              <a:buFontTx/>
              <a:buChar char="-"/>
            </a:pPr>
            <a:r>
              <a:rPr lang="ar-EG" sz="1600" dirty="0">
                <a:solidFill>
                  <a:schemeClr val="bg1"/>
                </a:solidFill>
              </a:rPr>
              <a:t>سرعة تشغيل منخفضة جدا 1.5 متر / ث . </a:t>
            </a:r>
          </a:p>
          <a:p>
            <a:pPr>
              <a:lnSpc>
                <a:spcPct val="120000"/>
              </a:lnSpc>
              <a:buFontTx/>
              <a:buChar char="-"/>
            </a:pPr>
            <a:r>
              <a:rPr lang="ar-EG" sz="1600" dirty="0">
                <a:solidFill>
                  <a:schemeClr val="bg1"/>
                </a:solidFill>
              </a:rPr>
              <a:t>سرعة طاقة المحطة 7 متر / ث . </a:t>
            </a:r>
          </a:p>
          <a:p>
            <a:pPr>
              <a:lnSpc>
                <a:spcPct val="120000"/>
              </a:lnSpc>
              <a:buFontTx/>
              <a:buChar char="-"/>
            </a:pPr>
            <a:r>
              <a:rPr lang="ar-EG" sz="1600" dirty="0">
                <a:solidFill>
                  <a:schemeClr val="bg1"/>
                </a:solidFill>
              </a:rPr>
              <a:t>الطاقة القصوى 1.25 من طاقة المحطة عند 11 متر/ ث . </a:t>
            </a:r>
          </a:p>
          <a:p>
            <a:pPr>
              <a:lnSpc>
                <a:spcPct val="120000"/>
              </a:lnSpc>
              <a:buFontTx/>
              <a:buChar char="-"/>
            </a:pPr>
            <a:r>
              <a:rPr lang="ar-EG" sz="1600" dirty="0">
                <a:solidFill>
                  <a:schemeClr val="bg1"/>
                </a:solidFill>
              </a:rPr>
              <a:t>تتحمل المحطة ظروف تشغيل حتى 50 متر/ ث . </a:t>
            </a:r>
          </a:p>
          <a:p>
            <a:pPr>
              <a:lnSpc>
                <a:spcPct val="120000"/>
              </a:lnSpc>
              <a:buFontTx/>
              <a:buChar char="-"/>
            </a:pPr>
            <a:r>
              <a:rPr lang="ar-EG" sz="1600" dirty="0">
                <a:solidFill>
                  <a:schemeClr val="bg1"/>
                </a:solidFill>
              </a:rPr>
              <a:t>يمكن تجميع الأشرعة ( العنفات ) في مكان التركيب فضلا عن نقلها جزءا واحدا ً</a:t>
            </a:r>
          </a:p>
          <a:p>
            <a:pPr marL="0" indent="0">
              <a:lnSpc>
                <a:spcPct val="120000"/>
              </a:lnSpc>
              <a:buNone/>
            </a:pPr>
            <a:r>
              <a:rPr lang="ar-EG" sz="1600" dirty="0">
                <a:solidFill>
                  <a:schemeClr val="bg1"/>
                </a:solidFill>
              </a:rPr>
              <a:t> . وبالتالي أصبحت معظم مصر بل العالم بيئة صالحة جدا لاستعمال نواة . </a:t>
            </a:r>
          </a:p>
          <a:p>
            <a:pPr marL="0" indent="0">
              <a:lnSpc>
                <a:spcPct val="120000"/>
              </a:lnSpc>
              <a:buNone/>
            </a:pPr>
            <a:r>
              <a:rPr lang="ar-EG" sz="1600" dirty="0">
                <a:solidFill>
                  <a:schemeClr val="bg1"/>
                </a:solidFill>
              </a:rPr>
              <a:t> . آمنة على الحياة البرية والبشر . </a:t>
            </a:r>
            <a:endParaRPr lang="en-GB" sz="1600" dirty="0">
              <a:solidFill>
                <a:schemeClr val="bg1"/>
              </a:solidFill>
            </a:endParaRPr>
          </a:p>
          <a:p>
            <a:pPr>
              <a:lnSpc>
                <a:spcPct val="120000"/>
              </a:lnSpc>
            </a:pPr>
            <a:endParaRPr lang="en-GB" sz="1600" dirty="0">
              <a:solidFill>
                <a:schemeClr val="bg1"/>
              </a:solidFill>
            </a:endParaRPr>
          </a:p>
        </p:txBody>
      </p:sp>
      <p:pic>
        <p:nvPicPr>
          <p:cNvPr id="7" name="صورة 6">
            <a:extLst>
              <a:ext uri="{FF2B5EF4-FFF2-40B4-BE49-F238E27FC236}">
                <a16:creationId xmlns:a16="http://schemas.microsoft.com/office/drawing/2014/main" id="{1C38FB67-3701-AFCD-5A3E-469EAE0EB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499" y="3291530"/>
            <a:ext cx="5485449" cy="3085565"/>
          </a:xfrm>
          <a:prstGeom prst="rect">
            <a:avLst/>
          </a:prstGeom>
          <a:ln>
            <a:noFill/>
          </a:ln>
          <a:effectLst>
            <a:softEdge rad="112500"/>
          </a:effectLst>
        </p:spPr>
      </p:pic>
      <p:pic>
        <p:nvPicPr>
          <p:cNvPr id="4" name="صورة 3">
            <a:extLst>
              <a:ext uri="{FF2B5EF4-FFF2-40B4-BE49-F238E27FC236}">
                <a16:creationId xmlns:a16="http://schemas.microsoft.com/office/drawing/2014/main" id="{91DFE1CE-8F86-5427-AA85-7F738FD68F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5259" y1="38633" x2="55259" y2="38633"/>
                        <a14:foregroundMark x1="50593" y1="34022" x2="50593" y2="34022"/>
                        <a14:foregroundMark x1="46815" y1="41494" x2="46815" y2="41494"/>
                        <a14:foregroundMark x1="49259" y1="51987" x2="49259" y2="51987"/>
                        <a14:foregroundMark x1="53852" y1="49603" x2="53852" y2="49603"/>
                        <a14:foregroundMark x1="42222" y1="63752" x2="42222" y2="63752"/>
                        <a14:foregroundMark x1="46519" y1="63116" x2="46519" y2="63116"/>
                        <a14:foregroundMark x1="48741" y1="62003" x2="48741" y2="62003"/>
                        <a14:foregroundMark x1="51185" y1="62321" x2="51185" y2="62321"/>
                        <a14:foregroundMark x1="56000" y1="63434" x2="56000" y2="63434"/>
                        <a14:foregroundMark x1="58296" y1="63275" x2="58296" y2="63275"/>
                        <a14:foregroundMark x1="60741" y1="63116" x2="60741" y2="63116"/>
                        <a14:foregroundMark x1="54000" y1="68203" x2="54000" y2="68203"/>
                        <a14:foregroundMark x1="53185" y1="60731" x2="53185" y2="60731"/>
                        <a14:foregroundMark x1="45111" y1="68045" x2="45111" y2="68045"/>
                        <a14:foregroundMark x1="43852" y1="60731" x2="43852" y2="60731"/>
                        <a14:foregroundMark x1="43852" y1="62798" x2="43852" y2="62798"/>
                        <a14:foregroundMark x1="44296" y1="72178" x2="44296" y2="72178"/>
                        <a14:foregroundMark x1="46074" y1="72496" x2="46074" y2="72496"/>
                        <a14:foregroundMark x1="48296" y1="72973" x2="48296" y2="72973"/>
                        <a14:foregroundMark x1="50000" y1="74086" x2="50000" y2="74086"/>
                        <a14:foregroundMark x1="52889" y1="74086" x2="52889" y2="74086"/>
                        <a14:foregroundMark x1="53852" y1="72655" x2="53852" y2="72655"/>
                        <a14:foregroundMark x1="54963" y1="72019" x2="54963" y2="72019"/>
                        <a14:foregroundMark x1="56593" y1="72814" x2="56593" y2="72814"/>
                        <a14:foregroundMark x1="40815" y1="68203" x2="40815" y2="68203"/>
                        <a14:backgroundMark x1="49481" y1="38315" x2="49481" y2="38315"/>
                        <a14:backgroundMark x1="52519" y1="39428" x2="52519" y2="39428"/>
                        <a14:backgroundMark x1="53185" y1="44833" x2="53185" y2="44833"/>
                        <a14:backgroundMark x1="51185" y1="48331" x2="51185" y2="48331"/>
                        <a14:backgroundMark x1="48370" y1="45787" x2="48370" y2="45787"/>
                        <a14:backgroundMark x1="54963" y1="64070" x2="54963" y2="64070"/>
                        <a14:backgroundMark x1="50444" y1="72814" x2="50444" y2="72814"/>
                      </a14:backgroundRemoval>
                    </a14:imgEffect>
                  </a14:imgLayer>
                </a14:imgProps>
              </a:ext>
              <a:ext uri="{28A0092B-C50C-407E-A947-70E740481C1C}">
                <a14:useLocalDpi xmlns:a14="http://schemas.microsoft.com/office/drawing/2010/main" val="0"/>
              </a:ext>
            </a:extLst>
          </a:blip>
          <a:stretch>
            <a:fillRect/>
          </a:stretch>
        </p:blipFill>
        <p:spPr>
          <a:xfrm>
            <a:off x="3533854" y="-651869"/>
            <a:ext cx="8051641" cy="3751469"/>
          </a:xfrm>
          <a:prstGeom prst="rect">
            <a:avLst/>
          </a:prstGeom>
        </p:spPr>
      </p:pic>
    </p:spTree>
    <p:extLst>
      <p:ext uri="{BB962C8B-B14F-4D97-AF65-F5344CB8AC3E}">
        <p14:creationId xmlns:p14="http://schemas.microsoft.com/office/powerpoint/2010/main" val="397617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B6278B-C07C-BC8E-FBF9-405AC2902488}"/>
              </a:ext>
            </a:extLst>
          </p:cNvPr>
          <p:cNvSpPr>
            <a:spLocks noGrp="1"/>
          </p:cNvSpPr>
          <p:nvPr>
            <p:ph type="title"/>
          </p:nvPr>
        </p:nvSpPr>
        <p:spPr>
          <a:xfrm>
            <a:off x="3173428" y="547659"/>
            <a:ext cx="11342464" cy="1591396"/>
          </a:xfrm>
        </p:spPr>
        <p:txBody>
          <a:bodyPr/>
          <a:lstStyle/>
          <a:p>
            <a:r>
              <a:rPr lang="ar-EG" dirty="0">
                <a:solidFill>
                  <a:schemeClr val="bg1"/>
                </a:solidFill>
              </a:rPr>
              <a:t>الهيدروجين الأخضر </a:t>
            </a:r>
            <a:endParaRPr lang="en-GB" dirty="0">
              <a:solidFill>
                <a:schemeClr val="bg1"/>
              </a:solidFill>
            </a:endParaRPr>
          </a:p>
        </p:txBody>
      </p:sp>
      <p:sp>
        <p:nvSpPr>
          <p:cNvPr id="3" name="عنصر نائب للمحتوى 2">
            <a:extLst>
              <a:ext uri="{FF2B5EF4-FFF2-40B4-BE49-F238E27FC236}">
                <a16:creationId xmlns:a16="http://schemas.microsoft.com/office/drawing/2014/main" id="{9F4D9260-059A-EF99-D3FD-A98E5531012B}"/>
              </a:ext>
            </a:extLst>
          </p:cNvPr>
          <p:cNvSpPr>
            <a:spLocks noGrp="1"/>
          </p:cNvSpPr>
          <p:nvPr>
            <p:ph idx="1"/>
          </p:nvPr>
        </p:nvSpPr>
        <p:spPr>
          <a:xfrm>
            <a:off x="8720844" y="2753618"/>
            <a:ext cx="6161867" cy="6099025"/>
          </a:xfrm>
        </p:spPr>
        <p:txBody>
          <a:bodyPr>
            <a:normAutofit lnSpcReduction="10000"/>
          </a:bodyPr>
          <a:lstStyle/>
          <a:p>
            <a:pPr>
              <a:lnSpc>
                <a:spcPct val="100000"/>
              </a:lnSpc>
            </a:pPr>
            <a:r>
              <a:rPr lang="ar-EG" dirty="0">
                <a:solidFill>
                  <a:schemeClr val="bg1"/>
                </a:solidFill>
              </a:rPr>
              <a:t>الهيدروجين الأخضر هو ثورة نقل وتخزين الطاقة المستقبلي لما له من مميزات كبيرة وجدير بالذكر أن  مصر تدخل في مجال الهيدروجين الأخضر بقوة نظرا لموقعها المتميز من السوق الأوروبية وتحدي تصدير الطاقة النظيفة في هيئة الهيدروجين الأخضر لها . </a:t>
            </a:r>
          </a:p>
          <a:p>
            <a:pPr>
              <a:lnSpc>
                <a:spcPct val="100000"/>
              </a:lnSpc>
            </a:pPr>
            <a:r>
              <a:rPr lang="ar-EG" dirty="0">
                <a:solidFill>
                  <a:schemeClr val="bg1"/>
                </a:solidFill>
              </a:rPr>
              <a:t>في نواة الهيدروجين له وظيفتين تخزين الطاقة في حالة عدم الحاجة لها لوقت الحاجة وكذلك نقلها من مكان الإنتاج لمكان الاستخدام وبالتالي مرونة أكثر وفاعلية أكثر لنواة </a:t>
            </a:r>
            <a:endParaRPr lang="en-GB" dirty="0">
              <a:solidFill>
                <a:schemeClr val="bg1"/>
              </a:solidFill>
            </a:endParaRPr>
          </a:p>
        </p:txBody>
      </p:sp>
      <p:pic>
        <p:nvPicPr>
          <p:cNvPr id="5" name="صورة 4">
            <a:extLst>
              <a:ext uri="{FF2B5EF4-FFF2-40B4-BE49-F238E27FC236}">
                <a16:creationId xmlns:a16="http://schemas.microsoft.com/office/drawing/2014/main" id="{203425E7-1C4D-AEAB-7CC8-8C6FD6776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8" y="3827454"/>
            <a:ext cx="8787922" cy="4380065"/>
          </a:xfrm>
          <a:prstGeom prst="rect">
            <a:avLst/>
          </a:prstGeom>
          <a:ln>
            <a:noFill/>
          </a:ln>
          <a:effectLst>
            <a:softEdge rad="112500"/>
          </a:effectLst>
        </p:spPr>
      </p:pic>
      <p:pic>
        <p:nvPicPr>
          <p:cNvPr id="6" name="صورة 3">
            <a:extLst>
              <a:ext uri="{FF2B5EF4-FFF2-40B4-BE49-F238E27FC236}">
                <a16:creationId xmlns:a16="http://schemas.microsoft.com/office/drawing/2014/main" id="{47B2442D-FDA5-5870-20F8-317D2E37C2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5259" y1="38633" x2="55259" y2="38633"/>
                        <a14:foregroundMark x1="50593" y1="34022" x2="50593" y2="34022"/>
                        <a14:foregroundMark x1="46815" y1="41494" x2="46815" y2="41494"/>
                        <a14:foregroundMark x1="49259" y1="51987" x2="49259" y2="51987"/>
                        <a14:foregroundMark x1="53852" y1="49603" x2="53852" y2="49603"/>
                        <a14:foregroundMark x1="42222" y1="63752" x2="42222" y2="63752"/>
                        <a14:foregroundMark x1="46519" y1="63116" x2="46519" y2="63116"/>
                        <a14:foregroundMark x1="48741" y1="62003" x2="48741" y2="62003"/>
                        <a14:foregroundMark x1="51185" y1="62321" x2="51185" y2="62321"/>
                        <a14:foregroundMark x1="56000" y1="63434" x2="56000" y2="63434"/>
                        <a14:foregroundMark x1="58296" y1="63275" x2="58296" y2="63275"/>
                        <a14:foregroundMark x1="60741" y1="63116" x2="60741" y2="63116"/>
                        <a14:foregroundMark x1="54000" y1="68203" x2="54000" y2="68203"/>
                        <a14:foregroundMark x1="53185" y1="60731" x2="53185" y2="60731"/>
                        <a14:foregroundMark x1="45111" y1="68045" x2="45111" y2="68045"/>
                        <a14:foregroundMark x1="43852" y1="60731" x2="43852" y2="60731"/>
                        <a14:foregroundMark x1="43852" y1="62798" x2="43852" y2="62798"/>
                        <a14:foregroundMark x1="44296" y1="72178" x2="44296" y2="72178"/>
                        <a14:foregroundMark x1="46074" y1="72496" x2="46074" y2="72496"/>
                        <a14:foregroundMark x1="48296" y1="72973" x2="48296" y2="72973"/>
                        <a14:foregroundMark x1="50000" y1="74086" x2="50000" y2="74086"/>
                        <a14:foregroundMark x1="52889" y1="74086" x2="52889" y2="74086"/>
                        <a14:foregroundMark x1="53852" y1="72655" x2="53852" y2="72655"/>
                        <a14:foregroundMark x1="54963" y1="72019" x2="54963" y2="72019"/>
                        <a14:foregroundMark x1="56593" y1="72814" x2="56593" y2="72814"/>
                        <a14:foregroundMark x1="40815" y1="68203" x2="40815" y2="68203"/>
                        <a14:backgroundMark x1="49481" y1="38315" x2="49481" y2="38315"/>
                        <a14:backgroundMark x1="52519" y1="39428" x2="52519" y2="39428"/>
                        <a14:backgroundMark x1="53185" y1="44833" x2="53185" y2="44833"/>
                        <a14:backgroundMark x1="51185" y1="48331" x2="51185" y2="48331"/>
                        <a14:backgroundMark x1="48370" y1="45787" x2="48370" y2="45787"/>
                        <a14:backgroundMark x1="54963" y1="64070" x2="54963" y2="64070"/>
                        <a14:backgroundMark x1="50444" y1="72814" x2="50444" y2="72814"/>
                      </a14:backgroundRemoval>
                    </a14:imgEffect>
                  </a14:imgLayer>
                </a14:imgProps>
              </a:ext>
              <a:ext uri="{28A0092B-C50C-407E-A947-70E740481C1C}">
                <a14:useLocalDpi xmlns:a14="http://schemas.microsoft.com/office/drawing/2010/main" val="0"/>
              </a:ext>
            </a:extLst>
          </a:blip>
          <a:stretch>
            <a:fillRect/>
          </a:stretch>
        </p:blipFill>
        <p:spPr>
          <a:xfrm>
            <a:off x="3533854" y="-651869"/>
            <a:ext cx="8051641" cy="3751469"/>
          </a:xfrm>
          <a:prstGeom prst="rect">
            <a:avLst/>
          </a:prstGeom>
        </p:spPr>
      </p:pic>
    </p:spTree>
    <p:extLst>
      <p:ext uri="{BB962C8B-B14F-4D97-AF65-F5344CB8AC3E}">
        <p14:creationId xmlns:p14="http://schemas.microsoft.com/office/powerpoint/2010/main" val="305738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E0A44D-3852-20A7-AD26-85EEFFA7AED3}"/>
              </a:ext>
            </a:extLst>
          </p:cNvPr>
          <p:cNvSpPr>
            <a:spLocks noGrp="1"/>
          </p:cNvSpPr>
          <p:nvPr>
            <p:ph type="title"/>
          </p:nvPr>
        </p:nvSpPr>
        <p:spPr/>
        <p:txBody>
          <a:bodyPr/>
          <a:lstStyle/>
          <a:p>
            <a:r>
              <a:rPr lang="ar-EG" dirty="0">
                <a:solidFill>
                  <a:schemeClr val="bg1"/>
                </a:solidFill>
              </a:rPr>
              <a:t>ذكاء نواة </a:t>
            </a:r>
            <a:endParaRPr lang="en-GB" dirty="0">
              <a:solidFill>
                <a:schemeClr val="bg1"/>
              </a:solidFill>
            </a:endParaRPr>
          </a:p>
        </p:txBody>
      </p:sp>
      <p:sp>
        <p:nvSpPr>
          <p:cNvPr id="3" name="عنصر نائب للمحتوى 2">
            <a:extLst>
              <a:ext uri="{FF2B5EF4-FFF2-40B4-BE49-F238E27FC236}">
                <a16:creationId xmlns:a16="http://schemas.microsoft.com/office/drawing/2014/main" id="{3D3AA271-6006-0191-D56F-4D4CB3726949}"/>
              </a:ext>
            </a:extLst>
          </p:cNvPr>
          <p:cNvSpPr>
            <a:spLocks noGrp="1"/>
          </p:cNvSpPr>
          <p:nvPr>
            <p:ph idx="1"/>
          </p:nvPr>
        </p:nvSpPr>
        <p:spPr>
          <a:xfrm>
            <a:off x="7023751" y="3380851"/>
            <a:ext cx="7592258" cy="5367795"/>
          </a:xfrm>
        </p:spPr>
        <p:txBody>
          <a:bodyPr/>
          <a:lstStyle/>
          <a:p>
            <a:pPr algn="just">
              <a:lnSpc>
                <a:spcPct val="100000"/>
              </a:lnSpc>
            </a:pPr>
            <a:r>
              <a:rPr lang="ar-EG" dirty="0">
                <a:solidFill>
                  <a:schemeClr val="bg1"/>
                </a:solidFill>
              </a:rPr>
              <a:t>تعتمد نواة على التكنولوجيا الذكية بشدة حيث. </a:t>
            </a:r>
          </a:p>
          <a:p>
            <a:pPr algn="just">
              <a:lnSpc>
                <a:spcPct val="100000"/>
              </a:lnSpc>
              <a:buFontTx/>
              <a:buChar char="-"/>
            </a:pPr>
            <a:r>
              <a:rPr lang="ar-EG" dirty="0">
                <a:solidFill>
                  <a:schemeClr val="bg1"/>
                </a:solidFill>
              </a:rPr>
              <a:t>تطبيق المستخدم النهائي لمراقبة أداء المحطة والمتاح من الطاقة على كل صورها والتحكم بها من أي مكان . </a:t>
            </a:r>
          </a:p>
          <a:p>
            <a:pPr algn="just">
              <a:lnSpc>
                <a:spcPct val="100000"/>
              </a:lnSpc>
              <a:buFontTx/>
              <a:buChar char="-"/>
            </a:pPr>
            <a:r>
              <a:rPr lang="ar-EG" dirty="0">
                <a:solidFill>
                  <a:schemeClr val="bg1"/>
                </a:solidFill>
              </a:rPr>
              <a:t>ربط محطات المنطقة أو الشبكة الواحدة ببعضها بإنترنت الأشياء </a:t>
            </a:r>
            <a:r>
              <a:rPr lang="en-GB" dirty="0">
                <a:solidFill>
                  <a:schemeClr val="bg1"/>
                </a:solidFill>
              </a:rPr>
              <a:t>IOT </a:t>
            </a:r>
            <a:r>
              <a:rPr lang="ar-EG" dirty="0">
                <a:solidFill>
                  <a:schemeClr val="bg1"/>
                </a:solidFill>
              </a:rPr>
              <a:t> لتجميع البيانات سواء بيانات الطاقة أو بيانات الطقس وبالتالي تحديد تشغيل المحطات بناء على خوارزميات </a:t>
            </a:r>
            <a:r>
              <a:rPr lang="ar-EG" dirty="0" err="1">
                <a:solidFill>
                  <a:schemeClr val="bg1"/>
                </a:solidFill>
              </a:rPr>
              <a:t>الأولولية</a:t>
            </a:r>
            <a:r>
              <a:rPr lang="ar-EG" dirty="0">
                <a:solidFill>
                  <a:schemeClr val="bg1"/>
                </a:solidFill>
              </a:rPr>
              <a:t> . </a:t>
            </a:r>
          </a:p>
          <a:p>
            <a:pPr algn="just">
              <a:lnSpc>
                <a:spcPct val="100000"/>
              </a:lnSpc>
              <a:buFontTx/>
              <a:buChar char="-"/>
            </a:pPr>
            <a:endParaRPr lang="en-GB" dirty="0">
              <a:solidFill>
                <a:schemeClr val="bg1"/>
              </a:solidFill>
            </a:endParaRPr>
          </a:p>
        </p:txBody>
      </p:sp>
      <p:pic>
        <p:nvPicPr>
          <p:cNvPr id="5" name="صورة 4">
            <a:extLst>
              <a:ext uri="{FF2B5EF4-FFF2-40B4-BE49-F238E27FC236}">
                <a16:creationId xmlns:a16="http://schemas.microsoft.com/office/drawing/2014/main" id="{2ECA0EA1-FEB2-12EB-AC54-289DA06E6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848" y="3304521"/>
            <a:ext cx="2804526" cy="6071533"/>
          </a:xfrm>
          <a:prstGeom prst="rect">
            <a:avLst/>
          </a:prstGeom>
          <a:ln>
            <a:noFill/>
          </a:ln>
          <a:effectLst>
            <a:outerShdw blurRad="292100" dist="139700" dir="2700000" algn="tl" rotWithShape="0">
              <a:srgbClr val="333333">
                <a:alpha val="65000"/>
              </a:srgbClr>
            </a:outerShdw>
          </a:effectLst>
        </p:spPr>
      </p:pic>
      <p:pic>
        <p:nvPicPr>
          <p:cNvPr id="7" name="صورة 6">
            <a:extLst>
              <a:ext uri="{FF2B5EF4-FFF2-40B4-BE49-F238E27FC236}">
                <a16:creationId xmlns:a16="http://schemas.microsoft.com/office/drawing/2014/main" id="{06C5F5E4-624A-C0EA-2A60-19D94FB42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2" y="3293803"/>
            <a:ext cx="2804526" cy="6071534"/>
          </a:xfrm>
          <a:prstGeom prst="rect">
            <a:avLst/>
          </a:prstGeom>
          <a:ln>
            <a:noFill/>
          </a:ln>
          <a:effectLst>
            <a:outerShdw blurRad="292100" dist="139700" dir="2700000" algn="tl" rotWithShape="0">
              <a:srgbClr val="333333">
                <a:alpha val="65000"/>
              </a:srgbClr>
            </a:outerShdw>
          </a:effectLst>
        </p:spPr>
      </p:pic>
      <p:pic>
        <p:nvPicPr>
          <p:cNvPr id="4" name="صورة 3">
            <a:extLst>
              <a:ext uri="{FF2B5EF4-FFF2-40B4-BE49-F238E27FC236}">
                <a16:creationId xmlns:a16="http://schemas.microsoft.com/office/drawing/2014/main" id="{422A9D3B-B713-57E3-CDE5-872ED21495E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5259" y1="38633" x2="55259" y2="38633"/>
                        <a14:foregroundMark x1="50593" y1="34022" x2="50593" y2="34022"/>
                        <a14:foregroundMark x1="46815" y1="41494" x2="46815" y2="41494"/>
                        <a14:foregroundMark x1="49259" y1="51987" x2="49259" y2="51987"/>
                        <a14:foregroundMark x1="53852" y1="49603" x2="53852" y2="49603"/>
                        <a14:foregroundMark x1="42222" y1="63752" x2="42222" y2="63752"/>
                        <a14:foregroundMark x1="46519" y1="63116" x2="46519" y2="63116"/>
                        <a14:foregroundMark x1="48741" y1="62003" x2="48741" y2="62003"/>
                        <a14:foregroundMark x1="51185" y1="62321" x2="51185" y2="62321"/>
                        <a14:foregroundMark x1="56000" y1="63434" x2="56000" y2="63434"/>
                        <a14:foregroundMark x1="58296" y1="63275" x2="58296" y2="63275"/>
                        <a14:foregroundMark x1="60741" y1="63116" x2="60741" y2="63116"/>
                        <a14:foregroundMark x1="54000" y1="68203" x2="54000" y2="68203"/>
                        <a14:foregroundMark x1="53185" y1="60731" x2="53185" y2="60731"/>
                        <a14:foregroundMark x1="45111" y1="68045" x2="45111" y2="68045"/>
                        <a14:foregroundMark x1="43852" y1="60731" x2="43852" y2="60731"/>
                        <a14:foregroundMark x1="43852" y1="62798" x2="43852" y2="62798"/>
                        <a14:foregroundMark x1="44296" y1="72178" x2="44296" y2="72178"/>
                        <a14:foregroundMark x1="46074" y1="72496" x2="46074" y2="72496"/>
                        <a14:foregroundMark x1="48296" y1="72973" x2="48296" y2="72973"/>
                        <a14:foregroundMark x1="50000" y1="74086" x2="50000" y2="74086"/>
                        <a14:foregroundMark x1="52889" y1="74086" x2="52889" y2="74086"/>
                        <a14:foregroundMark x1="53852" y1="72655" x2="53852" y2="72655"/>
                        <a14:foregroundMark x1="54963" y1="72019" x2="54963" y2="72019"/>
                        <a14:foregroundMark x1="56593" y1="72814" x2="56593" y2="72814"/>
                        <a14:foregroundMark x1="40815" y1="68203" x2="40815" y2="68203"/>
                        <a14:backgroundMark x1="49481" y1="38315" x2="49481" y2="38315"/>
                        <a14:backgroundMark x1="52519" y1="39428" x2="52519" y2="39428"/>
                        <a14:backgroundMark x1="53185" y1="44833" x2="53185" y2="44833"/>
                        <a14:backgroundMark x1="51185" y1="48331" x2="51185" y2="48331"/>
                        <a14:backgroundMark x1="48370" y1="45787" x2="48370" y2="45787"/>
                        <a14:backgroundMark x1="54963" y1="64070" x2="54963" y2="64070"/>
                        <a14:backgroundMark x1="50444" y1="72814" x2="50444" y2="72814"/>
                      </a14:backgroundRemoval>
                    </a14:imgEffect>
                  </a14:imgLayer>
                </a14:imgProps>
              </a:ext>
              <a:ext uri="{28A0092B-C50C-407E-A947-70E740481C1C}">
                <a14:useLocalDpi xmlns:a14="http://schemas.microsoft.com/office/drawing/2010/main" val="0"/>
              </a:ext>
            </a:extLst>
          </a:blip>
          <a:stretch>
            <a:fillRect/>
          </a:stretch>
        </p:blipFill>
        <p:spPr>
          <a:xfrm>
            <a:off x="3533854" y="-651869"/>
            <a:ext cx="8051641" cy="3751469"/>
          </a:xfrm>
          <a:prstGeom prst="rect">
            <a:avLst/>
          </a:prstGeom>
        </p:spPr>
      </p:pic>
    </p:spTree>
    <p:extLst>
      <p:ext uri="{BB962C8B-B14F-4D97-AF65-F5344CB8AC3E}">
        <p14:creationId xmlns:p14="http://schemas.microsoft.com/office/powerpoint/2010/main" val="83967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298141-D6A7-FE5A-9045-EFF5F392A965}"/>
              </a:ext>
            </a:extLst>
          </p:cNvPr>
          <p:cNvSpPr>
            <a:spLocks noGrp="1"/>
          </p:cNvSpPr>
          <p:nvPr>
            <p:ph type="title"/>
          </p:nvPr>
        </p:nvSpPr>
        <p:spPr>
          <a:xfrm>
            <a:off x="6407547" y="1570577"/>
            <a:ext cx="11342464" cy="1591396"/>
          </a:xfrm>
        </p:spPr>
        <p:txBody>
          <a:bodyPr/>
          <a:lstStyle/>
          <a:p>
            <a:pPr algn="ctr"/>
            <a:r>
              <a:rPr lang="ar-EG" dirty="0">
                <a:solidFill>
                  <a:schemeClr val="bg1"/>
                </a:solidFill>
              </a:rPr>
              <a:t>ما تم </a:t>
            </a:r>
            <a:endParaRPr lang="en-GB" dirty="0">
              <a:solidFill>
                <a:schemeClr val="bg1"/>
              </a:solidFill>
            </a:endParaRPr>
          </a:p>
        </p:txBody>
      </p:sp>
      <p:sp>
        <p:nvSpPr>
          <p:cNvPr id="3" name="عنصر نائب للمحتوى 2">
            <a:extLst>
              <a:ext uri="{FF2B5EF4-FFF2-40B4-BE49-F238E27FC236}">
                <a16:creationId xmlns:a16="http://schemas.microsoft.com/office/drawing/2014/main" id="{81DBA5E3-F2CE-2BF1-2BA4-19D0C0A2DDF9}"/>
              </a:ext>
            </a:extLst>
          </p:cNvPr>
          <p:cNvSpPr>
            <a:spLocks noGrp="1"/>
          </p:cNvSpPr>
          <p:nvPr>
            <p:ph idx="1"/>
          </p:nvPr>
        </p:nvSpPr>
        <p:spPr>
          <a:xfrm>
            <a:off x="7343651" y="3833738"/>
            <a:ext cx="7540320" cy="5805844"/>
          </a:xfrm>
        </p:spPr>
        <p:txBody>
          <a:bodyPr>
            <a:normAutofit/>
          </a:bodyPr>
          <a:lstStyle/>
          <a:p>
            <a:r>
              <a:rPr lang="ar-EG" dirty="0">
                <a:solidFill>
                  <a:schemeClr val="bg1"/>
                </a:solidFill>
              </a:rPr>
              <a:t>تم الانتهاء من إثبات النظرية . </a:t>
            </a:r>
          </a:p>
          <a:p>
            <a:r>
              <a:rPr lang="ar-EG" dirty="0">
                <a:solidFill>
                  <a:schemeClr val="bg1"/>
                </a:solidFill>
              </a:rPr>
              <a:t>تم الانتهاء من العينة البحثية البرمجية والحصول على نتائج . </a:t>
            </a:r>
          </a:p>
          <a:p>
            <a:r>
              <a:rPr lang="ar-EG" dirty="0">
                <a:solidFill>
                  <a:schemeClr val="bg1"/>
                </a:solidFill>
              </a:rPr>
              <a:t>تم الانتهاء من العينة البحثية واختبارها في معامل . </a:t>
            </a:r>
          </a:p>
          <a:p>
            <a:r>
              <a:rPr lang="ar-EG" dirty="0">
                <a:solidFill>
                  <a:schemeClr val="bg1"/>
                </a:solidFill>
              </a:rPr>
              <a:t>تم تسجيل براءة اختراع محلية ودولية .</a:t>
            </a:r>
          </a:p>
          <a:p>
            <a:r>
              <a:rPr lang="ar-EG" dirty="0">
                <a:solidFill>
                  <a:schemeClr val="bg1"/>
                </a:solidFill>
              </a:rPr>
              <a:t>تم الانتهاء من تصميم المنتج النهائي .</a:t>
            </a:r>
          </a:p>
          <a:p>
            <a:r>
              <a:rPr lang="ar-EG" dirty="0">
                <a:solidFill>
                  <a:schemeClr val="bg1"/>
                </a:solidFill>
              </a:rPr>
              <a:t>تم الحصول على أول تعاقد وجاري تنفيذ أول محطة بالشكل النهائي . </a:t>
            </a:r>
            <a:endParaRPr lang="en-GB" dirty="0">
              <a:solidFill>
                <a:schemeClr val="bg1"/>
              </a:solidFill>
            </a:endParaRPr>
          </a:p>
        </p:txBody>
      </p:sp>
      <p:pic>
        <p:nvPicPr>
          <p:cNvPr id="6" name="صورة 5">
            <a:extLst>
              <a:ext uri="{FF2B5EF4-FFF2-40B4-BE49-F238E27FC236}">
                <a16:creationId xmlns:a16="http://schemas.microsoft.com/office/drawing/2014/main" id="{C5B760C8-9048-2854-30B5-18B5C0CAE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1" y="3280827"/>
            <a:ext cx="6647933" cy="3642101"/>
          </a:xfrm>
          <a:prstGeom prst="rect">
            <a:avLst/>
          </a:prstGeom>
          <a:ln>
            <a:noFill/>
          </a:ln>
          <a:effectLst>
            <a:softEdge rad="112500"/>
          </a:effectLst>
        </p:spPr>
      </p:pic>
    </p:spTree>
    <p:extLst>
      <p:ext uri="{BB962C8B-B14F-4D97-AF65-F5344CB8AC3E}">
        <p14:creationId xmlns:p14="http://schemas.microsoft.com/office/powerpoint/2010/main" val="35920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لوح الطباشير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62_TF02804846_TF02804846" id="{00783068-4C68-46AD-950A-F52339CBDEB2}" vid="{A1B39BF6-27C2-4CBA-A921-9E8935E20FDB}"/>
    </a:ext>
  </a:extLst>
</a:theme>
</file>

<file path=ppt/theme/theme2.xml><?xml version="1.0" encoding="utf-8"?>
<a:theme xmlns:a="http://schemas.openxmlformats.org/drawingml/2006/main" name="نسق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العرض التقديمي التعليمي على شكل لوحة طباشير (شاشة عريضة)</Template>
  <TotalTime>189</TotalTime>
  <Words>444</Words>
  <Application>Microsoft Office PowerPoint</Application>
  <PresentationFormat>Custom</PresentationFormat>
  <Paragraphs>33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Consolas</vt:lpstr>
      <vt:lpstr>Corbel</vt:lpstr>
      <vt:lpstr>لوح الطباشير 16x9</vt:lpstr>
      <vt:lpstr>مشاكل توربينات الرياح ( الحالية )</vt:lpstr>
      <vt:lpstr>محطات نواة </vt:lpstr>
      <vt:lpstr>الهيدروجين الأخضر </vt:lpstr>
      <vt:lpstr>ذكاء نواة </vt:lpstr>
      <vt:lpstr>ما تم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نواة</dc:title>
  <dc:creator>AHMED HAMZA</dc:creator>
  <cp:lastModifiedBy>Mohamed Elmelegy</cp:lastModifiedBy>
  <cp:revision>3</cp:revision>
  <dcterms:created xsi:type="dcterms:W3CDTF">2022-10-06T07:30:03Z</dcterms:created>
  <dcterms:modified xsi:type="dcterms:W3CDTF">2022-10-22T01:55:10Z</dcterms:modified>
</cp:coreProperties>
</file>