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4" r:id="rId2"/>
    <p:sldId id="275" r:id="rId3"/>
    <p:sldId id="273" r:id="rId4"/>
    <p:sldId id="280" r:id="rId5"/>
    <p:sldId id="277" r:id="rId6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>
        <p:guide orient="horz" pos="3368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4FE7F-359E-4E39-87F4-45AFC6EE641F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F8BF-9E91-4E88-872C-63C79F664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5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159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7612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0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697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05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410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385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0818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4559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198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2133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30/03/1444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29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889919" y="3176118"/>
            <a:ext cx="11339513" cy="2960873"/>
          </a:xfrm>
        </p:spPr>
        <p:txBody>
          <a:bodyPr>
            <a:normAutofit fontScale="90000"/>
          </a:bodyPr>
          <a:lstStyle/>
          <a:p>
            <a:r>
              <a:rPr lang="ar-EG" b="1" dirty="0">
                <a:solidFill>
                  <a:srgbClr val="2E75B5"/>
                </a:solidFill>
                <a:latin typeface="Times New Roman"/>
                <a:ea typeface="Times New Roman"/>
                <a:sym typeface="Times New Roman"/>
              </a:rPr>
              <a:t>وحدة توليد الطاقة من الأمواج</a:t>
            </a:r>
            <a:br>
              <a:rPr lang="en-US" b="1" dirty="0">
                <a:solidFill>
                  <a:srgbClr val="2E75B5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889919" y="6251174"/>
            <a:ext cx="11339513" cy="2053317"/>
          </a:xfrm>
        </p:spPr>
        <p:txBody>
          <a:bodyPr>
            <a:normAutofit/>
          </a:bodyPr>
          <a:lstStyle/>
          <a:p>
            <a:r>
              <a:rPr lang="ar-EG" sz="6000" b="1" dirty="0">
                <a:solidFill>
                  <a:srgbClr val="2E75B5"/>
                </a:solidFill>
                <a:latin typeface="Times New Roman"/>
                <a:ea typeface="Times New Roman"/>
                <a:cs typeface="Times New Roman"/>
              </a:rPr>
              <a:t>المبادرة الوطنية للمشروعات الخضراء الذكية</a:t>
            </a:r>
            <a:endParaRPr lang="en-US" sz="6000" b="1" dirty="0">
              <a:solidFill>
                <a:srgbClr val="2E75B5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57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2756717"/>
            <a:ext cx="13040439" cy="6687629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مشرف المشروع</a:t>
            </a:r>
            <a:endParaRPr lang="en-US" sz="3472" b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الاسم: امجد أنور التطاوي</a:t>
            </a:r>
            <a:endParaRPr lang="es-ES" sz="3472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المسمى الوظيفي : مجاضر بمعهد الدراسات التقنية والمهنية – الاكاديمية العربية للعلوم والتكنولوجيا والنقل البحري – الإسكندرية</a:t>
            </a: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المؤهل: بكالوريوس ميكانيكا – جامعة المنوفية – مصر.</a:t>
            </a: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الخبرات: الصيانة والتركيبات الميكانيكية للمشروع.</a:t>
            </a: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عن المشروع:</a:t>
            </a:r>
          </a:p>
          <a:p>
            <a:pPr algn="r" rtl="1">
              <a:defRPr/>
            </a:pPr>
            <a:r>
              <a:rPr lang="ar-EG" sz="3472" dirty="0"/>
              <a:t>اسم المشروع: وحدة توليد الطاقة من الأمواج.</a:t>
            </a:r>
          </a:p>
          <a:p>
            <a:pPr algn="r" rtl="1">
              <a:defRPr/>
            </a:pPr>
            <a:r>
              <a:rPr lang="ar-EG" sz="3472" dirty="0"/>
              <a:t>فكرة المشروع: يولد الكهرباء من حركة الأمواج.</a:t>
            </a:r>
          </a:p>
          <a:p>
            <a:pPr algn="r" rtl="1">
              <a:defRPr/>
            </a:pPr>
            <a:r>
              <a:rPr lang="ar-EG" sz="3472" dirty="0"/>
              <a:t>الفئة المستفادة: المواطنين وطرق المدن الساحلية.</a:t>
            </a:r>
          </a:p>
          <a:p>
            <a:pPr algn="r" rtl="1">
              <a:defRPr/>
            </a:pPr>
            <a:r>
              <a:rPr lang="ar-EG" sz="3472" dirty="0"/>
              <a:t>الميزة التنافسية: مصدر جديد للطاقة المتجددة في مصر</a:t>
            </a:r>
            <a:endParaRPr lang="en-US" sz="3472" dirty="0"/>
          </a:p>
          <a:p>
            <a:pPr algn="r" rtl="1"/>
            <a:endParaRPr lang="en-US" sz="3472" dirty="0"/>
          </a:p>
          <a:p>
            <a:pPr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0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242312" y="2756717"/>
            <a:ext cx="9837583" cy="6687629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عن المشروع</a:t>
            </a: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طريقة لتوليد الكهرباء عن طريق</a:t>
            </a:r>
            <a:r>
              <a:rPr lang="en-US" sz="3472" dirty="0">
                <a:solidFill>
                  <a:sysClr val="windowText" lastClr="000000"/>
                </a:solidFill>
              </a:rPr>
              <a:t> </a:t>
            </a:r>
            <a:r>
              <a:rPr lang="ar-EG" sz="3472" dirty="0">
                <a:solidFill>
                  <a:sysClr val="windowText" lastClr="000000"/>
                </a:solidFill>
              </a:rPr>
              <a:t> الإستفادة من حركة الأمواج في المحيطات أو البحار التي تحدث بسبب الرياح.</a:t>
            </a:r>
            <a:endParaRPr lang="en-US" sz="3472" dirty="0">
              <a:solidFill>
                <a:sysClr val="windowText" lastClr="000000"/>
              </a:solidFill>
            </a:endParaRP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يتم الحصول على الطاقة من الأمواج عن طريق التوربينات العائمة أو العوامات التي ترتفع وتنخفض مع حركة الأمواج.</a:t>
            </a:r>
            <a:endParaRPr lang="en-US" sz="3472" dirty="0">
              <a:solidFill>
                <a:sysClr val="windowText" lastClr="000000"/>
              </a:solidFill>
            </a:endParaRP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الزيادة في استخدام الوقود</a:t>
            </a:r>
            <a:r>
              <a:rPr lang="en-US" sz="3472" dirty="0">
                <a:solidFill>
                  <a:sysClr val="windowText" lastClr="000000"/>
                </a:solidFill>
              </a:rPr>
              <a:t> </a:t>
            </a:r>
            <a:r>
              <a:rPr lang="ar-EG" sz="3472" dirty="0">
                <a:solidFill>
                  <a:sysClr val="windowText" lastClr="000000"/>
                </a:solidFill>
              </a:rPr>
              <a:t> النفطي لتوليد الكهرباء أدت إلى كوارث بيئية مثل الاحتباس الحراري وتصحر الغابات والمزيد من موجات الجفاف وموجات الحرارة وأعاصير وارتفاع مستوى سطح البحر بمقدار 1-8 أقدام بحلول عام 2100.</a:t>
            </a:r>
            <a:endParaRPr lang="en-US" sz="3472" dirty="0">
              <a:solidFill>
                <a:sysClr val="windowText" lastClr="000000"/>
              </a:solidFill>
            </a:endParaRP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في قمة المناخ فى باريس عام 2015 ، تم إتخاذ إجراءات للحد من انبعاثات غازات الاحتباس الحراري.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947" t="40268" r="44544" b="32767"/>
          <a:stretch/>
        </p:blipFill>
        <p:spPr>
          <a:xfrm>
            <a:off x="389679" y="2212726"/>
            <a:ext cx="3852633" cy="21231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84" y="4335892"/>
            <a:ext cx="3063822" cy="408509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89679" y="2212726"/>
            <a:ext cx="1408794" cy="1488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3025" b="1" dirty="0"/>
              <a:t>مشروع جبل طارق</a:t>
            </a:r>
            <a:endParaRPr lang="en-US" sz="3025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10261" y="8420989"/>
            <a:ext cx="1611467" cy="102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025" b="1" dirty="0"/>
              <a:t>المشروع خاصتنا</a:t>
            </a:r>
            <a:endParaRPr lang="en-US" sz="3025" b="1" dirty="0"/>
          </a:p>
        </p:txBody>
      </p:sp>
    </p:spTree>
    <p:extLst>
      <p:ext uri="{BB962C8B-B14F-4D97-AF65-F5344CB8AC3E}">
        <p14:creationId xmlns:p14="http://schemas.microsoft.com/office/powerpoint/2010/main" val="396565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505124" y="2756717"/>
            <a:ext cx="13574770" cy="6687629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الجدوى من المشروع وتطبيقاته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إنشاء نظام لتوليد طاقة من الأمواج بأعلى كفاءة ممكنة وسعر معقول.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تحديد الحد من البصمة الكربونية وانبعاثات الملوثات.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نقل الطاقة والتقاطها عن طريق موجة سطح المحيط.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استخدام الطاقة المستخرجة من المشروع فى حالة التوسع فى تنفيذه على نطاق واسع بامتداد السواحل المصرية.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المساهمة بشكل كبير في تغطية احتياجات الكهرباء للطرق الساحلية والقرى السياحية والموانئ.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عمل نموذج مصغر لوحدة توليد الطاقة الكهربائية من أمواج البحر يمكن البناء عليها لتنفيذ مشاريع أكبر.</a:t>
            </a:r>
            <a:endParaRPr lang="en-US" sz="3472" dirty="0"/>
          </a:p>
          <a:p>
            <a:pPr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8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2756717"/>
            <a:ext cx="13040439" cy="6687629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الموقف الحالي</a:t>
            </a:r>
            <a:endParaRPr lang="en-US" sz="3472" b="1" dirty="0">
              <a:solidFill>
                <a:sysClr val="windowText" lastClr="000000"/>
              </a:solidFill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تم بالفعل تنفيذ المرحلة الأولى. توليد الكهرباء من النموذج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rtl="1">
              <a:buNone/>
              <a:defRPr/>
            </a:pPr>
            <a:r>
              <a:rPr lang="ar-EG" sz="3472" b="1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خطط مستقبلية</a:t>
            </a:r>
          </a:p>
          <a:p>
            <a:pPr marL="0" indent="0" algn="r" rtl="1"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cs typeface="Arial" panose="020B0604020202020204" pitchFamily="34" charset="0"/>
              </a:rPr>
              <a:t>- عمل دراسات لزيادة انتاج الكهرباء وتعميم المشروع على جميع سواحل مصر.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669" y="4145596"/>
            <a:ext cx="3424912" cy="3285005"/>
          </a:xfrm>
          <a:prstGeom prst="rect">
            <a:avLst/>
          </a:prstGeom>
        </p:spPr>
      </p:pic>
      <p:pic>
        <p:nvPicPr>
          <p:cNvPr id="9" name="Google Shape;252;p23"/>
          <p:cNvPicPr preferRelativeResize="0"/>
          <p:nvPr/>
        </p:nvPicPr>
        <p:blipFill rotWithShape="1">
          <a:blip r:embed="rId3">
            <a:alphaModFix/>
          </a:blip>
          <a:srcRect l="24420" r="8720"/>
          <a:stretch/>
        </p:blipFill>
        <p:spPr>
          <a:xfrm>
            <a:off x="6876508" y="4063462"/>
            <a:ext cx="4819390" cy="33046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5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293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وحدة توليد الطاقة من الأمواج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36</cp:revision>
  <dcterms:created xsi:type="dcterms:W3CDTF">2022-09-29T13:35:57Z</dcterms:created>
  <dcterms:modified xsi:type="dcterms:W3CDTF">2022-10-25T11:02:24Z</dcterms:modified>
</cp:coreProperties>
</file>