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
  </p:notesMasterIdLst>
  <p:sldIdLst>
    <p:sldId id="256" r:id="rId2"/>
    <p:sldId id="327" r:id="rId3"/>
    <p:sldId id="331" r:id="rId4"/>
    <p:sldId id="332" r:id="rId5"/>
    <p:sldId id="330" r:id="rId6"/>
  </p:sldIdLst>
  <p:sldSz cx="15119350"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259" autoAdjust="0"/>
    <p:restoredTop sz="94660"/>
  </p:normalViewPr>
  <p:slideViewPr>
    <p:cSldViewPr snapToGrid="0">
      <p:cViewPr varScale="1">
        <p:scale>
          <a:sx n="56" d="100"/>
          <a:sy n="56" d="100"/>
        </p:scale>
        <p:origin x="570"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6D017F0-A334-4263-B9F6-1C993DEC7115}" type="datetimeFigureOut">
              <a:rPr lang="en-US" smtClean="0"/>
              <a:t>10/21/2022</a:t>
            </a:fld>
            <a:endParaRPr lang="en-US" dirty="0"/>
          </a:p>
        </p:txBody>
      </p:sp>
      <p:sp>
        <p:nvSpPr>
          <p:cNvPr id="4" name="Slide Image Placeholder 3"/>
          <p:cNvSpPr>
            <a:spLocks noGrp="1" noRot="1" noChangeAspect="1"/>
          </p:cNvSpPr>
          <p:nvPr>
            <p:ph type="sldImg" idx="2"/>
          </p:nvPr>
        </p:nvSpPr>
        <p:spPr>
          <a:xfrm>
            <a:off x="1246188" y="1143000"/>
            <a:ext cx="4365625"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F0FD547-C883-4098-B8AE-A6BB0B5DDBC5}" type="slidenum">
              <a:rPr lang="en-US" smtClean="0"/>
              <a:t>‹#›</a:t>
            </a:fld>
            <a:endParaRPr lang="en-US" dirty="0"/>
          </a:p>
        </p:txBody>
      </p:sp>
    </p:spTree>
    <p:extLst>
      <p:ext uri="{BB962C8B-B14F-4D97-AF65-F5344CB8AC3E}">
        <p14:creationId xmlns:p14="http://schemas.microsoft.com/office/powerpoint/2010/main" val="1588073747"/>
      </p:ext>
    </p:extLst>
  </p:cSld>
  <p:clrMap bg1="lt1" tx1="dk1" bg2="lt2" tx2="dk2" accent1="accent1" accent2="accent2" accent3="accent3" accent4="accent4" accent5="accent5" accent6="accent6" hlink="hlink" folHlink="folHlink"/>
  <p:notesStyle>
    <a:lvl1pPr marL="0" algn="l" defTabSz="1238921" rtl="0" eaLnBrk="1" latinLnBrk="0" hangingPunct="1">
      <a:defRPr sz="1626" kern="1200">
        <a:solidFill>
          <a:schemeClr val="tx1"/>
        </a:solidFill>
        <a:latin typeface="+mn-lt"/>
        <a:ea typeface="+mn-ea"/>
        <a:cs typeface="+mn-cs"/>
      </a:defRPr>
    </a:lvl1pPr>
    <a:lvl2pPr marL="619460" algn="l" defTabSz="1238921" rtl="0" eaLnBrk="1" latinLnBrk="0" hangingPunct="1">
      <a:defRPr sz="1626" kern="1200">
        <a:solidFill>
          <a:schemeClr val="tx1"/>
        </a:solidFill>
        <a:latin typeface="+mn-lt"/>
        <a:ea typeface="+mn-ea"/>
        <a:cs typeface="+mn-cs"/>
      </a:defRPr>
    </a:lvl2pPr>
    <a:lvl3pPr marL="1238921" algn="l" defTabSz="1238921" rtl="0" eaLnBrk="1" latinLnBrk="0" hangingPunct="1">
      <a:defRPr sz="1626" kern="1200">
        <a:solidFill>
          <a:schemeClr val="tx1"/>
        </a:solidFill>
        <a:latin typeface="+mn-lt"/>
        <a:ea typeface="+mn-ea"/>
        <a:cs typeface="+mn-cs"/>
      </a:defRPr>
    </a:lvl3pPr>
    <a:lvl4pPr marL="1858381" algn="l" defTabSz="1238921" rtl="0" eaLnBrk="1" latinLnBrk="0" hangingPunct="1">
      <a:defRPr sz="1626" kern="1200">
        <a:solidFill>
          <a:schemeClr val="tx1"/>
        </a:solidFill>
        <a:latin typeface="+mn-lt"/>
        <a:ea typeface="+mn-ea"/>
        <a:cs typeface="+mn-cs"/>
      </a:defRPr>
    </a:lvl4pPr>
    <a:lvl5pPr marL="2477841" algn="l" defTabSz="1238921" rtl="0" eaLnBrk="1" latinLnBrk="0" hangingPunct="1">
      <a:defRPr sz="1626" kern="1200">
        <a:solidFill>
          <a:schemeClr val="tx1"/>
        </a:solidFill>
        <a:latin typeface="+mn-lt"/>
        <a:ea typeface="+mn-ea"/>
        <a:cs typeface="+mn-cs"/>
      </a:defRPr>
    </a:lvl5pPr>
    <a:lvl6pPr marL="3097301" algn="l" defTabSz="1238921" rtl="0" eaLnBrk="1" latinLnBrk="0" hangingPunct="1">
      <a:defRPr sz="1626" kern="1200">
        <a:solidFill>
          <a:schemeClr val="tx1"/>
        </a:solidFill>
        <a:latin typeface="+mn-lt"/>
        <a:ea typeface="+mn-ea"/>
        <a:cs typeface="+mn-cs"/>
      </a:defRPr>
    </a:lvl6pPr>
    <a:lvl7pPr marL="3716762" algn="l" defTabSz="1238921" rtl="0" eaLnBrk="1" latinLnBrk="0" hangingPunct="1">
      <a:defRPr sz="1626" kern="1200">
        <a:solidFill>
          <a:schemeClr val="tx1"/>
        </a:solidFill>
        <a:latin typeface="+mn-lt"/>
        <a:ea typeface="+mn-ea"/>
        <a:cs typeface="+mn-cs"/>
      </a:defRPr>
    </a:lvl7pPr>
    <a:lvl8pPr marL="4336222" algn="l" defTabSz="1238921" rtl="0" eaLnBrk="1" latinLnBrk="0" hangingPunct="1">
      <a:defRPr sz="1626" kern="1200">
        <a:solidFill>
          <a:schemeClr val="tx1"/>
        </a:solidFill>
        <a:latin typeface="+mn-lt"/>
        <a:ea typeface="+mn-ea"/>
        <a:cs typeface="+mn-cs"/>
      </a:defRPr>
    </a:lvl8pPr>
    <a:lvl9pPr marL="4955682" algn="l" defTabSz="1238921" rtl="0" eaLnBrk="1" latinLnBrk="0" hangingPunct="1">
      <a:defRPr sz="1626"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33951" y="1749795"/>
            <a:ext cx="12851448" cy="3722335"/>
          </a:xfrm>
        </p:spPr>
        <p:txBody>
          <a:bodyPr anchor="b"/>
          <a:lstStyle>
            <a:lvl1pPr algn="ctr">
              <a:defRPr sz="9354"/>
            </a:lvl1pPr>
          </a:lstStyle>
          <a:p>
            <a:r>
              <a:rPr lang="en-US"/>
              <a:t>Click to edit Master title style</a:t>
            </a:r>
            <a:endParaRPr lang="en-US" dirty="0"/>
          </a:p>
        </p:txBody>
      </p:sp>
      <p:sp>
        <p:nvSpPr>
          <p:cNvPr id="3" name="Subtitle 2"/>
          <p:cNvSpPr>
            <a:spLocks noGrp="1"/>
          </p:cNvSpPr>
          <p:nvPr>
            <p:ph type="subTitle" idx="1"/>
          </p:nvPr>
        </p:nvSpPr>
        <p:spPr>
          <a:xfrm>
            <a:off x="1889919" y="5615678"/>
            <a:ext cx="11339513" cy="2581379"/>
          </a:xfrm>
        </p:spPr>
        <p:txBody>
          <a:bodyPr/>
          <a:lstStyle>
            <a:lvl1pPr marL="0" indent="0" algn="ctr">
              <a:buNone/>
              <a:defRPr sz="3742"/>
            </a:lvl1pPr>
            <a:lvl2pPr marL="712775" indent="0" algn="ctr">
              <a:buNone/>
              <a:defRPr sz="3118"/>
            </a:lvl2pPr>
            <a:lvl3pPr marL="1425550" indent="0" algn="ctr">
              <a:buNone/>
              <a:defRPr sz="2806"/>
            </a:lvl3pPr>
            <a:lvl4pPr marL="2138324" indent="0" algn="ctr">
              <a:buNone/>
              <a:defRPr sz="2494"/>
            </a:lvl4pPr>
            <a:lvl5pPr marL="2851099" indent="0" algn="ctr">
              <a:buNone/>
              <a:defRPr sz="2494"/>
            </a:lvl5pPr>
            <a:lvl6pPr marL="3563874" indent="0" algn="ctr">
              <a:buNone/>
              <a:defRPr sz="2494"/>
            </a:lvl6pPr>
            <a:lvl7pPr marL="4276649" indent="0" algn="ctr">
              <a:buNone/>
              <a:defRPr sz="2494"/>
            </a:lvl7pPr>
            <a:lvl8pPr marL="4989424" indent="0" algn="ctr">
              <a:buNone/>
              <a:defRPr sz="2494"/>
            </a:lvl8pPr>
            <a:lvl9pPr marL="5702198" indent="0" algn="ctr">
              <a:buNone/>
              <a:defRPr sz="2494"/>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t>26/03/1444</a:t>
            </a:fld>
            <a:endParaRPr lang="ar-EG" dirty="0"/>
          </a:p>
        </p:txBody>
      </p:sp>
      <p:sp>
        <p:nvSpPr>
          <p:cNvPr id="5" name="Footer Placeholder 4"/>
          <p:cNvSpPr>
            <a:spLocks noGrp="1"/>
          </p:cNvSpPr>
          <p:nvPr>
            <p:ph type="ftr" sz="quarter" idx="11"/>
          </p:nvPr>
        </p:nvSpPr>
        <p:spPr/>
        <p:txBody>
          <a:bodyPr/>
          <a:lstStyle/>
          <a:p>
            <a:endParaRPr lang="ar-EG" dirty="0"/>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dirty="0"/>
          </a:p>
        </p:txBody>
      </p:sp>
    </p:spTree>
    <p:extLst>
      <p:ext uri="{BB962C8B-B14F-4D97-AF65-F5344CB8AC3E}">
        <p14:creationId xmlns:p14="http://schemas.microsoft.com/office/powerpoint/2010/main" val="41626036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t>26/03/1444</a:t>
            </a:fld>
            <a:endParaRPr lang="ar-EG" dirty="0"/>
          </a:p>
        </p:txBody>
      </p:sp>
      <p:sp>
        <p:nvSpPr>
          <p:cNvPr id="5" name="Footer Placeholder 4"/>
          <p:cNvSpPr>
            <a:spLocks noGrp="1"/>
          </p:cNvSpPr>
          <p:nvPr>
            <p:ph type="ftr" sz="quarter" idx="11"/>
          </p:nvPr>
        </p:nvSpPr>
        <p:spPr/>
        <p:txBody>
          <a:bodyPr/>
          <a:lstStyle/>
          <a:p>
            <a:endParaRPr lang="ar-EG" dirty="0"/>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dirty="0"/>
          </a:p>
        </p:txBody>
      </p:sp>
    </p:spTree>
    <p:extLst>
      <p:ext uri="{BB962C8B-B14F-4D97-AF65-F5344CB8AC3E}">
        <p14:creationId xmlns:p14="http://schemas.microsoft.com/office/powerpoint/2010/main" val="42118147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819786" y="569240"/>
            <a:ext cx="3260110" cy="90608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39456" y="569240"/>
            <a:ext cx="9591338" cy="9060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t>26/03/1444</a:t>
            </a:fld>
            <a:endParaRPr lang="ar-EG" dirty="0"/>
          </a:p>
        </p:txBody>
      </p:sp>
      <p:sp>
        <p:nvSpPr>
          <p:cNvPr id="5" name="Footer Placeholder 4"/>
          <p:cNvSpPr>
            <a:spLocks noGrp="1"/>
          </p:cNvSpPr>
          <p:nvPr>
            <p:ph type="ftr" sz="quarter" idx="11"/>
          </p:nvPr>
        </p:nvSpPr>
        <p:spPr/>
        <p:txBody>
          <a:bodyPr/>
          <a:lstStyle/>
          <a:p>
            <a:endParaRPr lang="ar-EG" dirty="0"/>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dirty="0"/>
          </a:p>
        </p:txBody>
      </p:sp>
    </p:spTree>
    <p:extLst>
      <p:ext uri="{BB962C8B-B14F-4D97-AF65-F5344CB8AC3E}">
        <p14:creationId xmlns:p14="http://schemas.microsoft.com/office/powerpoint/2010/main" val="14713299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t>26/03/1444</a:t>
            </a:fld>
            <a:endParaRPr lang="ar-EG" dirty="0"/>
          </a:p>
        </p:txBody>
      </p:sp>
      <p:sp>
        <p:nvSpPr>
          <p:cNvPr id="5" name="Footer Placeholder 4"/>
          <p:cNvSpPr>
            <a:spLocks noGrp="1"/>
          </p:cNvSpPr>
          <p:nvPr>
            <p:ph type="ftr" sz="quarter" idx="11"/>
          </p:nvPr>
        </p:nvSpPr>
        <p:spPr/>
        <p:txBody>
          <a:bodyPr/>
          <a:lstStyle/>
          <a:p>
            <a:endParaRPr lang="ar-EG" dirty="0"/>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dirty="0"/>
          </a:p>
        </p:txBody>
      </p:sp>
    </p:spTree>
    <p:extLst>
      <p:ext uri="{BB962C8B-B14F-4D97-AF65-F5344CB8AC3E}">
        <p14:creationId xmlns:p14="http://schemas.microsoft.com/office/powerpoint/2010/main" val="32704733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31582" y="2665532"/>
            <a:ext cx="13040439" cy="4447496"/>
          </a:xfrm>
        </p:spPr>
        <p:txBody>
          <a:bodyPr anchor="b"/>
          <a:lstStyle>
            <a:lvl1pPr>
              <a:defRPr sz="9354"/>
            </a:lvl1pPr>
          </a:lstStyle>
          <a:p>
            <a:r>
              <a:rPr lang="en-US"/>
              <a:t>Click to edit Master title style</a:t>
            </a:r>
            <a:endParaRPr lang="en-US" dirty="0"/>
          </a:p>
        </p:txBody>
      </p:sp>
      <p:sp>
        <p:nvSpPr>
          <p:cNvPr id="3" name="Text Placeholder 2"/>
          <p:cNvSpPr>
            <a:spLocks noGrp="1"/>
          </p:cNvSpPr>
          <p:nvPr>
            <p:ph type="body" idx="1"/>
          </p:nvPr>
        </p:nvSpPr>
        <p:spPr>
          <a:xfrm>
            <a:off x="1031582" y="7155103"/>
            <a:ext cx="13040439" cy="2338833"/>
          </a:xfrm>
        </p:spPr>
        <p:txBody>
          <a:bodyPr/>
          <a:lstStyle>
            <a:lvl1pPr marL="0" indent="0">
              <a:buNone/>
              <a:defRPr sz="3742">
                <a:solidFill>
                  <a:schemeClr val="tx1"/>
                </a:solidFill>
              </a:defRPr>
            </a:lvl1pPr>
            <a:lvl2pPr marL="712775" indent="0">
              <a:buNone/>
              <a:defRPr sz="3118">
                <a:solidFill>
                  <a:schemeClr val="tx1">
                    <a:tint val="75000"/>
                  </a:schemeClr>
                </a:solidFill>
              </a:defRPr>
            </a:lvl2pPr>
            <a:lvl3pPr marL="1425550" indent="0">
              <a:buNone/>
              <a:defRPr sz="2806">
                <a:solidFill>
                  <a:schemeClr val="tx1">
                    <a:tint val="75000"/>
                  </a:schemeClr>
                </a:solidFill>
              </a:defRPr>
            </a:lvl3pPr>
            <a:lvl4pPr marL="2138324" indent="0">
              <a:buNone/>
              <a:defRPr sz="2494">
                <a:solidFill>
                  <a:schemeClr val="tx1">
                    <a:tint val="75000"/>
                  </a:schemeClr>
                </a:solidFill>
              </a:defRPr>
            </a:lvl4pPr>
            <a:lvl5pPr marL="2851099" indent="0">
              <a:buNone/>
              <a:defRPr sz="2494">
                <a:solidFill>
                  <a:schemeClr val="tx1">
                    <a:tint val="75000"/>
                  </a:schemeClr>
                </a:solidFill>
              </a:defRPr>
            </a:lvl5pPr>
            <a:lvl6pPr marL="3563874" indent="0">
              <a:buNone/>
              <a:defRPr sz="2494">
                <a:solidFill>
                  <a:schemeClr val="tx1">
                    <a:tint val="75000"/>
                  </a:schemeClr>
                </a:solidFill>
              </a:defRPr>
            </a:lvl6pPr>
            <a:lvl7pPr marL="4276649" indent="0">
              <a:buNone/>
              <a:defRPr sz="2494">
                <a:solidFill>
                  <a:schemeClr val="tx1">
                    <a:tint val="75000"/>
                  </a:schemeClr>
                </a:solidFill>
              </a:defRPr>
            </a:lvl7pPr>
            <a:lvl8pPr marL="4989424" indent="0">
              <a:buNone/>
              <a:defRPr sz="2494">
                <a:solidFill>
                  <a:schemeClr val="tx1">
                    <a:tint val="75000"/>
                  </a:schemeClr>
                </a:solidFill>
              </a:defRPr>
            </a:lvl8pPr>
            <a:lvl9pPr marL="5702198" indent="0">
              <a:buNone/>
              <a:defRPr sz="2494">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682D066-E1D5-435E-AAB1-000871C3FCD3}" type="datetimeFigureOut">
              <a:rPr lang="ar-EG" smtClean="0"/>
              <a:t>26/03/1444</a:t>
            </a:fld>
            <a:endParaRPr lang="ar-EG" dirty="0"/>
          </a:p>
        </p:txBody>
      </p:sp>
      <p:sp>
        <p:nvSpPr>
          <p:cNvPr id="5" name="Footer Placeholder 4"/>
          <p:cNvSpPr>
            <a:spLocks noGrp="1"/>
          </p:cNvSpPr>
          <p:nvPr>
            <p:ph type="ftr" sz="quarter" idx="11"/>
          </p:nvPr>
        </p:nvSpPr>
        <p:spPr/>
        <p:txBody>
          <a:bodyPr/>
          <a:lstStyle/>
          <a:p>
            <a:endParaRPr lang="ar-EG" dirty="0"/>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dirty="0"/>
          </a:p>
        </p:txBody>
      </p:sp>
    </p:spTree>
    <p:extLst>
      <p:ext uri="{BB962C8B-B14F-4D97-AF65-F5344CB8AC3E}">
        <p14:creationId xmlns:p14="http://schemas.microsoft.com/office/powerpoint/2010/main" val="42827635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39455" y="2846200"/>
            <a:ext cx="6425724" cy="6783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654171" y="2846200"/>
            <a:ext cx="6425724" cy="6783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682D066-E1D5-435E-AAB1-000871C3FCD3}" type="datetimeFigureOut">
              <a:rPr lang="ar-EG" smtClean="0"/>
              <a:t>26/03/1444</a:t>
            </a:fld>
            <a:endParaRPr lang="ar-EG" dirty="0"/>
          </a:p>
        </p:txBody>
      </p:sp>
      <p:sp>
        <p:nvSpPr>
          <p:cNvPr id="6" name="Footer Placeholder 5"/>
          <p:cNvSpPr>
            <a:spLocks noGrp="1"/>
          </p:cNvSpPr>
          <p:nvPr>
            <p:ph type="ftr" sz="quarter" idx="11"/>
          </p:nvPr>
        </p:nvSpPr>
        <p:spPr/>
        <p:txBody>
          <a:bodyPr/>
          <a:lstStyle/>
          <a:p>
            <a:endParaRPr lang="ar-EG" dirty="0"/>
          </a:p>
        </p:txBody>
      </p:sp>
      <p:sp>
        <p:nvSpPr>
          <p:cNvPr id="7" name="Slide Number Placeholder 6"/>
          <p:cNvSpPr>
            <a:spLocks noGrp="1"/>
          </p:cNvSpPr>
          <p:nvPr>
            <p:ph type="sldNum" sz="quarter" idx="12"/>
          </p:nvPr>
        </p:nvSpPr>
        <p:spPr/>
        <p:txBody>
          <a:bodyPr/>
          <a:lstStyle/>
          <a:p>
            <a:fld id="{FFE8E38B-3A5B-40C5-9933-6260CA32EC75}" type="slidenum">
              <a:rPr lang="ar-EG" smtClean="0"/>
              <a:t>‹#›</a:t>
            </a:fld>
            <a:endParaRPr lang="ar-EG" dirty="0"/>
          </a:p>
        </p:txBody>
      </p:sp>
    </p:spTree>
    <p:extLst>
      <p:ext uri="{BB962C8B-B14F-4D97-AF65-F5344CB8AC3E}">
        <p14:creationId xmlns:p14="http://schemas.microsoft.com/office/powerpoint/2010/main" val="21696029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41425" y="569242"/>
            <a:ext cx="13040439" cy="2066590"/>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41426" y="2620980"/>
            <a:ext cx="63961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en-US"/>
              <a:t>Click to edit Master text styles</a:t>
            </a:r>
          </a:p>
        </p:txBody>
      </p:sp>
      <p:sp>
        <p:nvSpPr>
          <p:cNvPr id="4" name="Content Placeholder 3"/>
          <p:cNvSpPr>
            <a:spLocks noGrp="1"/>
          </p:cNvSpPr>
          <p:nvPr>
            <p:ph sz="half" idx="2"/>
          </p:nvPr>
        </p:nvSpPr>
        <p:spPr>
          <a:xfrm>
            <a:off x="1041426" y="3905482"/>
            <a:ext cx="6396193" cy="5744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654172" y="2620980"/>
            <a:ext cx="64276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en-US"/>
              <a:t>Click to edit Master text styles</a:t>
            </a:r>
          </a:p>
        </p:txBody>
      </p:sp>
      <p:sp>
        <p:nvSpPr>
          <p:cNvPr id="6" name="Content Placeholder 5"/>
          <p:cNvSpPr>
            <a:spLocks noGrp="1"/>
          </p:cNvSpPr>
          <p:nvPr>
            <p:ph sz="quarter" idx="4"/>
          </p:nvPr>
        </p:nvSpPr>
        <p:spPr>
          <a:xfrm>
            <a:off x="7654172" y="3905482"/>
            <a:ext cx="6427693" cy="5744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682D066-E1D5-435E-AAB1-000871C3FCD3}" type="datetimeFigureOut">
              <a:rPr lang="ar-EG" smtClean="0"/>
              <a:t>26/03/1444</a:t>
            </a:fld>
            <a:endParaRPr lang="ar-EG" dirty="0"/>
          </a:p>
        </p:txBody>
      </p:sp>
      <p:sp>
        <p:nvSpPr>
          <p:cNvPr id="8" name="Footer Placeholder 7"/>
          <p:cNvSpPr>
            <a:spLocks noGrp="1"/>
          </p:cNvSpPr>
          <p:nvPr>
            <p:ph type="ftr" sz="quarter" idx="11"/>
          </p:nvPr>
        </p:nvSpPr>
        <p:spPr/>
        <p:txBody>
          <a:bodyPr/>
          <a:lstStyle/>
          <a:p>
            <a:endParaRPr lang="ar-EG" dirty="0"/>
          </a:p>
        </p:txBody>
      </p:sp>
      <p:sp>
        <p:nvSpPr>
          <p:cNvPr id="9" name="Slide Number Placeholder 8"/>
          <p:cNvSpPr>
            <a:spLocks noGrp="1"/>
          </p:cNvSpPr>
          <p:nvPr>
            <p:ph type="sldNum" sz="quarter" idx="12"/>
          </p:nvPr>
        </p:nvSpPr>
        <p:spPr/>
        <p:txBody>
          <a:bodyPr/>
          <a:lstStyle/>
          <a:p>
            <a:fld id="{FFE8E38B-3A5B-40C5-9933-6260CA32EC75}" type="slidenum">
              <a:rPr lang="ar-EG" smtClean="0"/>
              <a:t>‹#›</a:t>
            </a:fld>
            <a:endParaRPr lang="ar-EG" dirty="0"/>
          </a:p>
        </p:txBody>
      </p:sp>
    </p:spTree>
    <p:extLst>
      <p:ext uri="{BB962C8B-B14F-4D97-AF65-F5344CB8AC3E}">
        <p14:creationId xmlns:p14="http://schemas.microsoft.com/office/powerpoint/2010/main" val="13081740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682D066-E1D5-435E-AAB1-000871C3FCD3}" type="datetimeFigureOut">
              <a:rPr lang="ar-EG" smtClean="0"/>
              <a:t>26/03/1444</a:t>
            </a:fld>
            <a:endParaRPr lang="ar-EG" dirty="0"/>
          </a:p>
        </p:txBody>
      </p:sp>
      <p:sp>
        <p:nvSpPr>
          <p:cNvPr id="4" name="Footer Placeholder 3"/>
          <p:cNvSpPr>
            <a:spLocks noGrp="1"/>
          </p:cNvSpPr>
          <p:nvPr>
            <p:ph type="ftr" sz="quarter" idx="11"/>
          </p:nvPr>
        </p:nvSpPr>
        <p:spPr/>
        <p:txBody>
          <a:bodyPr/>
          <a:lstStyle/>
          <a:p>
            <a:endParaRPr lang="ar-EG" dirty="0"/>
          </a:p>
        </p:txBody>
      </p:sp>
      <p:sp>
        <p:nvSpPr>
          <p:cNvPr id="5" name="Slide Number Placeholder 4"/>
          <p:cNvSpPr>
            <a:spLocks noGrp="1"/>
          </p:cNvSpPr>
          <p:nvPr>
            <p:ph type="sldNum" sz="quarter" idx="12"/>
          </p:nvPr>
        </p:nvSpPr>
        <p:spPr/>
        <p:txBody>
          <a:bodyPr/>
          <a:lstStyle/>
          <a:p>
            <a:fld id="{FFE8E38B-3A5B-40C5-9933-6260CA32EC75}" type="slidenum">
              <a:rPr lang="ar-EG" smtClean="0"/>
              <a:t>‹#›</a:t>
            </a:fld>
            <a:endParaRPr lang="ar-EG" dirty="0"/>
          </a:p>
        </p:txBody>
      </p:sp>
    </p:spTree>
    <p:extLst>
      <p:ext uri="{BB962C8B-B14F-4D97-AF65-F5344CB8AC3E}">
        <p14:creationId xmlns:p14="http://schemas.microsoft.com/office/powerpoint/2010/main" val="34386732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82D066-E1D5-435E-AAB1-000871C3FCD3}" type="datetimeFigureOut">
              <a:rPr lang="ar-EG" smtClean="0"/>
              <a:t>26/03/1444</a:t>
            </a:fld>
            <a:endParaRPr lang="ar-EG" dirty="0"/>
          </a:p>
        </p:txBody>
      </p:sp>
      <p:sp>
        <p:nvSpPr>
          <p:cNvPr id="3" name="Footer Placeholder 2"/>
          <p:cNvSpPr>
            <a:spLocks noGrp="1"/>
          </p:cNvSpPr>
          <p:nvPr>
            <p:ph type="ftr" sz="quarter" idx="11"/>
          </p:nvPr>
        </p:nvSpPr>
        <p:spPr/>
        <p:txBody>
          <a:bodyPr/>
          <a:lstStyle/>
          <a:p>
            <a:endParaRPr lang="ar-EG" dirty="0"/>
          </a:p>
        </p:txBody>
      </p:sp>
      <p:sp>
        <p:nvSpPr>
          <p:cNvPr id="4" name="Slide Number Placeholder 3"/>
          <p:cNvSpPr>
            <a:spLocks noGrp="1"/>
          </p:cNvSpPr>
          <p:nvPr>
            <p:ph type="sldNum" sz="quarter" idx="12"/>
          </p:nvPr>
        </p:nvSpPr>
        <p:spPr/>
        <p:txBody>
          <a:bodyPr/>
          <a:lstStyle/>
          <a:p>
            <a:fld id="{FFE8E38B-3A5B-40C5-9933-6260CA32EC75}" type="slidenum">
              <a:rPr lang="ar-EG" smtClean="0"/>
              <a:t>‹#›</a:t>
            </a:fld>
            <a:endParaRPr lang="ar-EG" dirty="0"/>
          </a:p>
        </p:txBody>
      </p:sp>
    </p:spTree>
    <p:extLst>
      <p:ext uri="{BB962C8B-B14F-4D97-AF65-F5344CB8AC3E}">
        <p14:creationId xmlns:p14="http://schemas.microsoft.com/office/powerpoint/2010/main" val="20996288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en-US"/>
              <a:t>Click to edit Master title style</a:t>
            </a:r>
            <a:endParaRPr lang="en-US" dirty="0"/>
          </a:p>
        </p:txBody>
      </p:sp>
      <p:sp>
        <p:nvSpPr>
          <p:cNvPr id="3" name="Content Placeholder 2"/>
          <p:cNvSpPr>
            <a:spLocks noGrp="1"/>
          </p:cNvSpPr>
          <p:nvPr>
            <p:ph idx="1"/>
          </p:nvPr>
        </p:nvSpPr>
        <p:spPr>
          <a:xfrm>
            <a:off x="6427693" y="1539425"/>
            <a:ext cx="7654171" cy="7598117"/>
          </a:xfrm>
        </p:spPr>
        <p:txBody>
          <a:bodyPr/>
          <a:lstStyle>
            <a:lvl1pPr>
              <a:defRPr sz="4989"/>
            </a:lvl1pPr>
            <a:lvl2pPr>
              <a:defRPr sz="4365"/>
            </a:lvl2pPr>
            <a:lvl3pPr>
              <a:defRPr sz="3742"/>
            </a:lvl3pPr>
            <a:lvl4pPr>
              <a:defRPr sz="3118"/>
            </a:lvl4pPr>
            <a:lvl5pPr>
              <a:defRPr sz="3118"/>
            </a:lvl5pPr>
            <a:lvl6pPr>
              <a:defRPr sz="3118"/>
            </a:lvl6pPr>
            <a:lvl7pPr>
              <a:defRPr sz="3118"/>
            </a:lvl7pPr>
            <a:lvl8pPr>
              <a:defRPr sz="3118"/>
            </a:lvl8pPr>
            <a:lvl9pPr>
              <a:defRPr sz="311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en-US"/>
              <a:t>Click to edit Master text styles</a:t>
            </a:r>
          </a:p>
        </p:txBody>
      </p:sp>
      <p:sp>
        <p:nvSpPr>
          <p:cNvPr id="5" name="Date Placeholder 4"/>
          <p:cNvSpPr>
            <a:spLocks noGrp="1"/>
          </p:cNvSpPr>
          <p:nvPr>
            <p:ph type="dt" sz="half" idx="10"/>
          </p:nvPr>
        </p:nvSpPr>
        <p:spPr/>
        <p:txBody>
          <a:bodyPr/>
          <a:lstStyle/>
          <a:p>
            <a:fld id="{8682D066-E1D5-435E-AAB1-000871C3FCD3}" type="datetimeFigureOut">
              <a:rPr lang="ar-EG" smtClean="0"/>
              <a:t>26/03/1444</a:t>
            </a:fld>
            <a:endParaRPr lang="ar-EG" dirty="0"/>
          </a:p>
        </p:txBody>
      </p:sp>
      <p:sp>
        <p:nvSpPr>
          <p:cNvPr id="6" name="Footer Placeholder 5"/>
          <p:cNvSpPr>
            <a:spLocks noGrp="1"/>
          </p:cNvSpPr>
          <p:nvPr>
            <p:ph type="ftr" sz="quarter" idx="11"/>
          </p:nvPr>
        </p:nvSpPr>
        <p:spPr/>
        <p:txBody>
          <a:bodyPr/>
          <a:lstStyle/>
          <a:p>
            <a:endParaRPr lang="ar-EG" dirty="0"/>
          </a:p>
        </p:txBody>
      </p:sp>
      <p:sp>
        <p:nvSpPr>
          <p:cNvPr id="7" name="Slide Number Placeholder 6"/>
          <p:cNvSpPr>
            <a:spLocks noGrp="1"/>
          </p:cNvSpPr>
          <p:nvPr>
            <p:ph type="sldNum" sz="quarter" idx="12"/>
          </p:nvPr>
        </p:nvSpPr>
        <p:spPr/>
        <p:txBody>
          <a:bodyPr/>
          <a:lstStyle/>
          <a:p>
            <a:fld id="{FFE8E38B-3A5B-40C5-9933-6260CA32EC75}" type="slidenum">
              <a:rPr lang="ar-EG" smtClean="0"/>
              <a:t>‹#›</a:t>
            </a:fld>
            <a:endParaRPr lang="ar-EG" dirty="0"/>
          </a:p>
        </p:txBody>
      </p:sp>
    </p:spTree>
    <p:extLst>
      <p:ext uri="{BB962C8B-B14F-4D97-AF65-F5344CB8AC3E}">
        <p14:creationId xmlns:p14="http://schemas.microsoft.com/office/powerpoint/2010/main" val="31427917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en-US"/>
              <a:t>Click to edit Master title style</a:t>
            </a:r>
            <a:endParaRPr lang="en-US" dirty="0"/>
          </a:p>
        </p:txBody>
      </p:sp>
      <p:sp>
        <p:nvSpPr>
          <p:cNvPr id="3" name="Picture Placeholder 2"/>
          <p:cNvSpPr>
            <a:spLocks noGrp="1" noChangeAspect="1"/>
          </p:cNvSpPr>
          <p:nvPr>
            <p:ph type="pic" idx="1"/>
          </p:nvPr>
        </p:nvSpPr>
        <p:spPr>
          <a:xfrm>
            <a:off x="6427693" y="1539425"/>
            <a:ext cx="7654171" cy="7598117"/>
          </a:xfrm>
        </p:spPr>
        <p:txBody>
          <a:bodyPr anchor="t"/>
          <a:lstStyle>
            <a:lvl1pPr marL="0" indent="0">
              <a:buNone/>
              <a:defRPr sz="4989"/>
            </a:lvl1pPr>
            <a:lvl2pPr marL="712775" indent="0">
              <a:buNone/>
              <a:defRPr sz="4365"/>
            </a:lvl2pPr>
            <a:lvl3pPr marL="1425550" indent="0">
              <a:buNone/>
              <a:defRPr sz="3742"/>
            </a:lvl3pPr>
            <a:lvl4pPr marL="2138324" indent="0">
              <a:buNone/>
              <a:defRPr sz="3118"/>
            </a:lvl4pPr>
            <a:lvl5pPr marL="2851099" indent="0">
              <a:buNone/>
              <a:defRPr sz="3118"/>
            </a:lvl5pPr>
            <a:lvl6pPr marL="3563874" indent="0">
              <a:buNone/>
              <a:defRPr sz="3118"/>
            </a:lvl6pPr>
            <a:lvl7pPr marL="4276649" indent="0">
              <a:buNone/>
              <a:defRPr sz="3118"/>
            </a:lvl7pPr>
            <a:lvl8pPr marL="4989424" indent="0">
              <a:buNone/>
              <a:defRPr sz="3118"/>
            </a:lvl8pPr>
            <a:lvl9pPr marL="5702198" indent="0">
              <a:buNone/>
              <a:defRPr sz="3118"/>
            </a:lvl9pPr>
          </a:lstStyle>
          <a:p>
            <a:r>
              <a:rPr lang="en-US"/>
              <a:t>Click icon to add picture</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en-US"/>
              <a:t>Click to edit Master text styles</a:t>
            </a:r>
          </a:p>
        </p:txBody>
      </p:sp>
      <p:sp>
        <p:nvSpPr>
          <p:cNvPr id="5" name="Date Placeholder 4"/>
          <p:cNvSpPr>
            <a:spLocks noGrp="1"/>
          </p:cNvSpPr>
          <p:nvPr>
            <p:ph type="dt" sz="half" idx="10"/>
          </p:nvPr>
        </p:nvSpPr>
        <p:spPr/>
        <p:txBody>
          <a:bodyPr/>
          <a:lstStyle/>
          <a:p>
            <a:fld id="{8682D066-E1D5-435E-AAB1-000871C3FCD3}" type="datetimeFigureOut">
              <a:rPr lang="ar-EG" smtClean="0"/>
              <a:t>26/03/1444</a:t>
            </a:fld>
            <a:endParaRPr lang="ar-EG" dirty="0"/>
          </a:p>
        </p:txBody>
      </p:sp>
      <p:sp>
        <p:nvSpPr>
          <p:cNvPr id="6" name="Footer Placeholder 5"/>
          <p:cNvSpPr>
            <a:spLocks noGrp="1"/>
          </p:cNvSpPr>
          <p:nvPr>
            <p:ph type="ftr" sz="quarter" idx="11"/>
          </p:nvPr>
        </p:nvSpPr>
        <p:spPr/>
        <p:txBody>
          <a:bodyPr/>
          <a:lstStyle/>
          <a:p>
            <a:endParaRPr lang="ar-EG" dirty="0"/>
          </a:p>
        </p:txBody>
      </p:sp>
      <p:sp>
        <p:nvSpPr>
          <p:cNvPr id="7" name="Slide Number Placeholder 6"/>
          <p:cNvSpPr>
            <a:spLocks noGrp="1"/>
          </p:cNvSpPr>
          <p:nvPr>
            <p:ph type="sldNum" sz="quarter" idx="12"/>
          </p:nvPr>
        </p:nvSpPr>
        <p:spPr/>
        <p:txBody>
          <a:bodyPr/>
          <a:lstStyle/>
          <a:p>
            <a:fld id="{FFE8E38B-3A5B-40C5-9933-6260CA32EC75}" type="slidenum">
              <a:rPr lang="ar-EG" smtClean="0"/>
              <a:t>‹#›</a:t>
            </a:fld>
            <a:endParaRPr lang="ar-EG" dirty="0"/>
          </a:p>
        </p:txBody>
      </p:sp>
    </p:spTree>
    <p:extLst>
      <p:ext uri="{BB962C8B-B14F-4D97-AF65-F5344CB8AC3E}">
        <p14:creationId xmlns:p14="http://schemas.microsoft.com/office/powerpoint/2010/main" val="22947416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39456" y="569242"/>
            <a:ext cx="13040439" cy="206659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39456" y="2846200"/>
            <a:ext cx="13040439" cy="678385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9455" y="9909729"/>
            <a:ext cx="3401854" cy="569240"/>
          </a:xfrm>
          <a:prstGeom prst="rect">
            <a:avLst/>
          </a:prstGeom>
        </p:spPr>
        <p:txBody>
          <a:bodyPr vert="horz" lIns="91440" tIns="45720" rIns="91440" bIns="45720" rtlCol="0" anchor="ctr"/>
          <a:lstStyle>
            <a:lvl1pPr algn="l">
              <a:defRPr sz="1871">
                <a:solidFill>
                  <a:schemeClr val="tx1">
                    <a:tint val="75000"/>
                  </a:schemeClr>
                </a:solidFill>
              </a:defRPr>
            </a:lvl1pPr>
          </a:lstStyle>
          <a:p>
            <a:fld id="{8682D066-E1D5-435E-AAB1-000871C3FCD3}" type="datetimeFigureOut">
              <a:rPr lang="ar-EG" smtClean="0"/>
              <a:t>26/03/1444</a:t>
            </a:fld>
            <a:endParaRPr lang="ar-EG" dirty="0"/>
          </a:p>
        </p:txBody>
      </p:sp>
      <p:sp>
        <p:nvSpPr>
          <p:cNvPr id="5" name="Footer Placeholder 4"/>
          <p:cNvSpPr>
            <a:spLocks noGrp="1"/>
          </p:cNvSpPr>
          <p:nvPr>
            <p:ph type="ftr" sz="quarter" idx="3"/>
          </p:nvPr>
        </p:nvSpPr>
        <p:spPr>
          <a:xfrm>
            <a:off x="5008285" y="9909729"/>
            <a:ext cx="5102781" cy="569240"/>
          </a:xfrm>
          <a:prstGeom prst="rect">
            <a:avLst/>
          </a:prstGeom>
        </p:spPr>
        <p:txBody>
          <a:bodyPr vert="horz" lIns="91440" tIns="45720" rIns="91440" bIns="45720" rtlCol="0" anchor="ctr"/>
          <a:lstStyle>
            <a:lvl1pPr algn="ctr">
              <a:defRPr sz="1871">
                <a:solidFill>
                  <a:schemeClr val="tx1">
                    <a:tint val="75000"/>
                  </a:schemeClr>
                </a:solidFill>
              </a:defRPr>
            </a:lvl1pPr>
          </a:lstStyle>
          <a:p>
            <a:endParaRPr lang="ar-EG" dirty="0"/>
          </a:p>
        </p:txBody>
      </p:sp>
      <p:sp>
        <p:nvSpPr>
          <p:cNvPr id="6" name="Slide Number Placeholder 5"/>
          <p:cNvSpPr>
            <a:spLocks noGrp="1"/>
          </p:cNvSpPr>
          <p:nvPr>
            <p:ph type="sldNum" sz="quarter" idx="4"/>
          </p:nvPr>
        </p:nvSpPr>
        <p:spPr>
          <a:xfrm>
            <a:off x="10678041" y="9909729"/>
            <a:ext cx="3401854" cy="569240"/>
          </a:xfrm>
          <a:prstGeom prst="rect">
            <a:avLst/>
          </a:prstGeom>
        </p:spPr>
        <p:txBody>
          <a:bodyPr vert="horz" lIns="91440" tIns="45720" rIns="91440" bIns="45720" rtlCol="0" anchor="ctr"/>
          <a:lstStyle>
            <a:lvl1pPr algn="r">
              <a:defRPr sz="1871">
                <a:solidFill>
                  <a:schemeClr val="tx1">
                    <a:tint val="75000"/>
                  </a:schemeClr>
                </a:solidFill>
              </a:defRPr>
            </a:lvl1pPr>
          </a:lstStyle>
          <a:p>
            <a:fld id="{FFE8E38B-3A5B-40C5-9933-6260CA32EC75}" type="slidenum">
              <a:rPr lang="ar-EG" smtClean="0"/>
              <a:t>‹#›</a:t>
            </a:fld>
            <a:endParaRPr lang="ar-EG" dirty="0"/>
          </a:p>
        </p:txBody>
      </p:sp>
    </p:spTree>
    <p:extLst>
      <p:ext uri="{BB962C8B-B14F-4D97-AF65-F5344CB8AC3E}">
        <p14:creationId xmlns:p14="http://schemas.microsoft.com/office/powerpoint/2010/main" val="19764436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425550" rtl="1" eaLnBrk="1" latinLnBrk="0" hangingPunct="1">
        <a:lnSpc>
          <a:spcPct val="90000"/>
        </a:lnSpc>
        <a:spcBef>
          <a:spcPct val="0"/>
        </a:spcBef>
        <a:buNone/>
        <a:defRPr sz="6860" kern="1200">
          <a:solidFill>
            <a:schemeClr val="tx1"/>
          </a:solidFill>
          <a:latin typeface="+mj-lt"/>
          <a:ea typeface="+mj-ea"/>
          <a:cs typeface="+mj-cs"/>
        </a:defRPr>
      </a:lvl1pPr>
    </p:titleStyle>
    <p:bodyStyle>
      <a:lvl1pPr marL="356387" indent="-356387" algn="r" defTabSz="1425550" rtl="1" eaLnBrk="1" latinLnBrk="0" hangingPunct="1">
        <a:lnSpc>
          <a:spcPct val="90000"/>
        </a:lnSpc>
        <a:spcBef>
          <a:spcPts val="1559"/>
        </a:spcBef>
        <a:buFont typeface="Arial" panose="020B0604020202020204" pitchFamily="34" charset="0"/>
        <a:buChar char="•"/>
        <a:defRPr sz="4365" kern="1200">
          <a:solidFill>
            <a:schemeClr val="tx1"/>
          </a:solidFill>
          <a:latin typeface="+mn-lt"/>
          <a:ea typeface="+mn-ea"/>
          <a:cs typeface="+mn-cs"/>
        </a:defRPr>
      </a:lvl1pPr>
      <a:lvl2pPr marL="1069162" indent="-356387" algn="r" defTabSz="1425550" rtl="1" eaLnBrk="1" latinLnBrk="0" hangingPunct="1">
        <a:lnSpc>
          <a:spcPct val="90000"/>
        </a:lnSpc>
        <a:spcBef>
          <a:spcPts val="780"/>
        </a:spcBef>
        <a:buFont typeface="Arial" panose="020B0604020202020204" pitchFamily="34" charset="0"/>
        <a:buChar char="•"/>
        <a:defRPr sz="3742" kern="1200">
          <a:solidFill>
            <a:schemeClr val="tx1"/>
          </a:solidFill>
          <a:latin typeface="+mn-lt"/>
          <a:ea typeface="+mn-ea"/>
          <a:cs typeface="+mn-cs"/>
        </a:defRPr>
      </a:lvl2pPr>
      <a:lvl3pPr marL="1781937" indent="-356387" algn="r" defTabSz="1425550" rtl="1" eaLnBrk="1" latinLnBrk="0" hangingPunct="1">
        <a:lnSpc>
          <a:spcPct val="90000"/>
        </a:lnSpc>
        <a:spcBef>
          <a:spcPts val="780"/>
        </a:spcBef>
        <a:buFont typeface="Arial" panose="020B0604020202020204" pitchFamily="34" charset="0"/>
        <a:buChar char="•"/>
        <a:defRPr sz="3118" kern="1200">
          <a:solidFill>
            <a:schemeClr val="tx1"/>
          </a:solidFill>
          <a:latin typeface="+mn-lt"/>
          <a:ea typeface="+mn-ea"/>
          <a:cs typeface="+mn-cs"/>
        </a:defRPr>
      </a:lvl3pPr>
      <a:lvl4pPr marL="2494712"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4pPr>
      <a:lvl5pPr marL="3207487"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5pPr>
      <a:lvl6pPr marL="3920261"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6pPr>
      <a:lvl7pPr marL="4633036"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7pPr>
      <a:lvl8pPr marL="5345811"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8pPr>
      <a:lvl9pPr marL="6058586"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9pPr>
    </p:bodyStyle>
    <p:otherStyle>
      <a:defPPr>
        <a:defRPr lang="en-US"/>
      </a:defPPr>
      <a:lvl1pPr marL="0" algn="r" defTabSz="1425550" rtl="1" eaLnBrk="1" latinLnBrk="0" hangingPunct="1">
        <a:defRPr sz="2806" kern="1200">
          <a:solidFill>
            <a:schemeClr val="tx1"/>
          </a:solidFill>
          <a:latin typeface="+mn-lt"/>
          <a:ea typeface="+mn-ea"/>
          <a:cs typeface="+mn-cs"/>
        </a:defRPr>
      </a:lvl1pPr>
      <a:lvl2pPr marL="712775" algn="r" defTabSz="1425550" rtl="1" eaLnBrk="1" latinLnBrk="0" hangingPunct="1">
        <a:defRPr sz="2806" kern="1200">
          <a:solidFill>
            <a:schemeClr val="tx1"/>
          </a:solidFill>
          <a:latin typeface="+mn-lt"/>
          <a:ea typeface="+mn-ea"/>
          <a:cs typeface="+mn-cs"/>
        </a:defRPr>
      </a:lvl2pPr>
      <a:lvl3pPr marL="1425550" algn="r" defTabSz="1425550" rtl="1" eaLnBrk="1" latinLnBrk="0" hangingPunct="1">
        <a:defRPr sz="2806" kern="1200">
          <a:solidFill>
            <a:schemeClr val="tx1"/>
          </a:solidFill>
          <a:latin typeface="+mn-lt"/>
          <a:ea typeface="+mn-ea"/>
          <a:cs typeface="+mn-cs"/>
        </a:defRPr>
      </a:lvl3pPr>
      <a:lvl4pPr marL="2138324" algn="r" defTabSz="1425550" rtl="1" eaLnBrk="1" latinLnBrk="0" hangingPunct="1">
        <a:defRPr sz="2806" kern="1200">
          <a:solidFill>
            <a:schemeClr val="tx1"/>
          </a:solidFill>
          <a:latin typeface="+mn-lt"/>
          <a:ea typeface="+mn-ea"/>
          <a:cs typeface="+mn-cs"/>
        </a:defRPr>
      </a:lvl4pPr>
      <a:lvl5pPr marL="2851099" algn="r" defTabSz="1425550" rtl="1" eaLnBrk="1" latinLnBrk="0" hangingPunct="1">
        <a:defRPr sz="2806" kern="1200">
          <a:solidFill>
            <a:schemeClr val="tx1"/>
          </a:solidFill>
          <a:latin typeface="+mn-lt"/>
          <a:ea typeface="+mn-ea"/>
          <a:cs typeface="+mn-cs"/>
        </a:defRPr>
      </a:lvl5pPr>
      <a:lvl6pPr marL="3563874" algn="r" defTabSz="1425550" rtl="1" eaLnBrk="1" latinLnBrk="0" hangingPunct="1">
        <a:defRPr sz="2806" kern="1200">
          <a:solidFill>
            <a:schemeClr val="tx1"/>
          </a:solidFill>
          <a:latin typeface="+mn-lt"/>
          <a:ea typeface="+mn-ea"/>
          <a:cs typeface="+mn-cs"/>
        </a:defRPr>
      </a:lvl6pPr>
      <a:lvl7pPr marL="4276649" algn="r" defTabSz="1425550" rtl="1" eaLnBrk="1" latinLnBrk="0" hangingPunct="1">
        <a:defRPr sz="2806" kern="1200">
          <a:solidFill>
            <a:schemeClr val="tx1"/>
          </a:solidFill>
          <a:latin typeface="+mn-lt"/>
          <a:ea typeface="+mn-ea"/>
          <a:cs typeface="+mn-cs"/>
        </a:defRPr>
      </a:lvl7pPr>
      <a:lvl8pPr marL="4989424" algn="r" defTabSz="1425550" rtl="1" eaLnBrk="1" latinLnBrk="0" hangingPunct="1">
        <a:defRPr sz="2806" kern="1200">
          <a:solidFill>
            <a:schemeClr val="tx1"/>
          </a:solidFill>
          <a:latin typeface="+mn-lt"/>
          <a:ea typeface="+mn-ea"/>
          <a:cs typeface="+mn-cs"/>
        </a:defRPr>
      </a:lvl8pPr>
      <a:lvl9pPr marL="5702198" algn="r" defTabSz="1425550" rtl="1" eaLnBrk="1" latinLnBrk="0" hangingPunct="1">
        <a:defRPr sz="280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ctrTitle"/>
          </p:nvPr>
        </p:nvSpPr>
        <p:spPr>
          <a:xfrm>
            <a:off x="1956066" y="2904761"/>
            <a:ext cx="11207218" cy="5672906"/>
          </a:xfrm>
        </p:spPr>
        <p:txBody>
          <a:bodyPr>
            <a:noAutofit/>
          </a:bodyPr>
          <a:lstStyle/>
          <a:p>
            <a:pPr rtl="1"/>
            <a:r>
              <a:rPr lang="en" sz="9921" b="1" dirty="0">
                <a:solidFill>
                  <a:schemeClr val="accent1">
                    <a:lumMod val="50000"/>
                  </a:schemeClr>
                </a:solidFill>
                <a:latin typeface="Poppins"/>
                <a:ea typeface="Poppins"/>
                <a:cs typeface="Poppins"/>
                <a:sym typeface="Poppins"/>
              </a:rPr>
              <a:t> </a:t>
            </a:r>
            <a:r>
              <a:rPr lang="ar-EG" sz="8185" b="1" dirty="0">
                <a:solidFill>
                  <a:schemeClr val="accent6">
                    <a:lumMod val="50000"/>
                  </a:schemeClr>
                </a:solidFill>
                <a:latin typeface="Poppins"/>
                <a:ea typeface="Poppins"/>
                <a:cs typeface="+mn-cs"/>
                <a:sym typeface="Poppins"/>
              </a:rPr>
              <a:t>انتاج الهيدروجين الأخضر</a:t>
            </a:r>
            <a:br>
              <a:rPr lang="en-US" sz="8185" b="1" dirty="0">
                <a:solidFill>
                  <a:schemeClr val="accent6">
                    <a:lumMod val="50000"/>
                  </a:schemeClr>
                </a:solidFill>
                <a:latin typeface="Poppins"/>
                <a:ea typeface="Poppins"/>
                <a:cs typeface="+mn-cs"/>
                <a:sym typeface="Poppins"/>
              </a:rPr>
            </a:br>
            <a:r>
              <a:rPr lang="ar-EG" sz="8185" b="1" dirty="0">
                <a:solidFill>
                  <a:schemeClr val="accent1">
                    <a:lumMod val="50000"/>
                  </a:schemeClr>
                </a:solidFill>
                <a:latin typeface="Arial" panose="020B0604020202020204" pitchFamily="34" charset="0"/>
                <a:ea typeface="Poppins"/>
                <a:cs typeface="Arial" panose="020B0604020202020204" pitchFamily="34" charset="0"/>
                <a:sym typeface="Poppins"/>
              </a:rPr>
              <a:t>بواسطة الطرق الحيوية</a:t>
            </a:r>
            <a:br>
              <a:rPr lang="en" sz="8185" b="1" dirty="0">
                <a:solidFill>
                  <a:schemeClr val="accent1">
                    <a:lumMod val="50000"/>
                  </a:schemeClr>
                </a:solidFill>
                <a:latin typeface="Poppins"/>
                <a:ea typeface="Poppins"/>
                <a:cs typeface="Poppins"/>
                <a:sym typeface="Poppins"/>
              </a:rPr>
            </a:br>
            <a:br>
              <a:rPr lang="en" sz="5952" b="1" dirty="0">
                <a:solidFill>
                  <a:schemeClr val="accent6">
                    <a:lumMod val="50000"/>
                  </a:schemeClr>
                </a:solidFill>
                <a:latin typeface="Poppins"/>
                <a:ea typeface="Poppins"/>
                <a:cs typeface="Poppins"/>
                <a:sym typeface="Poppins"/>
              </a:rPr>
            </a:br>
            <a:r>
              <a:rPr lang="en" dirty="0">
                <a:solidFill>
                  <a:schemeClr val="dk1"/>
                </a:solidFill>
                <a:latin typeface="Poppins ExtraBold"/>
                <a:ea typeface="Poppins ExtraBold"/>
                <a:cs typeface="Poppins ExtraBold"/>
                <a:sym typeface="Poppins ExtraBold"/>
              </a:rPr>
              <a:t> </a:t>
            </a:r>
            <a:endParaRPr lang="en-US" sz="5952" dirty="0"/>
          </a:p>
        </p:txBody>
      </p:sp>
    </p:spTree>
    <p:extLst>
      <p:ext uri="{BB962C8B-B14F-4D97-AF65-F5344CB8AC3E}">
        <p14:creationId xmlns:p14="http://schemas.microsoft.com/office/powerpoint/2010/main" val="3745083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Google Shape;549;p45">
            <a:extLst>
              <a:ext uri="{FF2B5EF4-FFF2-40B4-BE49-F238E27FC236}">
                <a16:creationId xmlns:a16="http://schemas.microsoft.com/office/drawing/2014/main" id="{AB573D68-4541-1D5D-CFBB-37AA7DEC942A}"/>
              </a:ext>
            </a:extLst>
          </p:cNvPr>
          <p:cNvCxnSpPr>
            <a:cxnSpLocks/>
          </p:cNvCxnSpPr>
          <p:nvPr/>
        </p:nvCxnSpPr>
        <p:spPr>
          <a:xfrm flipH="1">
            <a:off x="2810888" y="4633698"/>
            <a:ext cx="9462425" cy="0"/>
          </a:xfrm>
          <a:prstGeom prst="straightConnector1">
            <a:avLst/>
          </a:prstGeom>
          <a:noFill/>
          <a:ln w="28575" cap="flat" cmpd="sng">
            <a:solidFill>
              <a:srgbClr val="84DBDD"/>
            </a:solidFill>
            <a:prstDash val="solid"/>
            <a:round/>
            <a:headEnd type="oval" w="med" len="med"/>
            <a:tailEnd type="oval" w="med" len="med"/>
          </a:ln>
        </p:spPr>
      </p:cxnSp>
      <p:sp>
        <p:nvSpPr>
          <p:cNvPr id="6" name="Google Shape;550;p45">
            <a:extLst>
              <a:ext uri="{FF2B5EF4-FFF2-40B4-BE49-F238E27FC236}">
                <a16:creationId xmlns:a16="http://schemas.microsoft.com/office/drawing/2014/main" id="{219F06E4-BF83-B79C-F0DE-63080B49C852}"/>
              </a:ext>
            </a:extLst>
          </p:cNvPr>
          <p:cNvSpPr txBox="1">
            <a:spLocks/>
          </p:cNvSpPr>
          <p:nvPr/>
        </p:nvSpPr>
        <p:spPr>
          <a:xfrm>
            <a:off x="2662044" y="5320003"/>
            <a:ext cx="1475848" cy="586321"/>
          </a:xfrm>
          <a:prstGeom prst="rect">
            <a:avLst/>
          </a:prstGeom>
          <a:noFill/>
          <a:ln>
            <a:noFill/>
          </a:ln>
        </p:spPr>
        <p:txBody>
          <a:bodyPr spcFirstLastPara="1" wrap="square" lIns="113377" tIns="113377" rIns="113377" bIns="113377"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3500"/>
              <a:buFont typeface="Poppins ExtraBold"/>
              <a:buNone/>
              <a:defRPr sz="3500" b="0" i="0" u="none" strike="noStrike" cap="none">
                <a:solidFill>
                  <a:schemeClr val="dk1"/>
                </a:solidFill>
                <a:latin typeface="Poppins ExtraBold"/>
                <a:ea typeface="Poppins ExtraBold"/>
                <a:cs typeface="Poppins ExtraBold"/>
                <a:sym typeface="Poppins ExtraBold"/>
              </a:defRPr>
            </a:lvl1pPr>
            <a:lvl2pPr marR="0" lvl="1"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2pPr>
            <a:lvl3pPr marR="0" lvl="2"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3pPr>
            <a:lvl4pPr marR="0" lvl="3"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4pPr>
            <a:lvl5pPr marR="0" lvl="4"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5pPr>
            <a:lvl6pPr marR="0" lvl="5"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6pPr>
            <a:lvl7pPr marR="0" lvl="6"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7pPr>
            <a:lvl8pPr marR="0" lvl="7"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8pPr>
            <a:lvl9pPr marR="0" lvl="8"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9pPr>
          </a:lstStyle>
          <a:p>
            <a:pPr algn="ctr" defTabSz="1133947">
              <a:buClr>
                <a:srgbClr val="FFFEF8"/>
              </a:buClr>
              <a:defRPr/>
            </a:pPr>
            <a:r>
              <a:rPr lang="ar-EG" sz="2232" b="1" kern="0" dirty="0">
                <a:solidFill>
                  <a:srgbClr val="002060"/>
                </a:solidFill>
                <a:latin typeface="Istok Web"/>
                <a:cs typeface="+mn-cs"/>
              </a:rPr>
              <a:t>تجميع النفايات</a:t>
            </a:r>
            <a:endParaRPr lang="en-US" sz="2232" b="1" kern="0" dirty="0">
              <a:solidFill>
                <a:srgbClr val="002060"/>
              </a:solidFill>
              <a:latin typeface="Istok Web"/>
              <a:cs typeface="+mn-cs"/>
            </a:endParaRPr>
          </a:p>
        </p:txBody>
      </p:sp>
      <p:sp>
        <p:nvSpPr>
          <p:cNvPr id="7" name="Google Shape;551;p45">
            <a:extLst>
              <a:ext uri="{FF2B5EF4-FFF2-40B4-BE49-F238E27FC236}">
                <a16:creationId xmlns:a16="http://schemas.microsoft.com/office/drawing/2014/main" id="{26FCC990-D467-6EA2-2935-E6561AF973BE}"/>
              </a:ext>
            </a:extLst>
          </p:cNvPr>
          <p:cNvSpPr/>
          <p:nvPr/>
        </p:nvSpPr>
        <p:spPr>
          <a:xfrm>
            <a:off x="3281507" y="4515268"/>
            <a:ext cx="236984" cy="236984"/>
          </a:xfrm>
          <a:prstGeom prst="ellipse">
            <a:avLst/>
          </a:prstGeom>
          <a:solidFill>
            <a:srgbClr val="416EA1"/>
          </a:solidFill>
          <a:ln>
            <a:noFill/>
          </a:ln>
        </p:spPr>
        <p:txBody>
          <a:bodyPr spcFirstLastPara="1" wrap="square" lIns="113377" tIns="113377" rIns="113377" bIns="113377" anchor="ctr" anchorCtr="0">
            <a:noAutofit/>
          </a:bodyPr>
          <a:lstStyle/>
          <a:p>
            <a:pPr defTabSz="1133947">
              <a:buClr>
                <a:srgbClr val="000000"/>
              </a:buClr>
              <a:defRPr/>
            </a:pPr>
            <a:endParaRPr sz="1736" b="1" kern="0" dirty="0">
              <a:solidFill>
                <a:srgbClr val="FFFEF8"/>
              </a:solidFill>
              <a:latin typeface="Istok Web"/>
              <a:sym typeface="Arial"/>
            </a:endParaRPr>
          </a:p>
        </p:txBody>
      </p:sp>
      <p:cxnSp>
        <p:nvCxnSpPr>
          <p:cNvPr id="8" name="Google Shape;552;p45">
            <a:extLst>
              <a:ext uri="{FF2B5EF4-FFF2-40B4-BE49-F238E27FC236}">
                <a16:creationId xmlns:a16="http://schemas.microsoft.com/office/drawing/2014/main" id="{4DF47179-3D4F-0991-AD39-F84B409123EC}"/>
              </a:ext>
            </a:extLst>
          </p:cNvPr>
          <p:cNvCxnSpPr>
            <a:stCxn id="7" idx="4"/>
          </p:cNvCxnSpPr>
          <p:nvPr/>
        </p:nvCxnSpPr>
        <p:spPr>
          <a:xfrm>
            <a:off x="3399999" y="4752252"/>
            <a:ext cx="0" cy="567720"/>
          </a:xfrm>
          <a:prstGeom prst="straightConnector1">
            <a:avLst/>
          </a:prstGeom>
          <a:noFill/>
          <a:ln w="28575" cap="flat" cmpd="sng">
            <a:solidFill>
              <a:srgbClr val="416EA1"/>
            </a:solidFill>
            <a:prstDash val="solid"/>
            <a:round/>
            <a:headEnd type="none" w="med" len="med"/>
            <a:tailEnd type="none" w="med" len="med"/>
          </a:ln>
        </p:spPr>
      </p:cxnSp>
      <p:sp>
        <p:nvSpPr>
          <p:cNvPr id="9" name="Google Shape;553;p45">
            <a:extLst>
              <a:ext uri="{FF2B5EF4-FFF2-40B4-BE49-F238E27FC236}">
                <a16:creationId xmlns:a16="http://schemas.microsoft.com/office/drawing/2014/main" id="{D80FE88F-2DE8-D3BF-7378-CD128B2668BE}"/>
              </a:ext>
            </a:extLst>
          </p:cNvPr>
          <p:cNvSpPr txBox="1">
            <a:spLocks/>
          </p:cNvSpPr>
          <p:nvPr/>
        </p:nvSpPr>
        <p:spPr>
          <a:xfrm>
            <a:off x="5176867" y="5320003"/>
            <a:ext cx="1475848" cy="586321"/>
          </a:xfrm>
          <a:prstGeom prst="rect">
            <a:avLst/>
          </a:prstGeom>
          <a:noFill/>
          <a:ln>
            <a:noFill/>
          </a:ln>
        </p:spPr>
        <p:txBody>
          <a:bodyPr spcFirstLastPara="1" wrap="square" lIns="113377" tIns="113377" rIns="113377" bIns="113377"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3500"/>
              <a:buFont typeface="Poppins ExtraBold"/>
              <a:buNone/>
              <a:defRPr sz="3500" b="0" i="0" u="none" strike="noStrike" cap="none">
                <a:solidFill>
                  <a:schemeClr val="dk1"/>
                </a:solidFill>
                <a:latin typeface="Poppins ExtraBold"/>
                <a:ea typeface="Poppins ExtraBold"/>
                <a:cs typeface="Poppins ExtraBold"/>
                <a:sym typeface="Poppins ExtraBold"/>
              </a:defRPr>
            </a:lvl1pPr>
            <a:lvl2pPr marR="0" lvl="1"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2pPr>
            <a:lvl3pPr marR="0" lvl="2"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3pPr>
            <a:lvl4pPr marR="0" lvl="3"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4pPr>
            <a:lvl5pPr marR="0" lvl="4"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5pPr>
            <a:lvl6pPr marR="0" lvl="5"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6pPr>
            <a:lvl7pPr marR="0" lvl="6"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7pPr>
            <a:lvl8pPr marR="0" lvl="7"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8pPr>
            <a:lvl9pPr marR="0" lvl="8"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9pPr>
          </a:lstStyle>
          <a:p>
            <a:pPr algn="ctr" defTabSz="1133947">
              <a:buClr>
                <a:srgbClr val="FFFEF8"/>
              </a:buClr>
              <a:defRPr/>
            </a:pPr>
            <a:r>
              <a:rPr lang="ar-EG" sz="2232" b="1" kern="0" dirty="0">
                <a:solidFill>
                  <a:srgbClr val="3C425A"/>
                </a:solidFill>
                <a:latin typeface="Istok Web"/>
                <a:cs typeface="+mn-cs"/>
              </a:rPr>
              <a:t>استخدام الجهاز</a:t>
            </a:r>
            <a:endParaRPr lang="en-US" sz="2232" b="1" kern="0" dirty="0">
              <a:solidFill>
                <a:srgbClr val="3C425A"/>
              </a:solidFill>
              <a:latin typeface="Istok Web"/>
              <a:cs typeface="+mn-cs"/>
            </a:endParaRPr>
          </a:p>
        </p:txBody>
      </p:sp>
      <p:sp>
        <p:nvSpPr>
          <p:cNvPr id="10" name="Google Shape;554;p45">
            <a:extLst>
              <a:ext uri="{FF2B5EF4-FFF2-40B4-BE49-F238E27FC236}">
                <a16:creationId xmlns:a16="http://schemas.microsoft.com/office/drawing/2014/main" id="{B0FA986C-050F-366C-2DCC-C96EA5586E1A}"/>
              </a:ext>
            </a:extLst>
          </p:cNvPr>
          <p:cNvSpPr/>
          <p:nvPr/>
        </p:nvSpPr>
        <p:spPr>
          <a:xfrm>
            <a:off x="5796299" y="4515217"/>
            <a:ext cx="236984" cy="236984"/>
          </a:xfrm>
          <a:prstGeom prst="ellipse">
            <a:avLst/>
          </a:prstGeom>
          <a:solidFill>
            <a:srgbClr val="3C425A"/>
          </a:solidFill>
          <a:ln>
            <a:noFill/>
          </a:ln>
        </p:spPr>
        <p:txBody>
          <a:bodyPr spcFirstLastPara="1" wrap="square" lIns="113377" tIns="113377" rIns="113377" bIns="113377" anchor="ctr" anchorCtr="0">
            <a:noAutofit/>
          </a:bodyPr>
          <a:lstStyle/>
          <a:p>
            <a:pPr defTabSz="1133947">
              <a:buClr>
                <a:srgbClr val="000000"/>
              </a:buClr>
              <a:defRPr/>
            </a:pPr>
            <a:endParaRPr sz="1736" b="1" kern="0" dirty="0">
              <a:solidFill>
                <a:srgbClr val="000000"/>
              </a:solidFill>
              <a:latin typeface="Istok Web"/>
              <a:sym typeface="Arial"/>
            </a:endParaRPr>
          </a:p>
        </p:txBody>
      </p:sp>
      <p:cxnSp>
        <p:nvCxnSpPr>
          <p:cNvPr id="11" name="Google Shape;555;p45">
            <a:extLst>
              <a:ext uri="{FF2B5EF4-FFF2-40B4-BE49-F238E27FC236}">
                <a16:creationId xmlns:a16="http://schemas.microsoft.com/office/drawing/2014/main" id="{E41BF699-6911-3D3D-F112-81E8AE04A447}"/>
              </a:ext>
            </a:extLst>
          </p:cNvPr>
          <p:cNvCxnSpPr>
            <a:stCxn id="10" idx="4"/>
          </p:cNvCxnSpPr>
          <p:nvPr/>
        </p:nvCxnSpPr>
        <p:spPr>
          <a:xfrm>
            <a:off x="5914791" y="4752201"/>
            <a:ext cx="0" cy="567720"/>
          </a:xfrm>
          <a:prstGeom prst="straightConnector1">
            <a:avLst/>
          </a:prstGeom>
          <a:noFill/>
          <a:ln w="28575" cap="flat" cmpd="sng">
            <a:solidFill>
              <a:srgbClr val="3C425A"/>
            </a:solidFill>
            <a:prstDash val="solid"/>
            <a:round/>
            <a:headEnd type="none" w="med" len="med"/>
            <a:tailEnd type="none" w="med" len="med"/>
          </a:ln>
        </p:spPr>
      </p:cxnSp>
      <p:sp>
        <p:nvSpPr>
          <p:cNvPr id="12" name="Google Shape;556;p45">
            <a:extLst>
              <a:ext uri="{FF2B5EF4-FFF2-40B4-BE49-F238E27FC236}">
                <a16:creationId xmlns:a16="http://schemas.microsoft.com/office/drawing/2014/main" id="{FE3B34D0-0C35-6E3B-6076-BE7A46841C07}"/>
              </a:ext>
            </a:extLst>
          </p:cNvPr>
          <p:cNvSpPr txBox="1">
            <a:spLocks/>
          </p:cNvSpPr>
          <p:nvPr/>
        </p:nvSpPr>
        <p:spPr>
          <a:xfrm>
            <a:off x="7233459" y="5257755"/>
            <a:ext cx="2406261" cy="586321"/>
          </a:xfrm>
          <a:prstGeom prst="rect">
            <a:avLst/>
          </a:prstGeom>
          <a:noFill/>
          <a:ln>
            <a:noFill/>
          </a:ln>
        </p:spPr>
        <p:txBody>
          <a:bodyPr spcFirstLastPara="1" wrap="square" lIns="113377" tIns="113377" rIns="113377" bIns="113377"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3500"/>
              <a:buFont typeface="Poppins ExtraBold"/>
              <a:buNone/>
              <a:defRPr sz="3500" b="0" i="0" u="none" strike="noStrike" cap="none">
                <a:solidFill>
                  <a:schemeClr val="dk1"/>
                </a:solidFill>
                <a:latin typeface="Poppins ExtraBold"/>
                <a:ea typeface="Poppins ExtraBold"/>
                <a:cs typeface="Poppins ExtraBold"/>
                <a:sym typeface="Poppins ExtraBold"/>
              </a:defRPr>
            </a:lvl1pPr>
            <a:lvl2pPr marR="0" lvl="1"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2pPr>
            <a:lvl3pPr marR="0" lvl="2"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3pPr>
            <a:lvl4pPr marR="0" lvl="3"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4pPr>
            <a:lvl5pPr marR="0" lvl="4"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5pPr>
            <a:lvl6pPr marR="0" lvl="5"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6pPr>
            <a:lvl7pPr marR="0" lvl="6"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7pPr>
            <a:lvl8pPr marR="0" lvl="7"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8pPr>
            <a:lvl9pPr marR="0" lvl="8"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9pPr>
          </a:lstStyle>
          <a:p>
            <a:pPr algn="ctr" defTabSz="1133947">
              <a:buClr>
                <a:srgbClr val="FFFEF8"/>
              </a:buClr>
              <a:defRPr/>
            </a:pPr>
            <a:r>
              <a:rPr lang="ar-EG" sz="2232" b="1" kern="0" dirty="0">
                <a:solidFill>
                  <a:srgbClr val="00B050"/>
                </a:solidFill>
                <a:latin typeface="Istok Web"/>
                <a:cs typeface="+mn-cs"/>
              </a:rPr>
              <a:t>عملية التخمر الضوئي</a:t>
            </a:r>
            <a:endParaRPr lang="en-US" sz="2232" b="1" kern="0" dirty="0">
              <a:solidFill>
                <a:srgbClr val="00B050"/>
              </a:solidFill>
              <a:latin typeface="Istok Web"/>
              <a:cs typeface="+mn-cs"/>
            </a:endParaRPr>
          </a:p>
        </p:txBody>
      </p:sp>
      <p:sp>
        <p:nvSpPr>
          <p:cNvPr id="13" name="Google Shape;557;p45">
            <a:extLst>
              <a:ext uri="{FF2B5EF4-FFF2-40B4-BE49-F238E27FC236}">
                <a16:creationId xmlns:a16="http://schemas.microsoft.com/office/drawing/2014/main" id="{395D4235-CDF2-0376-3700-DA812B1DA127}"/>
              </a:ext>
            </a:extLst>
          </p:cNvPr>
          <p:cNvSpPr/>
          <p:nvPr/>
        </p:nvSpPr>
        <p:spPr>
          <a:xfrm>
            <a:off x="8311106" y="4515215"/>
            <a:ext cx="236984" cy="236984"/>
          </a:xfrm>
          <a:prstGeom prst="ellipse">
            <a:avLst/>
          </a:prstGeom>
          <a:solidFill>
            <a:srgbClr val="00B050"/>
          </a:solidFill>
          <a:ln>
            <a:noFill/>
          </a:ln>
        </p:spPr>
        <p:txBody>
          <a:bodyPr spcFirstLastPara="1" wrap="square" lIns="113377" tIns="113377" rIns="113377" bIns="113377" anchor="ctr" anchorCtr="0">
            <a:noAutofit/>
          </a:bodyPr>
          <a:lstStyle/>
          <a:p>
            <a:pPr>
              <a:buClr>
                <a:srgbClr val="000000"/>
              </a:buClr>
              <a:buFont typeface="Arial"/>
              <a:buNone/>
            </a:pPr>
            <a:endParaRPr sz="1736" b="1" kern="0" dirty="0">
              <a:solidFill>
                <a:srgbClr val="000000"/>
              </a:solidFill>
              <a:latin typeface="Istok Web"/>
              <a:sym typeface="Arial"/>
            </a:endParaRPr>
          </a:p>
        </p:txBody>
      </p:sp>
      <p:cxnSp>
        <p:nvCxnSpPr>
          <p:cNvPr id="14" name="Google Shape;558;p45">
            <a:extLst>
              <a:ext uri="{FF2B5EF4-FFF2-40B4-BE49-F238E27FC236}">
                <a16:creationId xmlns:a16="http://schemas.microsoft.com/office/drawing/2014/main" id="{66DA9376-46A0-E6DB-406B-6DA9ED8EC6DE}"/>
              </a:ext>
            </a:extLst>
          </p:cNvPr>
          <p:cNvCxnSpPr>
            <a:stCxn id="13" idx="4"/>
          </p:cNvCxnSpPr>
          <p:nvPr/>
        </p:nvCxnSpPr>
        <p:spPr>
          <a:xfrm>
            <a:off x="8429598" y="4752199"/>
            <a:ext cx="0" cy="567720"/>
          </a:xfrm>
          <a:prstGeom prst="straightConnector1">
            <a:avLst/>
          </a:prstGeom>
          <a:noFill/>
          <a:ln w="28575" cap="flat" cmpd="sng">
            <a:solidFill>
              <a:srgbClr val="00B050"/>
            </a:solidFill>
            <a:prstDash val="solid"/>
            <a:round/>
            <a:headEnd type="none" w="med" len="med"/>
            <a:tailEnd type="none" w="med" len="med"/>
          </a:ln>
        </p:spPr>
      </p:cxnSp>
      <p:sp>
        <p:nvSpPr>
          <p:cNvPr id="15" name="Google Shape;559;p45">
            <a:extLst>
              <a:ext uri="{FF2B5EF4-FFF2-40B4-BE49-F238E27FC236}">
                <a16:creationId xmlns:a16="http://schemas.microsoft.com/office/drawing/2014/main" id="{92FCDB57-459D-90E7-0272-184EAD353C91}"/>
              </a:ext>
            </a:extLst>
          </p:cNvPr>
          <p:cNvSpPr txBox="1">
            <a:spLocks/>
          </p:cNvSpPr>
          <p:nvPr/>
        </p:nvSpPr>
        <p:spPr>
          <a:xfrm>
            <a:off x="9837305" y="5277942"/>
            <a:ext cx="2297679" cy="586321"/>
          </a:xfrm>
          <a:prstGeom prst="rect">
            <a:avLst/>
          </a:prstGeom>
          <a:noFill/>
          <a:ln>
            <a:noFill/>
          </a:ln>
        </p:spPr>
        <p:txBody>
          <a:bodyPr spcFirstLastPara="1" wrap="square" lIns="113377" tIns="113377" rIns="113377" bIns="113377"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3500"/>
              <a:buFont typeface="Poppins ExtraBold"/>
              <a:buNone/>
              <a:defRPr sz="3500" b="0" i="0" u="none" strike="noStrike" cap="none">
                <a:solidFill>
                  <a:schemeClr val="dk1"/>
                </a:solidFill>
                <a:latin typeface="Poppins ExtraBold"/>
                <a:ea typeface="Poppins ExtraBold"/>
                <a:cs typeface="Poppins ExtraBold"/>
                <a:sym typeface="Poppins ExtraBold"/>
              </a:defRPr>
            </a:lvl1pPr>
            <a:lvl2pPr marR="0" lvl="1"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2pPr>
            <a:lvl3pPr marR="0" lvl="2"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3pPr>
            <a:lvl4pPr marR="0" lvl="3"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4pPr>
            <a:lvl5pPr marR="0" lvl="4"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5pPr>
            <a:lvl6pPr marR="0" lvl="5"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6pPr>
            <a:lvl7pPr marR="0" lvl="6"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7pPr>
            <a:lvl8pPr marR="0" lvl="7"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8pPr>
            <a:lvl9pPr marR="0" lvl="8"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9pPr>
          </a:lstStyle>
          <a:p>
            <a:pPr algn="ctr" defTabSz="1133947">
              <a:buClr>
                <a:srgbClr val="FFFEF8"/>
              </a:buClr>
              <a:defRPr/>
            </a:pPr>
            <a:r>
              <a:rPr lang="ar-EG" sz="2232" b="1" kern="0" dirty="0">
                <a:solidFill>
                  <a:srgbClr val="3C425A"/>
                </a:solidFill>
                <a:latin typeface="Istok Web"/>
                <a:cs typeface="+mn-cs"/>
              </a:rPr>
              <a:t>التخمر اللاضوئي</a:t>
            </a:r>
            <a:endParaRPr lang="en-US" sz="2232" b="1" kern="0" dirty="0">
              <a:solidFill>
                <a:srgbClr val="3C425A"/>
              </a:solidFill>
              <a:latin typeface="Istok Web"/>
              <a:cs typeface="+mn-cs"/>
            </a:endParaRPr>
          </a:p>
        </p:txBody>
      </p:sp>
      <p:sp>
        <p:nvSpPr>
          <p:cNvPr id="16" name="Google Shape;560;p45">
            <a:extLst>
              <a:ext uri="{FF2B5EF4-FFF2-40B4-BE49-F238E27FC236}">
                <a16:creationId xmlns:a16="http://schemas.microsoft.com/office/drawing/2014/main" id="{6AC00A46-4C61-D4AD-79FF-E2780C8CB739}"/>
              </a:ext>
            </a:extLst>
          </p:cNvPr>
          <p:cNvSpPr/>
          <p:nvPr/>
        </p:nvSpPr>
        <p:spPr>
          <a:xfrm>
            <a:off x="10825913" y="4515206"/>
            <a:ext cx="236984" cy="236984"/>
          </a:xfrm>
          <a:prstGeom prst="ellipse">
            <a:avLst/>
          </a:prstGeom>
          <a:solidFill>
            <a:srgbClr val="3C425A"/>
          </a:solidFill>
          <a:ln>
            <a:noFill/>
          </a:ln>
        </p:spPr>
        <p:txBody>
          <a:bodyPr spcFirstLastPara="1" wrap="square" lIns="113377" tIns="113377" rIns="113377" bIns="113377" anchor="ctr" anchorCtr="0">
            <a:noAutofit/>
          </a:bodyPr>
          <a:lstStyle/>
          <a:p>
            <a:pPr defTabSz="1133947">
              <a:buClr>
                <a:srgbClr val="000000"/>
              </a:buClr>
              <a:defRPr/>
            </a:pPr>
            <a:endParaRPr sz="1736" b="1" kern="0" dirty="0">
              <a:solidFill>
                <a:srgbClr val="000000"/>
              </a:solidFill>
              <a:latin typeface="Istok Web"/>
              <a:sym typeface="Arial"/>
            </a:endParaRPr>
          </a:p>
        </p:txBody>
      </p:sp>
      <p:cxnSp>
        <p:nvCxnSpPr>
          <p:cNvPr id="17" name="Google Shape;561;p45">
            <a:extLst>
              <a:ext uri="{FF2B5EF4-FFF2-40B4-BE49-F238E27FC236}">
                <a16:creationId xmlns:a16="http://schemas.microsoft.com/office/drawing/2014/main" id="{011A04F7-D836-2281-6DA4-7F4014C15B97}"/>
              </a:ext>
            </a:extLst>
          </p:cNvPr>
          <p:cNvCxnSpPr>
            <a:cxnSpLocks/>
          </p:cNvCxnSpPr>
          <p:nvPr/>
        </p:nvCxnSpPr>
        <p:spPr>
          <a:xfrm>
            <a:off x="10944436" y="4752190"/>
            <a:ext cx="0" cy="567720"/>
          </a:xfrm>
          <a:prstGeom prst="straightConnector1">
            <a:avLst/>
          </a:prstGeom>
          <a:noFill/>
          <a:ln w="28575" cap="flat" cmpd="sng">
            <a:solidFill>
              <a:srgbClr val="3C425A"/>
            </a:solidFill>
            <a:prstDash val="solid"/>
            <a:round/>
            <a:headEnd type="none" w="med" len="med"/>
            <a:tailEnd type="none" w="med" len="med"/>
          </a:ln>
        </p:spPr>
      </p:cxnSp>
      <p:grpSp>
        <p:nvGrpSpPr>
          <p:cNvPr id="18" name="Group 17">
            <a:extLst>
              <a:ext uri="{FF2B5EF4-FFF2-40B4-BE49-F238E27FC236}">
                <a16:creationId xmlns:a16="http://schemas.microsoft.com/office/drawing/2014/main" id="{A416211A-F73C-53F9-EE37-7D3079E97B61}"/>
              </a:ext>
            </a:extLst>
          </p:cNvPr>
          <p:cNvGrpSpPr/>
          <p:nvPr/>
        </p:nvGrpSpPr>
        <p:grpSpPr>
          <a:xfrm>
            <a:off x="5607518" y="3725229"/>
            <a:ext cx="614349" cy="600979"/>
            <a:chOff x="2883407" y="785397"/>
            <a:chExt cx="495401" cy="484620"/>
          </a:xfrm>
        </p:grpSpPr>
        <p:sp>
          <p:nvSpPr>
            <p:cNvPr id="19" name="Google Shape;567;p45">
              <a:extLst>
                <a:ext uri="{FF2B5EF4-FFF2-40B4-BE49-F238E27FC236}">
                  <a16:creationId xmlns:a16="http://schemas.microsoft.com/office/drawing/2014/main" id="{A2B6C3E7-F482-6A90-2012-FC72BD44C698}"/>
                </a:ext>
              </a:extLst>
            </p:cNvPr>
            <p:cNvSpPr/>
            <p:nvPr/>
          </p:nvSpPr>
          <p:spPr>
            <a:xfrm flipH="1">
              <a:off x="2965200" y="1031203"/>
              <a:ext cx="68050" cy="138363"/>
            </a:xfrm>
            <a:custGeom>
              <a:avLst/>
              <a:gdLst/>
              <a:ahLst/>
              <a:cxnLst/>
              <a:rect l="l" t="t" r="r" b="b"/>
              <a:pathLst>
                <a:path w="3719" h="4927" extrusionOk="0">
                  <a:moveTo>
                    <a:pt x="1501" y="1"/>
                  </a:moveTo>
                  <a:lnTo>
                    <a:pt x="1400" y="8"/>
                  </a:lnTo>
                  <a:lnTo>
                    <a:pt x="1299" y="29"/>
                  </a:lnTo>
                  <a:lnTo>
                    <a:pt x="1210" y="72"/>
                  </a:lnTo>
                  <a:lnTo>
                    <a:pt x="1131" y="115"/>
                  </a:lnTo>
                  <a:lnTo>
                    <a:pt x="1075" y="165"/>
                  </a:lnTo>
                  <a:lnTo>
                    <a:pt x="1031" y="229"/>
                  </a:lnTo>
                  <a:lnTo>
                    <a:pt x="1008" y="293"/>
                  </a:lnTo>
                  <a:lnTo>
                    <a:pt x="1008" y="358"/>
                  </a:lnTo>
                  <a:lnTo>
                    <a:pt x="1019" y="422"/>
                  </a:lnTo>
                  <a:lnTo>
                    <a:pt x="1064" y="486"/>
                  </a:lnTo>
                  <a:lnTo>
                    <a:pt x="2341" y="2121"/>
                  </a:lnTo>
                  <a:lnTo>
                    <a:pt x="527" y="2121"/>
                  </a:lnTo>
                  <a:lnTo>
                    <a:pt x="448" y="2128"/>
                  </a:lnTo>
                  <a:lnTo>
                    <a:pt x="381" y="2135"/>
                  </a:lnTo>
                  <a:lnTo>
                    <a:pt x="325" y="2150"/>
                  </a:lnTo>
                  <a:lnTo>
                    <a:pt x="269" y="2171"/>
                  </a:lnTo>
                  <a:lnTo>
                    <a:pt x="213" y="2192"/>
                  </a:lnTo>
                  <a:lnTo>
                    <a:pt x="157" y="2221"/>
                  </a:lnTo>
                  <a:lnTo>
                    <a:pt x="112" y="2249"/>
                  </a:lnTo>
                  <a:lnTo>
                    <a:pt x="78" y="2285"/>
                  </a:lnTo>
                  <a:lnTo>
                    <a:pt x="45" y="2321"/>
                  </a:lnTo>
                  <a:lnTo>
                    <a:pt x="22" y="2364"/>
                  </a:lnTo>
                  <a:lnTo>
                    <a:pt x="11" y="2399"/>
                  </a:lnTo>
                  <a:lnTo>
                    <a:pt x="0" y="2442"/>
                  </a:lnTo>
                  <a:lnTo>
                    <a:pt x="0" y="2485"/>
                  </a:lnTo>
                  <a:lnTo>
                    <a:pt x="11" y="2528"/>
                  </a:lnTo>
                  <a:lnTo>
                    <a:pt x="22" y="2571"/>
                  </a:lnTo>
                  <a:lnTo>
                    <a:pt x="56" y="2614"/>
                  </a:lnTo>
                  <a:lnTo>
                    <a:pt x="1714" y="4741"/>
                  </a:lnTo>
                  <a:lnTo>
                    <a:pt x="1747" y="4784"/>
                  </a:lnTo>
                  <a:lnTo>
                    <a:pt x="1792" y="4820"/>
                  </a:lnTo>
                  <a:lnTo>
                    <a:pt x="1848" y="4848"/>
                  </a:lnTo>
                  <a:lnTo>
                    <a:pt x="1904" y="4877"/>
                  </a:lnTo>
                  <a:lnTo>
                    <a:pt x="1971" y="4898"/>
                  </a:lnTo>
                  <a:lnTo>
                    <a:pt x="2039" y="4912"/>
                  </a:lnTo>
                  <a:lnTo>
                    <a:pt x="2117" y="4920"/>
                  </a:lnTo>
                  <a:lnTo>
                    <a:pt x="2184" y="4927"/>
                  </a:lnTo>
                  <a:lnTo>
                    <a:pt x="2240" y="4927"/>
                  </a:lnTo>
                  <a:lnTo>
                    <a:pt x="2308" y="4920"/>
                  </a:lnTo>
                  <a:lnTo>
                    <a:pt x="2364" y="4905"/>
                  </a:lnTo>
                  <a:lnTo>
                    <a:pt x="2420" y="4891"/>
                  </a:lnTo>
                  <a:lnTo>
                    <a:pt x="2509" y="4855"/>
                  </a:lnTo>
                  <a:lnTo>
                    <a:pt x="2588" y="4805"/>
                  </a:lnTo>
                  <a:lnTo>
                    <a:pt x="2644" y="4755"/>
                  </a:lnTo>
                  <a:lnTo>
                    <a:pt x="2688" y="4698"/>
                  </a:lnTo>
                  <a:lnTo>
                    <a:pt x="2711" y="4634"/>
                  </a:lnTo>
                  <a:lnTo>
                    <a:pt x="2711" y="4570"/>
                  </a:lnTo>
                  <a:lnTo>
                    <a:pt x="2700" y="4505"/>
                  </a:lnTo>
                  <a:lnTo>
                    <a:pt x="2655" y="4441"/>
                  </a:lnTo>
                  <a:lnTo>
                    <a:pt x="1378" y="2799"/>
                  </a:lnTo>
                  <a:lnTo>
                    <a:pt x="3192" y="2799"/>
                  </a:lnTo>
                  <a:lnTo>
                    <a:pt x="3260" y="2792"/>
                  </a:lnTo>
                  <a:lnTo>
                    <a:pt x="3327" y="2785"/>
                  </a:lnTo>
                  <a:lnTo>
                    <a:pt x="3383" y="2778"/>
                  </a:lnTo>
                  <a:lnTo>
                    <a:pt x="3450" y="2756"/>
                  </a:lnTo>
                  <a:lnTo>
                    <a:pt x="3495" y="2735"/>
                  </a:lnTo>
                  <a:lnTo>
                    <a:pt x="3551" y="2706"/>
                  </a:lnTo>
                  <a:lnTo>
                    <a:pt x="3596" y="2678"/>
                  </a:lnTo>
                  <a:lnTo>
                    <a:pt x="3629" y="2649"/>
                  </a:lnTo>
                  <a:lnTo>
                    <a:pt x="3663" y="2614"/>
                  </a:lnTo>
                  <a:lnTo>
                    <a:pt x="3685" y="2578"/>
                  </a:lnTo>
                  <a:lnTo>
                    <a:pt x="3708" y="2542"/>
                  </a:lnTo>
                  <a:lnTo>
                    <a:pt x="3719" y="2499"/>
                  </a:lnTo>
                  <a:lnTo>
                    <a:pt x="3719" y="2464"/>
                  </a:lnTo>
                  <a:lnTo>
                    <a:pt x="3719" y="2421"/>
                  </a:lnTo>
                  <a:lnTo>
                    <a:pt x="3708" y="2378"/>
                  </a:lnTo>
                  <a:lnTo>
                    <a:pt x="3685" y="2335"/>
                  </a:lnTo>
                  <a:lnTo>
                    <a:pt x="3674" y="2314"/>
                  </a:lnTo>
                  <a:lnTo>
                    <a:pt x="2005" y="186"/>
                  </a:lnTo>
                  <a:lnTo>
                    <a:pt x="1949" y="129"/>
                  </a:lnTo>
                  <a:lnTo>
                    <a:pt x="1882" y="79"/>
                  </a:lnTo>
                  <a:lnTo>
                    <a:pt x="1792" y="43"/>
                  </a:lnTo>
                  <a:lnTo>
                    <a:pt x="1703" y="15"/>
                  </a:lnTo>
                  <a:lnTo>
                    <a:pt x="1602" y="1"/>
                  </a:lnTo>
                  <a:close/>
                </a:path>
              </a:pathLst>
            </a:custGeom>
            <a:solidFill>
              <a:srgbClr val="3C425A"/>
            </a:solidFill>
            <a:ln>
              <a:noFill/>
            </a:ln>
          </p:spPr>
          <p:txBody>
            <a:bodyPr spcFirstLastPara="1" wrap="square" lIns="113377" tIns="113377" rIns="113377" bIns="113377" anchor="ctr" anchorCtr="0">
              <a:noAutofit/>
            </a:bodyPr>
            <a:lstStyle/>
            <a:p>
              <a:pPr defTabSz="1133947">
                <a:buClr>
                  <a:srgbClr val="000000"/>
                </a:buClr>
                <a:defRPr/>
              </a:pPr>
              <a:endParaRPr sz="1736" b="1" kern="0" dirty="0">
                <a:solidFill>
                  <a:srgbClr val="000000"/>
                </a:solidFill>
                <a:latin typeface="Istok Web"/>
                <a:sym typeface="Arial"/>
              </a:endParaRPr>
            </a:p>
          </p:txBody>
        </p:sp>
        <p:sp>
          <p:nvSpPr>
            <p:cNvPr id="20" name="Google Shape;568;p45">
              <a:extLst>
                <a:ext uri="{FF2B5EF4-FFF2-40B4-BE49-F238E27FC236}">
                  <a16:creationId xmlns:a16="http://schemas.microsoft.com/office/drawing/2014/main" id="{622384BF-E21F-F7DF-126B-6C1A4FBFBA27}"/>
                </a:ext>
              </a:extLst>
            </p:cNvPr>
            <p:cNvSpPr/>
            <p:nvPr/>
          </p:nvSpPr>
          <p:spPr>
            <a:xfrm flipH="1">
              <a:off x="2883407" y="785397"/>
              <a:ext cx="231635" cy="484620"/>
            </a:xfrm>
            <a:custGeom>
              <a:avLst/>
              <a:gdLst/>
              <a:ahLst/>
              <a:cxnLst/>
              <a:rect l="l" t="t" r="r" b="b"/>
              <a:pathLst>
                <a:path w="12659" h="17257" extrusionOk="0">
                  <a:moveTo>
                    <a:pt x="3115" y="679"/>
                  </a:moveTo>
                  <a:lnTo>
                    <a:pt x="3384" y="693"/>
                  </a:lnTo>
                  <a:lnTo>
                    <a:pt x="3652" y="722"/>
                  </a:lnTo>
                  <a:lnTo>
                    <a:pt x="3910" y="765"/>
                  </a:lnTo>
                  <a:lnTo>
                    <a:pt x="4044" y="793"/>
                  </a:lnTo>
                  <a:lnTo>
                    <a:pt x="4156" y="822"/>
                  </a:lnTo>
                  <a:lnTo>
                    <a:pt x="4280" y="858"/>
                  </a:lnTo>
                  <a:lnTo>
                    <a:pt x="4392" y="900"/>
                  </a:lnTo>
                  <a:lnTo>
                    <a:pt x="4504" y="943"/>
                  </a:lnTo>
                  <a:lnTo>
                    <a:pt x="4616" y="993"/>
                  </a:lnTo>
                  <a:lnTo>
                    <a:pt x="4728" y="1043"/>
                  </a:lnTo>
                  <a:lnTo>
                    <a:pt x="4829" y="1100"/>
                  </a:lnTo>
                  <a:lnTo>
                    <a:pt x="5008" y="1215"/>
                  </a:lnTo>
                  <a:lnTo>
                    <a:pt x="5187" y="1350"/>
                  </a:lnTo>
                  <a:lnTo>
                    <a:pt x="5344" y="1500"/>
                  </a:lnTo>
                  <a:lnTo>
                    <a:pt x="5478" y="1657"/>
                  </a:lnTo>
                  <a:lnTo>
                    <a:pt x="5601" y="1821"/>
                  </a:lnTo>
                  <a:lnTo>
                    <a:pt x="5702" y="2007"/>
                  </a:lnTo>
                  <a:lnTo>
                    <a:pt x="5400" y="2036"/>
                  </a:lnTo>
                  <a:lnTo>
                    <a:pt x="5109" y="2057"/>
                  </a:lnTo>
                  <a:lnTo>
                    <a:pt x="4829" y="2057"/>
                  </a:lnTo>
                  <a:lnTo>
                    <a:pt x="4560" y="2050"/>
                  </a:lnTo>
                  <a:lnTo>
                    <a:pt x="4291" y="2021"/>
                  </a:lnTo>
                  <a:lnTo>
                    <a:pt x="4033" y="1971"/>
                  </a:lnTo>
                  <a:lnTo>
                    <a:pt x="3910" y="1943"/>
                  </a:lnTo>
                  <a:lnTo>
                    <a:pt x="3787" y="1914"/>
                  </a:lnTo>
                  <a:lnTo>
                    <a:pt x="3664" y="1878"/>
                  </a:lnTo>
                  <a:lnTo>
                    <a:pt x="3552" y="1836"/>
                  </a:lnTo>
                  <a:lnTo>
                    <a:pt x="3440" y="1793"/>
                  </a:lnTo>
                  <a:lnTo>
                    <a:pt x="3328" y="1743"/>
                  </a:lnTo>
                  <a:lnTo>
                    <a:pt x="3227" y="1693"/>
                  </a:lnTo>
                  <a:lnTo>
                    <a:pt x="3126" y="1636"/>
                  </a:lnTo>
                  <a:lnTo>
                    <a:pt x="2936" y="1521"/>
                  </a:lnTo>
                  <a:lnTo>
                    <a:pt x="2756" y="1386"/>
                  </a:lnTo>
                  <a:lnTo>
                    <a:pt x="2600" y="1243"/>
                  </a:lnTo>
                  <a:lnTo>
                    <a:pt x="2465" y="1086"/>
                  </a:lnTo>
                  <a:lnTo>
                    <a:pt x="2342" y="915"/>
                  </a:lnTo>
                  <a:lnTo>
                    <a:pt x="2252" y="736"/>
                  </a:lnTo>
                  <a:lnTo>
                    <a:pt x="2544" y="700"/>
                  </a:lnTo>
                  <a:lnTo>
                    <a:pt x="2835" y="679"/>
                  </a:lnTo>
                  <a:close/>
                  <a:moveTo>
                    <a:pt x="9835" y="679"/>
                  </a:moveTo>
                  <a:lnTo>
                    <a:pt x="10115" y="700"/>
                  </a:lnTo>
                  <a:lnTo>
                    <a:pt x="10418" y="736"/>
                  </a:lnTo>
                  <a:lnTo>
                    <a:pt x="10317" y="915"/>
                  </a:lnTo>
                  <a:lnTo>
                    <a:pt x="10194" y="1086"/>
                  </a:lnTo>
                  <a:lnTo>
                    <a:pt x="10059" y="1243"/>
                  </a:lnTo>
                  <a:lnTo>
                    <a:pt x="9903" y="1386"/>
                  </a:lnTo>
                  <a:lnTo>
                    <a:pt x="9735" y="1521"/>
                  </a:lnTo>
                  <a:lnTo>
                    <a:pt x="9544" y="1643"/>
                  </a:lnTo>
                  <a:lnTo>
                    <a:pt x="9443" y="1693"/>
                  </a:lnTo>
                  <a:lnTo>
                    <a:pt x="9331" y="1743"/>
                  </a:lnTo>
                  <a:lnTo>
                    <a:pt x="9231" y="1793"/>
                  </a:lnTo>
                  <a:lnTo>
                    <a:pt x="9107" y="1836"/>
                  </a:lnTo>
                  <a:lnTo>
                    <a:pt x="8995" y="1878"/>
                  </a:lnTo>
                  <a:lnTo>
                    <a:pt x="8872" y="1914"/>
                  </a:lnTo>
                  <a:lnTo>
                    <a:pt x="8760" y="1943"/>
                  </a:lnTo>
                  <a:lnTo>
                    <a:pt x="8626" y="1971"/>
                  </a:lnTo>
                  <a:lnTo>
                    <a:pt x="8368" y="2021"/>
                  </a:lnTo>
                  <a:lnTo>
                    <a:pt x="8110" y="2050"/>
                  </a:lnTo>
                  <a:lnTo>
                    <a:pt x="7830" y="2057"/>
                  </a:lnTo>
                  <a:lnTo>
                    <a:pt x="7550" y="2057"/>
                  </a:lnTo>
                  <a:lnTo>
                    <a:pt x="7259" y="2036"/>
                  </a:lnTo>
                  <a:lnTo>
                    <a:pt x="6968" y="2007"/>
                  </a:lnTo>
                  <a:lnTo>
                    <a:pt x="7069" y="1821"/>
                  </a:lnTo>
                  <a:lnTo>
                    <a:pt x="7181" y="1657"/>
                  </a:lnTo>
                  <a:lnTo>
                    <a:pt x="7315" y="1500"/>
                  </a:lnTo>
                  <a:lnTo>
                    <a:pt x="7472" y="1350"/>
                  </a:lnTo>
                  <a:lnTo>
                    <a:pt x="7651" y="1215"/>
                  </a:lnTo>
                  <a:lnTo>
                    <a:pt x="7842" y="1100"/>
                  </a:lnTo>
                  <a:lnTo>
                    <a:pt x="7942" y="1043"/>
                  </a:lnTo>
                  <a:lnTo>
                    <a:pt x="8043" y="993"/>
                  </a:lnTo>
                  <a:lnTo>
                    <a:pt x="8155" y="943"/>
                  </a:lnTo>
                  <a:lnTo>
                    <a:pt x="8267" y="900"/>
                  </a:lnTo>
                  <a:lnTo>
                    <a:pt x="8379" y="858"/>
                  </a:lnTo>
                  <a:lnTo>
                    <a:pt x="8502" y="822"/>
                  </a:lnTo>
                  <a:lnTo>
                    <a:pt x="8626" y="793"/>
                  </a:lnTo>
                  <a:lnTo>
                    <a:pt x="8749" y="765"/>
                  </a:lnTo>
                  <a:lnTo>
                    <a:pt x="9007" y="722"/>
                  </a:lnTo>
                  <a:lnTo>
                    <a:pt x="9275" y="693"/>
                  </a:lnTo>
                  <a:lnTo>
                    <a:pt x="9544" y="679"/>
                  </a:lnTo>
                  <a:close/>
                  <a:moveTo>
                    <a:pt x="8738" y="4456"/>
                  </a:moveTo>
                  <a:lnTo>
                    <a:pt x="8850" y="4463"/>
                  </a:lnTo>
                  <a:lnTo>
                    <a:pt x="8962" y="4484"/>
                  </a:lnTo>
                  <a:lnTo>
                    <a:pt x="9051" y="4520"/>
                  </a:lnTo>
                  <a:lnTo>
                    <a:pt x="9141" y="4563"/>
                  </a:lnTo>
                  <a:lnTo>
                    <a:pt x="9208" y="4620"/>
                  </a:lnTo>
                  <a:lnTo>
                    <a:pt x="9253" y="4677"/>
                  </a:lnTo>
                  <a:lnTo>
                    <a:pt x="9287" y="4741"/>
                  </a:lnTo>
                  <a:lnTo>
                    <a:pt x="9298" y="4820"/>
                  </a:lnTo>
                  <a:lnTo>
                    <a:pt x="9298" y="5177"/>
                  </a:lnTo>
                  <a:lnTo>
                    <a:pt x="3361" y="5177"/>
                  </a:lnTo>
                  <a:lnTo>
                    <a:pt x="3361" y="4820"/>
                  </a:lnTo>
                  <a:lnTo>
                    <a:pt x="3372" y="4741"/>
                  </a:lnTo>
                  <a:lnTo>
                    <a:pt x="3406" y="4677"/>
                  </a:lnTo>
                  <a:lnTo>
                    <a:pt x="3451" y="4620"/>
                  </a:lnTo>
                  <a:lnTo>
                    <a:pt x="3529" y="4563"/>
                  </a:lnTo>
                  <a:lnTo>
                    <a:pt x="3608" y="4520"/>
                  </a:lnTo>
                  <a:lnTo>
                    <a:pt x="3697" y="4484"/>
                  </a:lnTo>
                  <a:lnTo>
                    <a:pt x="3809" y="4463"/>
                  </a:lnTo>
                  <a:lnTo>
                    <a:pt x="3921" y="4456"/>
                  </a:lnTo>
                  <a:close/>
                  <a:moveTo>
                    <a:pt x="11269" y="5848"/>
                  </a:moveTo>
                  <a:lnTo>
                    <a:pt x="11336" y="5855"/>
                  </a:lnTo>
                  <a:lnTo>
                    <a:pt x="11392" y="5869"/>
                  </a:lnTo>
                  <a:lnTo>
                    <a:pt x="11448" y="5884"/>
                  </a:lnTo>
                  <a:lnTo>
                    <a:pt x="11504" y="5912"/>
                  </a:lnTo>
                  <a:lnTo>
                    <a:pt x="11538" y="5941"/>
                  </a:lnTo>
                  <a:lnTo>
                    <a:pt x="11572" y="5976"/>
                  </a:lnTo>
                  <a:lnTo>
                    <a:pt x="11594" y="6019"/>
                  </a:lnTo>
                  <a:lnTo>
                    <a:pt x="11605" y="6062"/>
                  </a:lnTo>
                  <a:lnTo>
                    <a:pt x="11605" y="6919"/>
                  </a:lnTo>
                  <a:lnTo>
                    <a:pt x="8704" y="6919"/>
                  </a:lnTo>
                  <a:lnTo>
                    <a:pt x="8603" y="6926"/>
                  </a:lnTo>
                  <a:lnTo>
                    <a:pt x="8502" y="6947"/>
                  </a:lnTo>
                  <a:lnTo>
                    <a:pt x="8413" y="6983"/>
                  </a:lnTo>
                  <a:lnTo>
                    <a:pt x="8334" y="7019"/>
                  </a:lnTo>
                  <a:lnTo>
                    <a:pt x="8267" y="7069"/>
                  </a:lnTo>
                  <a:lnTo>
                    <a:pt x="8222" y="7126"/>
                  </a:lnTo>
                  <a:lnTo>
                    <a:pt x="8189" y="7190"/>
                  </a:lnTo>
                  <a:lnTo>
                    <a:pt x="8178" y="7261"/>
                  </a:lnTo>
                  <a:lnTo>
                    <a:pt x="8189" y="7326"/>
                  </a:lnTo>
                  <a:lnTo>
                    <a:pt x="8222" y="7390"/>
                  </a:lnTo>
                  <a:lnTo>
                    <a:pt x="8267" y="7447"/>
                  </a:lnTo>
                  <a:lnTo>
                    <a:pt x="8334" y="7497"/>
                  </a:lnTo>
                  <a:lnTo>
                    <a:pt x="8413" y="7540"/>
                  </a:lnTo>
                  <a:lnTo>
                    <a:pt x="8502" y="7568"/>
                  </a:lnTo>
                  <a:lnTo>
                    <a:pt x="8603" y="7590"/>
                  </a:lnTo>
                  <a:lnTo>
                    <a:pt x="8704" y="7597"/>
                  </a:lnTo>
                  <a:lnTo>
                    <a:pt x="11605" y="7597"/>
                  </a:lnTo>
                  <a:lnTo>
                    <a:pt x="11605" y="14829"/>
                  </a:lnTo>
                  <a:lnTo>
                    <a:pt x="1065" y="14829"/>
                  </a:lnTo>
                  <a:lnTo>
                    <a:pt x="1065" y="7597"/>
                  </a:lnTo>
                  <a:lnTo>
                    <a:pt x="3955" y="7597"/>
                  </a:lnTo>
                  <a:lnTo>
                    <a:pt x="4067" y="7590"/>
                  </a:lnTo>
                  <a:lnTo>
                    <a:pt x="4168" y="7568"/>
                  </a:lnTo>
                  <a:lnTo>
                    <a:pt x="4257" y="7540"/>
                  </a:lnTo>
                  <a:lnTo>
                    <a:pt x="4336" y="7497"/>
                  </a:lnTo>
                  <a:lnTo>
                    <a:pt x="4392" y="7447"/>
                  </a:lnTo>
                  <a:lnTo>
                    <a:pt x="4448" y="7390"/>
                  </a:lnTo>
                  <a:lnTo>
                    <a:pt x="4481" y="7326"/>
                  </a:lnTo>
                  <a:lnTo>
                    <a:pt x="4492" y="7261"/>
                  </a:lnTo>
                  <a:lnTo>
                    <a:pt x="4481" y="7190"/>
                  </a:lnTo>
                  <a:lnTo>
                    <a:pt x="4448" y="7126"/>
                  </a:lnTo>
                  <a:lnTo>
                    <a:pt x="4392" y="7069"/>
                  </a:lnTo>
                  <a:lnTo>
                    <a:pt x="4336" y="7019"/>
                  </a:lnTo>
                  <a:lnTo>
                    <a:pt x="4257" y="6983"/>
                  </a:lnTo>
                  <a:lnTo>
                    <a:pt x="4168" y="6947"/>
                  </a:lnTo>
                  <a:lnTo>
                    <a:pt x="4067" y="6926"/>
                  </a:lnTo>
                  <a:lnTo>
                    <a:pt x="3955" y="6919"/>
                  </a:lnTo>
                  <a:lnTo>
                    <a:pt x="1065" y="6919"/>
                  </a:lnTo>
                  <a:lnTo>
                    <a:pt x="1065" y="6062"/>
                  </a:lnTo>
                  <a:lnTo>
                    <a:pt x="1065" y="6019"/>
                  </a:lnTo>
                  <a:lnTo>
                    <a:pt x="1087" y="5976"/>
                  </a:lnTo>
                  <a:lnTo>
                    <a:pt x="1121" y="5941"/>
                  </a:lnTo>
                  <a:lnTo>
                    <a:pt x="1155" y="5912"/>
                  </a:lnTo>
                  <a:lnTo>
                    <a:pt x="1211" y="5884"/>
                  </a:lnTo>
                  <a:lnTo>
                    <a:pt x="1267" y="5869"/>
                  </a:lnTo>
                  <a:lnTo>
                    <a:pt x="1334" y="5855"/>
                  </a:lnTo>
                  <a:lnTo>
                    <a:pt x="1401" y="5848"/>
                  </a:lnTo>
                  <a:close/>
                  <a:moveTo>
                    <a:pt x="11605" y="15507"/>
                  </a:moveTo>
                  <a:lnTo>
                    <a:pt x="11605" y="16364"/>
                  </a:lnTo>
                  <a:lnTo>
                    <a:pt x="11594" y="16407"/>
                  </a:lnTo>
                  <a:lnTo>
                    <a:pt x="11572" y="16450"/>
                  </a:lnTo>
                  <a:lnTo>
                    <a:pt x="11538" y="16485"/>
                  </a:lnTo>
                  <a:lnTo>
                    <a:pt x="11504" y="16521"/>
                  </a:lnTo>
                  <a:lnTo>
                    <a:pt x="11448" y="16543"/>
                  </a:lnTo>
                  <a:lnTo>
                    <a:pt x="11392" y="16564"/>
                  </a:lnTo>
                  <a:lnTo>
                    <a:pt x="11336" y="16578"/>
                  </a:lnTo>
                  <a:lnTo>
                    <a:pt x="1334" y="16578"/>
                  </a:lnTo>
                  <a:lnTo>
                    <a:pt x="1267" y="16564"/>
                  </a:lnTo>
                  <a:lnTo>
                    <a:pt x="1211" y="16543"/>
                  </a:lnTo>
                  <a:lnTo>
                    <a:pt x="1155" y="16514"/>
                  </a:lnTo>
                  <a:lnTo>
                    <a:pt x="1121" y="16485"/>
                  </a:lnTo>
                  <a:lnTo>
                    <a:pt x="1087" y="16450"/>
                  </a:lnTo>
                  <a:lnTo>
                    <a:pt x="1065" y="16407"/>
                  </a:lnTo>
                  <a:lnTo>
                    <a:pt x="1065" y="16364"/>
                  </a:lnTo>
                  <a:lnTo>
                    <a:pt x="1065" y="15507"/>
                  </a:lnTo>
                  <a:close/>
                  <a:moveTo>
                    <a:pt x="3048" y="1"/>
                  </a:moveTo>
                  <a:lnTo>
                    <a:pt x="2824" y="8"/>
                  </a:lnTo>
                  <a:lnTo>
                    <a:pt x="2600" y="15"/>
                  </a:lnTo>
                  <a:lnTo>
                    <a:pt x="2364" y="37"/>
                  </a:lnTo>
                  <a:lnTo>
                    <a:pt x="2140" y="58"/>
                  </a:lnTo>
                  <a:lnTo>
                    <a:pt x="1905" y="94"/>
                  </a:lnTo>
                  <a:lnTo>
                    <a:pt x="1670" y="136"/>
                  </a:lnTo>
                  <a:lnTo>
                    <a:pt x="1435" y="186"/>
                  </a:lnTo>
                  <a:lnTo>
                    <a:pt x="1345" y="208"/>
                  </a:lnTo>
                  <a:lnTo>
                    <a:pt x="1278" y="244"/>
                  </a:lnTo>
                  <a:lnTo>
                    <a:pt x="1211" y="286"/>
                  </a:lnTo>
                  <a:lnTo>
                    <a:pt x="1155" y="329"/>
                  </a:lnTo>
                  <a:lnTo>
                    <a:pt x="1121" y="386"/>
                  </a:lnTo>
                  <a:lnTo>
                    <a:pt x="1087" y="443"/>
                  </a:lnTo>
                  <a:lnTo>
                    <a:pt x="1087" y="501"/>
                  </a:lnTo>
                  <a:lnTo>
                    <a:pt x="1099" y="565"/>
                  </a:lnTo>
                  <a:lnTo>
                    <a:pt x="1143" y="715"/>
                  </a:lnTo>
                  <a:lnTo>
                    <a:pt x="1211" y="865"/>
                  </a:lnTo>
                  <a:lnTo>
                    <a:pt x="1278" y="1015"/>
                  </a:lnTo>
                  <a:lnTo>
                    <a:pt x="1356" y="1150"/>
                  </a:lnTo>
                  <a:lnTo>
                    <a:pt x="1446" y="1286"/>
                  </a:lnTo>
                  <a:lnTo>
                    <a:pt x="1547" y="1422"/>
                  </a:lnTo>
                  <a:lnTo>
                    <a:pt x="1659" y="1543"/>
                  </a:lnTo>
                  <a:lnTo>
                    <a:pt x="1771" y="1664"/>
                  </a:lnTo>
                  <a:lnTo>
                    <a:pt x="1905" y="1779"/>
                  </a:lnTo>
                  <a:lnTo>
                    <a:pt x="2039" y="1893"/>
                  </a:lnTo>
                  <a:lnTo>
                    <a:pt x="2174" y="1993"/>
                  </a:lnTo>
                  <a:lnTo>
                    <a:pt x="2331" y="2093"/>
                  </a:lnTo>
                  <a:lnTo>
                    <a:pt x="2488" y="2185"/>
                  </a:lnTo>
                  <a:lnTo>
                    <a:pt x="2656" y="2271"/>
                  </a:lnTo>
                  <a:lnTo>
                    <a:pt x="2835" y="2350"/>
                  </a:lnTo>
                  <a:lnTo>
                    <a:pt x="3014" y="2421"/>
                  </a:lnTo>
                  <a:lnTo>
                    <a:pt x="3238" y="2492"/>
                  </a:lnTo>
                  <a:lnTo>
                    <a:pt x="3462" y="2557"/>
                  </a:lnTo>
                  <a:lnTo>
                    <a:pt x="3686" y="2614"/>
                  </a:lnTo>
                  <a:lnTo>
                    <a:pt x="3921" y="2657"/>
                  </a:lnTo>
                  <a:lnTo>
                    <a:pt x="4168" y="2692"/>
                  </a:lnTo>
                  <a:lnTo>
                    <a:pt x="4414" y="2714"/>
                  </a:lnTo>
                  <a:lnTo>
                    <a:pt x="4661" y="2728"/>
                  </a:lnTo>
                  <a:lnTo>
                    <a:pt x="4918" y="2735"/>
                  </a:lnTo>
                  <a:lnTo>
                    <a:pt x="5131" y="2735"/>
                  </a:lnTo>
                  <a:lnTo>
                    <a:pt x="5355" y="2721"/>
                  </a:lnTo>
                  <a:lnTo>
                    <a:pt x="5579" y="2699"/>
                  </a:lnTo>
                  <a:lnTo>
                    <a:pt x="5803" y="2678"/>
                  </a:lnTo>
                  <a:lnTo>
                    <a:pt x="5803" y="3785"/>
                  </a:lnTo>
                  <a:lnTo>
                    <a:pt x="3921" y="3785"/>
                  </a:lnTo>
                  <a:lnTo>
                    <a:pt x="3753" y="3792"/>
                  </a:lnTo>
                  <a:lnTo>
                    <a:pt x="3596" y="3806"/>
                  </a:lnTo>
                  <a:lnTo>
                    <a:pt x="3440" y="3835"/>
                  </a:lnTo>
                  <a:lnTo>
                    <a:pt x="3294" y="3863"/>
                  </a:lnTo>
                  <a:lnTo>
                    <a:pt x="3148" y="3913"/>
                  </a:lnTo>
                  <a:lnTo>
                    <a:pt x="3014" y="3963"/>
                  </a:lnTo>
                  <a:lnTo>
                    <a:pt x="2891" y="4020"/>
                  </a:lnTo>
                  <a:lnTo>
                    <a:pt x="2779" y="4084"/>
                  </a:lnTo>
                  <a:lnTo>
                    <a:pt x="2667" y="4163"/>
                  </a:lnTo>
                  <a:lnTo>
                    <a:pt x="2577" y="4242"/>
                  </a:lnTo>
                  <a:lnTo>
                    <a:pt x="2499" y="4327"/>
                  </a:lnTo>
                  <a:lnTo>
                    <a:pt x="2431" y="4413"/>
                  </a:lnTo>
                  <a:lnTo>
                    <a:pt x="2375" y="4513"/>
                  </a:lnTo>
                  <a:lnTo>
                    <a:pt x="2331" y="4606"/>
                  </a:lnTo>
                  <a:lnTo>
                    <a:pt x="2308" y="4713"/>
                  </a:lnTo>
                  <a:lnTo>
                    <a:pt x="2297" y="4820"/>
                  </a:lnTo>
                  <a:lnTo>
                    <a:pt x="2297" y="5177"/>
                  </a:lnTo>
                  <a:lnTo>
                    <a:pt x="1255" y="5177"/>
                  </a:lnTo>
                  <a:lnTo>
                    <a:pt x="1121" y="5191"/>
                  </a:lnTo>
                  <a:lnTo>
                    <a:pt x="987" y="5213"/>
                  </a:lnTo>
                  <a:lnTo>
                    <a:pt x="852" y="5248"/>
                  </a:lnTo>
                  <a:lnTo>
                    <a:pt x="729" y="5284"/>
                  </a:lnTo>
                  <a:lnTo>
                    <a:pt x="617" y="5327"/>
                  </a:lnTo>
                  <a:lnTo>
                    <a:pt x="505" y="5377"/>
                  </a:lnTo>
                  <a:lnTo>
                    <a:pt x="415" y="5434"/>
                  </a:lnTo>
                  <a:lnTo>
                    <a:pt x="326" y="5498"/>
                  </a:lnTo>
                  <a:lnTo>
                    <a:pt x="236" y="5569"/>
                  </a:lnTo>
                  <a:lnTo>
                    <a:pt x="169" y="5641"/>
                  </a:lnTo>
                  <a:lnTo>
                    <a:pt x="113" y="5719"/>
                  </a:lnTo>
                  <a:lnTo>
                    <a:pt x="68" y="5798"/>
                  </a:lnTo>
                  <a:lnTo>
                    <a:pt x="34" y="5884"/>
                  </a:lnTo>
                  <a:lnTo>
                    <a:pt x="12" y="5969"/>
                  </a:lnTo>
                  <a:lnTo>
                    <a:pt x="1" y="6062"/>
                  </a:lnTo>
                  <a:lnTo>
                    <a:pt x="1" y="16364"/>
                  </a:lnTo>
                  <a:lnTo>
                    <a:pt x="12" y="16457"/>
                  </a:lnTo>
                  <a:lnTo>
                    <a:pt x="34" y="16543"/>
                  </a:lnTo>
                  <a:lnTo>
                    <a:pt x="68" y="16628"/>
                  </a:lnTo>
                  <a:lnTo>
                    <a:pt x="113" y="16714"/>
                  </a:lnTo>
                  <a:lnTo>
                    <a:pt x="169" y="16792"/>
                  </a:lnTo>
                  <a:lnTo>
                    <a:pt x="236" y="16864"/>
                  </a:lnTo>
                  <a:lnTo>
                    <a:pt x="326" y="16928"/>
                  </a:lnTo>
                  <a:lnTo>
                    <a:pt x="415" y="16992"/>
                  </a:lnTo>
                  <a:lnTo>
                    <a:pt x="505" y="17049"/>
                  </a:lnTo>
                  <a:lnTo>
                    <a:pt x="617" y="17099"/>
                  </a:lnTo>
                  <a:lnTo>
                    <a:pt x="729" y="17149"/>
                  </a:lnTo>
                  <a:lnTo>
                    <a:pt x="852" y="17185"/>
                  </a:lnTo>
                  <a:lnTo>
                    <a:pt x="987" y="17214"/>
                  </a:lnTo>
                  <a:lnTo>
                    <a:pt x="1121" y="17235"/>
                  </a:lnTo>
                  <a:lnTo>
                    <a:pt x="1255" y="17249"/>
                  </a:lnTo>
                  <a:lnTo>
                    <a:pt x="1401" y="17256"/>
                  </a:lnTo>
                  <a:lnTo>
                    <a:pt x="11269" y="17256"/>
                  </a:lnTo>
                  <a:lnTo>
                    <a:pt x="11404" y="17249"/>
                  </a:lnTo>
                  <a:lnTo>
                    <a:pt x="11549" y="17235"/>
                  </a:lnTo>
                  <a:lnTo>
                    <a:pt x="11672" y="17214"/>
                  </a:lnTo>
                  <a:lnTo>
                    <a:pt x="11807" y="17185"/>
                  </a:lnTo>
                  <a:lnTo>
                    <a:pt x="11930" y="17149"/>
                  </a:lnTo>
                  <a:lnTo>
                    <a:pt x="12042" y="17099"/>
                  </a:lnTo>
                  <a:lnTo>
                    <a:pt x="12154" y="17049"/>
                  </a:lnTo>
                  <a:lnTo>
                    <a:pt x="12244" y="16992"/>
                  </a:lnTo>
                  <a:lnTo>
                    <a:pt x="12333" y="16928"/>
                  </a:lnTo>
                  <a:lnTo>
                    <a:pt x="12423" y="16864"/>
                  </a:lnTo>
                  <a:lnTo>
                    <a:pt x="12490" y="16792"/>
                  </a:lnTo>
                  <a:lnTo>
                    <a:pt x="12546" y="16714"/>
                  </a:lnTo>
                  <a:lnTo>
                    <a:pt x="12591" y="16628"/>
                  </a:lnTo>
                  <a:lnTo>
                    <a:pt x="12624" y="16543"/>
                  </a:lnTo>
                  <a:lnTo>
                    <a:pt x="12647" y="16457"/>
                  </a:lnTo>
                  <a:lnTo>
                    <a:pt x="12658" y="16364"/>
                  </a:lnTo>
                  <a:lnTo>
                    <a:pt x="12658" y="6062"/>
                  </a:lnTo>
                  <a:lnTo>
                    <a:pt x="12647" y="5969"/>
                  </a:lnTo>
                  <a:lnTo>
                    <a:pt x="12624" y="5884"/>
                  </a:lnTo>
                  <a:lnTo>
                    <a:pt x="12591" y="5798"/>
                  </a:lnTo>
                  <a:lnTo>
                    <a:pt x="12546" y="5719"/>
                  </a:lnTo>
                  <a:lnTo>
                    <a:pt x="12490" y="5641"/>
                  </a:lnTo>
                  <a:lnTo>
                    <a:pt x="12423" y="5569"/>
                  </a:lnTo>
                  <a:lnTo>
                    <a:pt x="12333" y="5498"/>
                  </a:lnTo>
                  <a:lnTo>
                    <a:pt x="12244" y="5434"/>
                  </a:lnTo>
                  <a:lnTo>
                    <a:pt x="12154" y="5377"/>
                  </a:lnTo>
                  <a:lnTo>
                    <a:pt x="12042" y="5327"/>
                  </a:lnTo>
                  <a:lnTo>
                    <a:pt x="11930" y="5284"/>
                  </a:lnTo>
                  <a:lnTo>
                    <a:pt x="11807" y="5248"/>
                  </a:lnTo>
                  <a:lnTo>
                    <a:pt x="11672" y="5213"/>
                  </a:lnTo>
                  <a:lnTo>
                    <a:pt x="11549" y="5191"/>
                  </a:lnTo>
                  <a:lnTo>
                    <a:pt x="11404" y="5177"/>
                  </a:lnTo>
                  <a:lnTo>
                    <a:pt x="10362" y="5177"/>
                  </a:lnTo>
                  <a:lnTo>
                    <a:pt x="10362" y="4820"/>
                  </a:lnTo>
                  <a:lnTo>
                    <a:pt x="10351" y="4713"/>
                  </a:lnTo>
                  <a:lnTo>
                    <a:pt x="10328" y="4606"/>
                  </a:lnTo>
                  <a:lnTo>
                    <a:pt x="10283" y="4513"/>
                  </a:lnTo>
                  <a:lnTo>
                    <a:pt x="10227" y="4413"/>
                  </a:lnTo>
                  <a:lnTo>
                    <a:pt x="10160" y="4327"/>
                  </a:lnTo>
                  <a:lnTo>
                    <a:pt x="10082" y="4242"/>
                  </a:lnTo>
                  <a:lnTo>
                    <a:pt x="9992" y="4163"/>
                  </a:lnTo>
                  <a:lnTo>
                    <a:pt x="9880" y="4084"/>
                  </a:lnTo>
                  <a:lnTo>
                    <a:pt x="9768" y="4020"/>
                  </a:lnTo>
                  <a:lnTo>
                    <a:pt x="9645" y="3963"/>
                  </a:lnTo>
                  <a:lnTo>
                    <a:pt x="9511" y="3913"/>
                  </a:lnTo>
                  <a:lnTo>
                    <a:pt x="9365" y="3863"/>
                  </a:lnTo>
                  <a:lnTo>
                    <a:pt x="9219" y="3835"/>
                  </a:lnTo>
                  <a:lnTo>
                    <a:pt x="9063" y="3806"/>
                  </a:lnTo>
                  <a:lnTo>
                    <a:pt x="8906" y="3792"/>
                  </a:lnTo>
                  <a:lnTo>
                    <a:pt x="8738" y="3785"/>
                  </a:lnTo>
                  <a:lnTo>
                    <a:pt x="6856" y="3785"/>
                  </a:lnTo>
                  <a:lnTo>
                    <a:pt x="6856" y="2678"/>
                  </a:lnTo>
                  <a:lnTo>
                    <a:pt x="7080" y="2699"/>
                  </a:lnTo>
                  <a:lnTo>
                    <a:pt x="7304" y="2721"/>
                  </a:lnTo>
                  <a:lnTo>
                    <a:pt x="7528" y="2735"/>
                  </a:lnTo>
                  <a:lnTo>
                    <a:pt x="7741" y="2735"/>
                  </a:lnTo>
                  <a:lnTo>
                    <a:pt x="7998" y="2728"/>
                  </a:lnTo>
                  <a:lnTo>
                    <a:pt x="8245" y="2714"/>
                  </a:lnTo>
                  <a:lnTo>
                    <a:pt x="8491" y="2692"/>
                  </a:lnTo>
                  <a:lnTo>
                    <a:pt x="8738" y="2657"/>
                  </a:lnTo>
                  <a:lnTo>
                    <a:pt x="8973" y="2614"/>
                  </a:lnTo>
                  <a:lnTo>
                    <a:pt x="9197" y="2557"/>
                  </a:lnTo>
                  <a:lnTo>
                    <a:pt x="9421" y="2492"/>
                  </a:lnTo>
                  <a:lnTo>
                    <a:pt x="9645" y="2421"/>
                  </a:lnTo>
                  <a:lnTo>
                    <a:pt x="9824" y="2350"/>
                  </a:lnTo>
                  <a:lnTo>
                    <a:pt x="10003" y="2271"/>
                  </a:lnTo>
                  <a:lnTo>
                    <a:pt x="10171" y="2185"/>
                  </a:lnTo>
                  <a:lnTo>
                    <a:pt x="10328" y="2093"/>
                  </a:lnTo>
                  <a:lnTo>
                    <a:pt x="10485" y="1993"/>
                  </a:lnTo>
                  <a:lnTo>
                    <a:pt x="10619" y="1893"/>
                  </a:lnTo>
                  <a:lnTo>
                    <a:pt x="10765" y="1779"/>
                  </a:lnTo>
                  <a:lnTo>
                    <a:pt x="10888" y="1664"/>
                  </a:lnTo>
                  <a:lnTo>
                    <a:pt x="11000" y="1543"/>
                  </a:lnTo>
                  <a:lnTo>
                    <a:pt x="11112" y="1422"/>
                  </a:lnTo>
                  <a:lnTo>
                    <a:pt x="11213" y="1286"/>
                  </a:lnTo>
                  <a:lnTo>
                    <a:pt x="11303" y="1150"/>
                  </a:lnTo>
                  <a:lnTo>
                    <a:pt x="11381" y="1015"/>
                  </a:lnTo>
                  <a:lnTo>
                    <a:pt x="11460" y="865"/>
                  </a:lnTo>
                  <a:lnTo>
                    <a:pt x="11516" y="715"/>
                  </a:lnTo>
                  <a:lnTo>
                    <a:pt x="11572" y="565"/>
                  </a:lnTo>
                  <a:lnTo>
                    <a:pt x="11572" y="501"/>
                  </a:lnTo>
                  <a:lnTo>
                    <a:pt x="11572" y="443"/>
                  </a:lnTo>
                  <a:lnTo>
                    <a:pt x="11549" y="386"/>
                  </a:lnTo>
                  <a:lnTo>
                    <a:pt x="11504" y="336"/>
                  </a:lnTo>
                  <a:lnTo>
                    <a:pt x="11448" y="286"/>
                  </a:lnTo>
                  <a:lnTo>
                    <a:pt x="11392" y="244"/>
                  </a:lnTo>
                  <a:lnTo>
                    <a:pt x="11314" y="208"/>
                  </a:lnTo>
                  <a:lnTo>
                    <a:pt x="11224" y="186"/>
                  </a:lnTo>
                  <a:lnTo>
                    <a:pt x="10989" y="136"/>
                  </a:lnTo>
                  <a:lnTo>
                    <a:pt x="10754" y="94"/>
                  </a:lnTo>
                  <a:lnTo>
                    <a:pt x="10519" y="58"/>
                  </a:lnTo>
                  <a:lnTo>
                    <a:pt x="10295" y="37"/>
                  </a:lnTo>
                  <a:lnTo>
                    <a:pt x="10059" y="15"/>
                  </a:lnTo>
                  <a:lnTo>
                    <a:pt x="9835" y="8"/>
                  </a:lnTo>
                  <a:lnTo>
                    <a:pt x="9611" y="1"/>
                  </a:lnTo>
                  <a:lnTo>
                    <a:pt x="9387" y="8"/>
                  </a:lnTo>
                  <a:lnTo>
                    <a:pt x="9163" y="22"/>
                  </a:lnTo>
                  <a:lnTo>
                    <a:pt x="8951" y="37"/>
                  </a:lnTo>
                  <a:lnTo>
                    <a:pt x="8738" y="65"/>
                  </a:lnTo>
                  <a:lnTo>
                    <a:pt x="8525" y="101"/>
                  </a:lnTo>
                  <a:lnTo>
                    <a:pt x="8323" y="144"/>
                  </a:lnTo>
                  <a:lnTo>
                    <a:pt x="8122" y="194"/>
                  </a:lnTo>
                  <a:lnTo>
                    <a:pt x="7931" y="251"/>
                  </a:lnTo>
                  <a:lnTo>
                    <a:pt x="7741" y="315"/>
                  </a:lnTo>
                  <a:lnTo>
                    <a:pt x="7517" y="401"/>
                  </a:lnTo>
                  <a:lnTo>
                    <a:pt x="7315" y="493"/>
                  </a:lnTo>
                  <a:lnTo>
                    <a:pt x="7125" y="601"/>
                  </a:lnTo>
                  <a:lnTo>
                    <a:pt x="6946" y="715"/>
                  </a:lnTo>
                  <a:lnTo>
                    <a:pt x="6778" y="836"/>
                  </a:lnTo>
                  <a:lnTo>
                    <a:pt x="6609" y="965"/>
                  </a:lnTo>
                  <a:lnTo>
                    <a:pt x="6464" y="1100"/>
                  </a:lnTo>
                  <a:lnTo>
                    <a:pt x="6329" y="1243"/>
                  </a:lnTo>
                  <a:lnTo>
                    <a:pt x="6195" y="1100"/>
                  </a:lnTo>
                  <a:lnTo>
                    <a:pt x="6049" y="965"/>
                  </a:lnTo>
                  <a:lnTo>
                    <a:pt x="5893" y="836"/>
                  </a:lnTo>
                  <a:lnTo>
                    <a:pt x="5713" y="715"/>
                  </a:lnTo>
                  <a:lnTo>
                    <a:pt x="5534" y="601"/>
                  </a:lnTo>
                  <a:lnTo>
                    <a:pt x="5344" y="493"/>
                  </a:lnTo>
                  <a:lnTo>
                    <a:pt x="5142" y="401"/>
                  </a:lnTo>
                  <a:lnTo>
                    <a:pt x="4929" y="315"/>
                  </a:lnTo>
                  <a:lnTo>
                    <a:pt x="4739" y="251"/>
                  </a:lnTo>
                  <a:lnTo>
                    <a:pt x="4537" y="194"/>
                  </a:lnTo>
                  <a:lnTo>
                    <a:pt x="4336" y="144"/>
                  </a:lnTo>
                  <a:lnTo>
                    <a:pt x="4134" y="101"/>
                  </a:lnTo>
                  <a:lnTo>
                    <a:pt x="3921" y="65"/>
                  </a:lnTo>
                  <a:lnTo>
                    <a:pt x="3708" y="37"/>
                  </a:lnTo>
                  <a:lnTo>
                    <a:pt x="3496" y="22"/>
                  </a:lnTo>
                  <a:lnTo>
                    <a:pt x="3272" y="8"/>
                  </a:lnTo>
                  <a:lnTo>
                    <a:pt x="3048" y="1"/>
                  </a:lnTo>
                  <a:close/>
                </a:path>
              </a:pathLst>
            </a:custGeom>
            <a:solidFill>
              <a:srgbClr val="3C425A"/>
            </a:solidFill>
            <a:ln>
              <a:noFill/>
            </a:ln>
          </p:spPr>
          <p:txBody>
            <a:bodyPr spcFirstLastPara="1" wrap="square" lIns="113377" tIns="113377" rIns="113377" bIns="113377" anchor="ctr" anchorCtr="0">
              <a:noAutofit/>
            </a:bodyPr>
            <a:lstStyle/>
            <a:p>
              <a:pPr defTabSz="1133947">
                <a:buClr>
                  <a:srgbClr val="000000"/>
                </a:buClr>
                <a:defRPr/>
              </a:pPr>
              <a:endParaRPr sz="1736" b="1" kern="0" dirty="0">
                <a:solidFill>
                  <a:srgbClr val="000000"/>
                </a:solidFill>
                <a:latin typeface="Istok Web"/>
                <a:sym typeface="Arial"/>
              </a:endParaRPr>
            </a:p>
          </p:txBody>
        </p:sp>
        <p:sp>
          <p:nvSpPr>
            <p:cNvPr id="21" name="Google Shape;569;p45">
              <a:extLst>
                <a:ext uri="{FF2B5EF4-FFF2-40B4-BE49-F238E27FC236}">
                  <a16:creationId xmlns:a16="http://schemas.microsoft.com/office/drawing/2014/main" id="{950C2552-5A1B-540C-9B65-5A9E7065CB64}"/>
                </a:ext>
              </a:extLst>
            </p:cNvPr>
            <p:cNvSpPr/>
            <p:nvPr/>
          </p:nvSpPr>
          <p:spPr>
            <a:xfrm flipH="1">
              <a:off x="2989591" y="979672"/>
              <a:ext cx="19268" cy="19096"/>
            </a:xfrm>
            <a:custGeom>
              <a:avLst/>
              <a:gdLst/>
              <a:ahLst/>
              <a:cxnLst/>
              <a:rect l="l" t="t" r="r" b="b"/>
              <a:pathLst>
                <a:path w="1053" h="680" extrusionOk="0">
                  <a:moveTo>
                    <a:pt x="526" y="1"/>
                  </a:moveTo>
                  <a:lnTo>
                    <a:pt x="426" y="8"/>
                  </a:lnTo>
                  <a:lnTo>
                    <a:pt x="325" y="29"/>
                  </a:lnTo>
                  <a:lnTo>
                    <a:pt x="235" y="65"/>
                  </a:lnTo>
                  <a:lnTo>
                    <a:pt x="157" y="101"/>
                  </a:lnTo>
                  <a:lnTo>
                    <a:pt x="90" y="151"/>
                  </a:lnTo>
                  <a:lnTo>
                    <a:pt x="45" y="208"/>
                  </a:lnTo>
                  <a:lnTo>
                    <a:pt x="11" y="272"/>
                  </a:lnTo>
                  <a:lnTo>
                    <a:pt x="0" y="343"/>
                  </a:lnTo>
                  <a:lnTo>
                    <a:pt x="11" y="408"/>
                  </a:lnTo>
                  <a:lnTo>
                    <a:pt x="45" y="472"/>
                  </a:lnTo>
                  <a:lnTo>
                    <a:pt x="90" y="529"/>
                  </a:lnTo>
                  <a:lnTo>
                    <a:pt x="157" y="579"/>
                  </a:lnTo>
                  <a:lnTo>
                    <a:pt x="235" y="622"/>
                  </a:lnTo>
                  <a:lnTo>
                    <a:pt x="325" y="650"/>
                  </a:lnTo>
                  <a:lnTo>
                    <a:pt x="426" y="672"/>
                  </a:lnTo>
                  <a:lnTo>
                    <a:pt x="526" y="679"/>
                  </a:lnTo>
                  <a:lnTo>
                    <a:pt x="638" y="672"/>
                  </a:lnTo>
                  <a:lnTo>
                    <a:pt x="739" y="650"/>
                  </a:lnTo>
                  <a:lnTo>
                    <a:pt x="829" y="622"/>
                  </a:lnTo>
                  <a:lnTo>
                    <a:pt x="907" y="579"/>
                  </a:lnTo>
                  <a:lnTo>
                    <a:pt x="963" y="529"/>
                  </a:lnTo>
                  <a:lnTo>
                    <a:pt x="1019" y="472"/>
                  </a:lnTo>
                  <a:lnTo>
                    <a:pt x="1042" y="408"/>
                  </a:lnTo>
                  <a:lnTo>
                    <a:pt x="1053" y="343"/>
                  </a:lnTo>
                  <a:lnTo>
                    <a:pt x="1042" y="272"/>
                  </a:lnTo>
                  <a:lnTo>
                    <a:pt x="1019" y="208"/>
                  </a:lnTo>
                  <a:lnTo>
                    <a:pt x="963" y="151"/>
                  </a:lnTo>
                  <a:lnTo>
                    <a:pt x="907" y="101"/>
                  </a:lnTo>
                  <a:lnTo>
                    <a:pt x="829" y="65"/>
                  </a:lnTo>
                  <a:lnTo>
                    <a:pt x="739" y="29"/>
                  </a:lnTo>
                  <a:lnTo>
                    <a:pt x="638" y="8"/>
                  </a:lnTo>
                  <a:lnTo>
                    <a:pt x="526" y="1"/>
                  </a:lnTo>
                  <a:close/>
                </a:path>
              </a:pathLst>
            </a:custGeom>
            <a:solidFill>
              <a:srgbClr val="3C425A"/>
            </a:solidFill>
            <a:ln>
              <a:noFill/>
            </a:ln>
          </p:spPr>
          <p:txBody>
            <a:bodyPr spcFirstLastPara="1" wrap="square" lIns="113377" tIns="113377" rIns="113377" bIns="113377" anchor="ctr" anchorCtr="0">
              <a:noAutofit/>
            </a:bodyPr>
            <a:lstStyle/>
            <a:p>
              <a:pPr defTabSz="1133947">
                <a:buClr>
                  <a:srgbClr val="000000"/>
                </a:buClr>
                <a:defRPr/>
              </a:pPr>
              <a:endParaRPr sz="1736" b="1" kern="0" dirty="0">
                <a:solidFill>
                  <a:srgbClr val="000000"/>
                </a:solidFill>
                <a:latin typeface="Istok Web"/>
                <a:sym typeface="Arial"/>
              </a:endParaRPr>
            </a:p>
          </p:txBody>
        </p:sp>
        <p:sp>
          <p:nvSpPr>
            <p:cNvPr id="22" name="Google Shape;570;p45">
              <a:extLst>
                <a:ext uri="{FF2B5EF4-FFF2-40B4-BE49-F238E27FC236}">
                  <a16:creationId xmlns:a16="http://schemas.microsoft.com/office/drawing/2014/main" id="{F4A1C59A-FEA8-121E-B451-6C6FCF642637}"/>
                </a:ext>
              </a:extLst>
            </p:cNvPr>
            <p:cNvSpPr/>
            <p:nvPr/>
          </p:nvSpPr>
          <p:spPr>
            <a:xfrm flipH="1">
              <a:off x="3228765" y="1031203"/>
              <a:ext cx="68270" cy="138363"/>
            </a:xfrm>
            <a:custGeom>
              <a:avLst/>
              <a:gdLst/>
              <a:ahLst/>
              <a:cxnLst/>
              <a:rect l="l" t="t" r="r" b="b"/>
              <a:pathLst>
                <a:path w="3731" h="4927" extrusionOk="0">
                  <a:moveTo>
                    <a:pt x="1501" y="1"/>
                  </a:moveTo>
                  <a:lnTo>
                    <a:pt x="1400" y="8"/>
                  </a:lnTo>
                  <a:lnTo>
                    <a:pt x="1300" y="29"/>
                  </a:lnTo>
                  <a:lnTo>
                    <a:pt x="1210" y="72"/>
                  </a:lnTo>
                  <a:lnTo>
                    <a:pt x="1143" y="115"/>
                  </a:lnTo>
                  <a:lnTo>
                    <a:pt x="1076" y="165"/>
                  </a:lnTo>
                  <a:lnTo>
                    <a:pt x="1042" y="229"/>
                  </a:lnTo>
                  <a:lnTo>
                    <a:pt x="1020" y="293"/>
                  </a:lnTo>
                  <a:lnTo>
                    <a:pt x="1008" y="358"/>
                  </a:lnTo>
                  <a:lnTo>
                    <a:pt x="1031" y="422"/>
                  </a:lnTo>
                  <a:lnTo>
                    <a:pt x="1064" y="486"/>
                  </a:lnTo>
                  <a:lnTo>
                    <a:pt x="2341" y="2121"/>
                  </a:lnTo>
                  <a:lnTo>
                    <a:pt x="527" y="2121"/>
                  </a:lnTo>
                  <a:lnTo>
                    <a:pt x="437" y="2128"/>
                  </a:lnTo>
                  <a:lnTo>
                    <a:pt x="348" y="2142"/>
                  </a:lnTo>
                  <a:lnTo>
                    <a:pt x="258" y="2171"/>
                  </a:lnTo>
                  <a:lnTo>
                    <a:pt x="191" y="2207"/>
                  </a:lnTo>
                  <a:lnTo>
                    <a:pt x="124" y="2249"/>
                  </a:lnTo>
                  <a:lnTo>
                    <a:pt x="68" y="2292"/>
                  </a:lnTo>
                  <a:lnTo>
                    <a:pt x="34" y="2349"/>
                  </a:lnTo>
                  <a:lnTo>
                    <a:pt x="12" y="2407"/>
                  </a:lnTo>
                  <a:lnTo>
                    <a:pt x="0" y="2456"/>
                  </a:lnTo>
                  <a:lnTo>
                    <a:pt x="0" y="2514"/>
                  </a:lnTo>
                  <a:lnTo>
                    <a:pt x="23" y="2564"/>
                  </a:lnTo>
                  <a:lnTo>
                    <a:pt x="56" y="2614"/>
                  </a:lnTo>
                  <a:lnTo>
                    <a:pt x="1714" y="4741"/>
                  </a:lnTo>
                  <a:lnTo>
                    <a:pt x="1748" y="4784"/>
                  </a:lnTo>
                  <a:lnTo>
                    <a:pt x="1804" y="4820"/>
                  </a:lnTo>
                  <a:lnTo>
                    <a:pt x="1849" y="4848"/>
                  </a:lnTo>
                  <a:lnTo>
                    <a:pt x="1916" y="4877"/>
                  </a:lnTo>
                  <a:lnTo>
                    <a:pt x="1972" y="4898"/>
                  </a:lnTo>
                  <a:lnTo>
                    <a:pt x="2050" y="4912"/>
                  </a:lnTo>
                  <a:lnTo>
                    <a:pt x="2117" y="4920"/>
                  </a:lnTo>
                  <a:lnTo>
                    <a:pt x="2185" y="4927"/>
                  </a:lnTo>
                  <a:lnTo>
                    <a:pt x="2252" y="4927"/>
                  </a:lnTo>
                  <a:lnTo>
                    <a:pt x="2308" y="4920"/>
                  </a:lnTo>
                  <a:lnTo>
                    <a:pt x="2364" y="4905"/>
                  </a:lnTo>
                  <a:lnTo>
                    <a:pt x="2420" y="4891"/>
                  </a:lnTo>
                  <a:lnTo>
                    <a:pt x="2509" y="4855"/>
                  </a:lnTo>
                  <a:lnTo>
                    <a:pt x="2588" y="4805"/>
                  </a:lnTo>
                  <a:lnTo>
                    <a:pt x="2644" y="4755"/>
                  </a:lnTo>
                  <a:lnTo>
                    <a:pt x="2689" y="4698"/>
                  </a:lnTo>
                  <a:lnTo>
                    <a:pt x="2711" y="4634"/>
                  </a:lnTo>
                  <a:lnTo>
                    <a:pt x="2711" y="4570"/>
                  </a:lnTo>
                  <a:lnTo>
                    <a:pt x="2700" y="4505"/>
                  </a:lnTo>
                  <a:lnTo>
                    <a:pt x="2666" y="4441"/>
                  </a:lnTo>
                  <a:lnTo>
                    <a:pt x="1378" y="2799"/>
                  </a:lnTo>
                  <a:lnTo>
                    <a:pt x="3193" y="2799"/>
                  </a:lnTo>
                  <a:lnTo>
                    <a:pt x="3271" y="2792"/>
                  </a:lnTo>
                  <a:lnTo>
                    <a:pt x="3338" y="2785"/>
                  </a:lnTo>
                  <a:lnTo>
                    <a:pt x="3394" y="2771"/>
                  </a:lnTo>
                  <a:lnTo>
                    <a:pt x="3461" y="2756"/>
                  </a:lnTo>
                  <a:lnTo>
                    <a:pt x="3517" y="2728"/>
                  </a:lnTo>
                  <a:lnTo>
                    <a:pt x="3562" y="2699"/>
                  </a:lnTo>
                  <a:lnTo>
                    <a:pt x="3607" y="2671"/>
                  </a:lnTo>
                  <a:lnTo>
                    <a:pt x="3641" y="2635"/>
                  </a:lnTo>
                  <a:lnTo>
                    <a:pt x="3674" y="2599"/>
                  </a:lnTo>
                  <a:lnTo>
                    <a:pt x="3697" y="2564"/>
                  </a:lnTo>
                  <a:lnTo>
                    <a:pt x="3719" y="2521"/>
                  </a:lnTo>
                  <a:lnTo>
                    <a:pt x="3730" y="2478"/>
                  </a:lnTo>
                  <a:lnTo>
                    <a:pt x="3730" y="2435"/>
                  </a:lnTo>
                  <a:lnTo>
                    <a:pt x="3719" y="2392"/>
                  </a:lnTo>
                  <a:lnTo>
                    <a:pt x="3697" y="2349"/>
                  </a:lnTo>
                  <a:lnTo>
                    <a:pt x="3674" y="2314"/>
                  </a:lnTo>
                  <a:lnTo>
                    <a:pt x="2017" y="186"/>
                  </a:lnTo>
                  <a:lnTo>
                    <a:pt x="1961" y="129"/>
                  </a:lnTo>
                  <a:lnTo>
                    <a:pt x="1882" y="79"/>
                  </a:lnTo>
                  <a:lnTo>
                    <a:pt x="1804" y="43"/>
                  </a:lnTo>
                  <a:lnTo>
                    <a:pt x="1703" y="15"/>
                  </a:lnTo>
                  <a:lnTo>
                    <a:pt x="1613" y="1"/>
                  </a:lnTo>
                  <a:close/>
                </a:path>
              </a:pathLst>
            </a:custGeom>
            <a:solidFill>
              <a:srgbClr val="3C425A"/>
            </a:solidFill>
            <a:ln>
              <a:noFill/>
            </a:ln>
          </p:spPr>
          <p:txBody>
            <a:bodyPr spcFirstLastPara="1" wrap="square" lIns="113377" tIns="113377" rIns="113377" bIns="113377" anchor="ctr" anchorCtr="0">
              <a:noAutofit/>
            </a:bodyPr>
            <a:lstStyle/>
            <a:p>
              <a:pPr defTabSz="1133947">
                <a:buClr>
                  <a:srgbClr val="000000"/>
                </a:buClr>
                <a:defRPr/>
              </a:pPr>
              <a:endParaRPr sz="1736" b="1" kern="0" dirty="0">
                <a:solidFill>
                  <a:srgbClr val="000000"/>
                </a:solidFill>
                <a:latin typeface="Istok Web"/>
                <a:sym typeface="Arial"/>
              </a:endParaRPr>
            </a:p>
          </p:txBody>
        </p:sp>
        <p:sp>
          <p:nvSpPr>
            <p:cNvPr id="23" name="Google Shape;571;p45">
              <a:extLst>
                <a:ext uri="{FF2B5EF4-FFF2-40B4-BE49-F238E27FC236}">
                  <a16:creationId xmlns:a16="http://schemas.microsoft.com/office/drawing/2014/main" id="{9A9BA2B1-02F4-0261-43FA-D8165DF13F75}"/>
                </a:ext>
              </a:extLst>
            </p:cNvPr>
            <p:cNvSpPr/>
            <p:nvPr/>
          </p:nvSpPr>
          <p:spPr>
            <a:xfrm flipH="1">
              <a:off x="3147192" y="785397"/>
              <a:ext cx="231616" cy="484620"/>
            </a:xfrm>
            <a:custGeom>
              <a:avLst/>
              <a:gdLst/>
              <a:ahLst/>
              <a:cxnLst/>
              <a:rect l="l" t="t" r="r" b="b"/>
              <a:pathLst>
                <a:path w="12658" h="17257" extrusionOk="0">
                  <a:moveTo>
                    <a:pt x="3114" y="679"/>
                  </a:moveTo>
                  <a:lnTo>
                    <a:pt x="3394" y="693"/>
                  </a:lnTo>
                  <a:lnTo>
                    <a:pt x="3663" y="722"/>
                  </a:lnTo>
                  <a:lnTo>
                    <a:pt x="3920" y="765"/>
                  </a:lnTo>
                  <a:lnTo>
                    <a:pt x="4044" y="793"/>
                  </a:lnTo>
                  <a:lnTo>
                    <a:pt x="4167" y="822"/>
                  </a:lnTo>
                  <a:lnTo>
                    <a:pt x="4279" y="858"/>
                  </a:lnTo>
                  <a:lnTo>
                    <a:pt x="4402" y="900"/>
                  </a:lnTo>
                  <a:lnTo>
                    <a:pt x="4514" y="943"/>
                  </a:lnTo>
                  <a:lnTo>
                    <a:pt x="4615" y="993"/>
                  </a:lnTo>
                  <a:lnTo>
                    <a:pt x="4727" y="1043"/>
                  </a:lnTo>
                  <a:lnTo>
                    <a:pt x="4828" y="1100"/>
                  </a:lnTo>
                  <a:lnTo>
                    <a:pt x="5018" y="1215"/>
                  </a:lnTo>
                  <a:lnTo>
                    <a:pt x="5186" y="1350"/>
                  </a:lnTo>
                  <a:lnTo>
                    <a:pt x="5343" y="1500"/>
                  </a:lnTo>
                  <a:lnTo>
                    <a:pt x="5477" y="1657"/>
                  </a:lnTo>
                  <a:lnTo>
                    <a:pt x="5601" y="1821"/>
                  </a:lnTo>
                  <a:lnTo>
                    <a:pt x="5701" y="2000"/>
                  </a:lnTo>
                  <a:lnTo>
                    <a:pt x="5410" y="2036"/>
                  </a:lnTo>
                  <a:lnTo>
                    <a:pt x="5119" y="2057"/>
                  </a:lnTo>
                  <a:lnTo>
                    <a:pt x="4828" y="2057"/>
                  </a:lnTo>
                  <a:lnTo>
                    <a:pt x="4559" y="2050"/>
                  </a:lnTo>
                  <a:lnTo>
                    <a:pt x="4290" y="2021"/>
                  </a:lnTo>
                  <a:lnTo>
                    <a:pt x="4032" y="1971"/>
                  </a:lnTo>
                  <a:lnTo>
                    <a:pt x="3909" y="1943"/>
                  </a:lnTo>
                  <a:lnTo>
                    <a:pt x="3786" y="1914"/>
                  </a:lnTo>
                  <a:lnTo>
                    <a:pt x="3663" y="1878"/>
                  </a:lnTo>
                  <a:lnTo>
                    <a:pt x="3551" y="1836"/>
                  </a:lnTo>
                  <a:lnTo>
                    <a:pt x="3439" y="1793"/>
                  </a:lnTo>
                  <a:lnTo>
                    <a:pt x="3327" y="1743"/>
                  </a:lnTo>
                  <a:lnTo>
                    <a:pt x="3226" y="1693"/>
                  </a:lnTo>
                  <a:lnTo>
                    <a:pt x="3125" y="1636"/>
                  </a:lnTo>
                  <a:lnTo>
                    <a:pt x="2935" y="1521"/>
                  </a:lnTo>
                  <a:lnTo>
                    <a:pt x="2756" y="1386"/>
                  </a:lnTo>
                  <a:lnTo>
                    <a:pt x="2610" y="1243"/>
                  </a:lnTo>
                  <a:lnTo>
                    <a:pt x="2464" y="1086"/>
                  </a:lnTo>
                  <a:lnTo>
                    <a:pt x="2352" y="915"/>
                  </a:lnTo>
                  <a:lnTo>
                    <a:pt x="2252" y="736"/>
                  </a:lnTo>
                  <a:lnTo>
                    <a:pt x="2543" y="700"/>
                  </a:lnTo>
                  <a:lnTo>
                    <a:pt x="2834" y="679"/>
                  </a:lnTo>
                  <a:close/>
                  <a:moveTo>
                    <a:pt x="9835" y="679"/>
                  </a:moveTo>
                  <a:lnTo>
                    <a:pt x="10126" y="700"/>
                  </a:lnTo>
                  <a:lnTo>
                    <a:pt x="10417" y="736"/>
                  </a:lnTo>
                  <a:lnTo>
                    <a:pt x="10316" y="915"/>
                  </a:lnTo>
                  <a:lnTo>
                    <a:pt x="10193" y="1086"/>
                  </a:lnTo>
                  <a:lnTo>
                    <a:pt x="10059" y="1243"/>
                  </a:lnTo>
                  <a:lnTo>
                    <a:pt x="9902" y="1386"/>
                  </a:lnTo>
                  <a:lnTo>
                    <a:pt x="9734" y="1521"/>
                  </a:lnTo>
                  <a:lnTo>
                    <a:pt x="9543" y="1636"/>
                  </a:lnTo>
                  <a:lnTo>
                    <a:pt x="9443" y="1693"/>
                  </a:lnTo>
                  <a:lnTo>
                    <a:pt x="9331" y="1743"/>
                  </a:lnTo>
                  <a:lnTo>
                    <a:pt x="9230" y="1793"/>
                  </a:lnTo>
                  <a:lnTo>
                    <a:pt x="9118" y="1836"/>
                  </a:lnTo>
                  <a:lnTo>
                    <a:pt x="8995" y="1878"/>
                  </a:lnTo>
                  <a:lnTo>
                    <a:pt x="8883" y="1914"/>
                  </a:lnTo>
                  <a:lnTo>
                    <a:pt x="8759" y="1943"/>
                  </a:lnTo>
                  <a:lnTo>
                    <a:pt x="8636" y="1971"/>
                  </a:lnTo>
                  <a:lnTo>
                    <a:pt x="8379" y="2021"/>
                  </a:lnTo>
                  <a:lnTo>
                    <a:pt x="8110" y="2050"/>
                  </a:lnTo>
                  <a:lnTo>
                    <a:pt x="7830" y="2057"/>
                  </a:lnTo>
                  <a:lnTo>
                    <a:pt x="7550" y="2057"/>
                  </a:lnTo>
                  <a:lnTo>
                    <a:pt x="7258" y="2036"/>
                  </a:lnTo>
                  <a:lnTo>
                    <a:pt x="6967" y="2007"/>
                  </a:lnTo>
                  <a:lnTo>
                    <a:pt x="7068" y="1821"/>
                  </a:lnTo>
                  <a:lnTo>
                    <a:pt x="7180" y="1657"/>
                  </a:lnTo>
                  <a:lnTo>
                    <a:pt x="7326" y="1500"/>
                  </a:lnTo>
                  <a:lnTo>
                    <a:pt x="7482" y="1350"/>
                  </a:lnTo>
                  <a:lnTo>
                    <a:pt x="7650" y="1215"/>
                  </a:lnTo>
                  <a:lnTo>
                    <a:pt x="7841" y="1100"/>
                  </a:lnTo>
                  <a:lnTo>
                    <a:pt x="7942" y="1043"/>
                  </a:lnTo>
                  <a:lnTo>
                    <a:pt x="8042" y="993"/>
                  </a:lnTo>
                  <a:lnTo>
                    <a:pt x="8154" y="943"/>
                  </a:lnTo>
                  <a:lnTo>
                    <a:pt x="8266" y="900"/>
                  </a:lnTo>
                  <a:lnTo>
                    <a:pt x="8379" y="858"/>
                  </a:lnTo>
                  <a:lnTo>
                    <a:pt x="8502" y="822"/>
                  </a:lnTo>
                  <a:lnTo>
                    <a:pt x="8625" y="793"/>
                  </a:lnTo>
                  <a:lnTo>
                    <a:pt x="8748" y="765"/>
                  </a:lnTo>
                  <a:lnTo>
                    <a:pt x="9006" y="722"/>
                  </a:lnTo>
                  <a:lnTo>
                    <a:pt x="9275" y="693"/>
                  </a:lnTo>
                  <a:lnTo>
                    <a:pt x="9555" y="679"/>
                  </a:lnTo>
                  <a:close/>
                  <a:moveTo>
                    <a:pt x="8737" y="4456"/>
                  </a:moveTo>
                  <a:lnTo>
                    <a:pt x="8860" y="4463"/>
                  </a:lnTo>
                  <a:lnTo>
                    <a:pt x="8961" y="4484"/>
                  </a:lnTo>
                  <a:lnTo>
                    <a:pt x="9051" y="4520"/>
                  </a:lnTo>
                  <a:lnTo>
                    <a:pt x="9140" y="4563"/>
                  </a:lnTo>
                  <a:lnTo>
                    <a:pt x="9207" y="4620"/>
                  </a:lnTo>
                  <a:lnTo>
                    <a:pt x="9263" y="4677"/>
                  </a:lnTo>
                  <a:lnTo>
                    <a:pt x="9297" y="4741"/>
                  </a:lnTo>
                  <a:lnTo>
                    <a:pt x="9308" y="4820"/>
                  </a:lnTo>
                  <a:lnTo>
                    <a:pt x="9308" y="5177"/>
                  </a:lnTo>
                  <a:lnTo>
                    <a:pt x="3360" y="5177"/>
                  </a:lnTo>
                  <a:lnTo>
                    <a:pt x="3360" y="4820"/>
                  </a:lnTo>
                  <a:lnTo>
                    <a:pt x="3372" y="4741"/>
                  </a:lnTo>
                  <a:lnTo>
                    <a:pt x="3405" y="4677"/>
                  </a:lnTo>
                  <a:lnTo>
                    <a:pt x="3461" y="4620"/>
                  </a:lnTo>
                  <a:lnTo>
                    <a:pt x="3528" y="4563"/>
                  </a:lnTo>
                  <a:lnTo>
                    <a:pt x="3607" y="4520"/>
                  </a:lnTo>
                  <a:lnTo>
                    <a:pt x="3708" y="4484"/>
                  </a:lnTo>
                  <a:lnTo>
                    <a:pt x="3808" y="4463"/>
                  </a:lnTo>
                  <a:lnTo>
                    <a:pt x="3920" y="4456"/>
                  </a:lnTo>
                  <a:close/>
                  <a:moveTo>
                    <a:pt x="11268" y="5848"/>
                  </a:moveTo>
                  <a:lnTo>
                    <a:pt x="11336" y="5855"/>
                  </a:lnTo>
                  <a:lnTo>
                    <a:pt x="11392" y="5869"/>
                  </a:lnTo>
                  <a:lnTo>
                    <a:pt x="11459" y="5884"/>
                  </a:lnTo>
                  <a:lnTo>
                    <a:pt x="11504" y="5912"/>
                  </a:lnTo>
                  <a:lnTo>
                    <a:pt x="11548" y="5941"/>
                  </a:lnTo>
                  <a:lnTo>
                    <a:pt x="11571" y="5976"/>
                  </a:lnTo>
                  <a:lnTo>
                    <a:pt x="11593" y="6019"/>
                  </a:lnTo>
                  <a:lnTo>
                    <a:pt x="11604" y="6062"/>
                  </a:lnTo>
                  <a:lnTo>
                    <a:pt x="11604" y="6919"/>
                  </a:lnTo>
                  <a:lnTo>
                    <a:pt x="8703" y="6919"/>
                  </a:lnTo>
                  <a:lnTo>
                    <a:pt x="8603" y="6926"/>
                  </a:lnTo>
                  <a:lnTo>
                    <a:pt x="8502" y="6947"/>
                  </a:lnTo>
                  <a:lnTo>
                    <a:pt x="8412" y="6983"/>
                  </a:lnTo>
                  <a:lnTo>
                    <a:pt x="8334" y="7019"/>
                  </a:lnTo>
                  <a:lnTo>
                    <a:pt x="8266" y="7069"/>
                  </a:lnTo>
                  <a:lnTo>
                    <a:pt x="8222" y="7126"/>
                  </a:lnTo>
                  <a:lnTo>
                    <a:pt x="8188" y="7190"/>
                  </a:lnTo>
                  <a:lnTo>
                    <a:pt x="8177" y="7261"/>
                  </a:lnTo>
                  <a:lnTo>
                    <a:pt x="8188" y="7326"/>
                  </a:lnTo>
                  <a:lnTo>
                    <a:pt x="8222" y="7390"/>
                  </a:lnTo>
                  <a:lnTo>
                    <a:pt x="8266" y="7447"/>
                  </a:lnTo>
                  <a:lnTo>
                    <a:pt x="8334" y="7497"/>
                  </a:lnTo>
                  <a:lnTo>
                    <a:pt x="8412" y="7540"/>
                  </a:lnTo>
                  <a:lnTo>
                    <a:pt x="8502" y="7568"/>
                  </a:lnTo>
                  <a:lnTo>
                    <a:pt x="8603" y="7590"/>
                  </a:lnTo>
                  <a:lnTo>
                    <a:pt x="8703" y="7597"/>
                  </a:lnTo>
                  <a:lnTo>
                    <a:pt x="11604" y="7597"/>
                  </a:lnTo>
                  <a:lnTo>
                    <a:pt x="11604" y="14829"/>
                  </a:lnTo>
                  <a:lnTo>
                    <a:pt x="1064" y="14829"/>
                  </a:lnTo>
                  <a:lnTo>
                    <a:pt x="1064" y="7597"/>
                  </a:lnTo>
                  <a:lnTo>
                    <a:pt x="3954" y="7597"/>
                  </a:lnTo>
                  <a:lnTo>
                    <a:pt x="4066" y="7590"/>
                  </a:lnTo>
                  <a:lnTo>
                    <a:pt x="4167" y="7568"/>
                  </a:lnTo>
                  <a:lnTo>
                    <a:pt x="4257" y="7540"/>
                  </a:lnTo>
                  <a:lnTo>
                    <a:pt x="4335" y="7497"/>
                  </a:lnTo>
                  <a:lnTo>
                    <a:pt x="4402" y="7447"/>
                  </a:lnTo>
                  <a:lnTo>
                    <a:pt x="4447" y="7390"/>
                  </a:lnTo>
                  <a:lnTo>
                    <a:pt x="4481" y="7326"/>
                  </a:lnTo>
                  <a:lnTo>
                    <a:pt x="4492" y="7261"/>
                  </a:lnTo>
                  <a:lnTo>
                    <a:pt x="4481" y="7190"/>
                  </a:lnTo>
                  <a:lnTo>
                    <a:pt x="4447" y="7126"/>
                  </a:lnTo>
                  <a:lnTo>
                    <a:pt x="4402" y="7069"/>
                  </a:lnTo>
                  <a:lnTo>
                    <a:pt x="4335" y="7019"/>
                  </a:lnTo>
                  <a:lnTo>
                    <a:pt x="4257" y="6983"/>
                  </a:lnTo>
                  <a:lnTo>
                    <a:pt x="4167" y="6947"/>
                  </a:lnTo>
                  <a:lnTo>
                    <a:pt x="4066" y="6926"/>
                  </a:lnTo>
                  <a:lnTo>
                    <a:pt x="3954" y="6919"/>
                  </a:lnTo>
                  <a:lnTo>
                    <a:pt x="1064" y="6919"/>
                  </a:lnTo>
                  <a:lnTo>
                    <a:pt x="1064" y="6062"/>
                  </a:lnTo>
                  <a:lnTo>
                    <a:pt x="1064" y="6019"/>
                  </a:lnTo>
                  <a:lnTo>
                    <a:pt x="1087" y="5976"/>
                  </a:lnTo>
                  <a:lnTo>
                    <a:pt x="1120" y="5941"/>
                  </a:lnTo>
                  <a:lnTo>
                    <a:pt x="1165" y="5912"/>
                  </a:lnTo>
                  <a:lnTo>
                    <a:pt x="1210" y="5884"/>
                  </a:lnTo>
                  <a:lnTo>
                    <a:pt x="1266" y="5869"/>
                  </a:lnTo>
                  <a:lnTo>
                    <a:pt x="1333" y="5855"/>
                  </a:lnTo>
                  <a:lnTo>
                    <a:pt x="1400" y="5848"/>
                  </a:lnTo>
                  <a:close/>
                  <a:moveTo>
                    <a:pt x="11604" y="15507"/>
                  </a:moveTo>
                  <a:lnTo>
                    <a:pt x="11604" y="16364"/>
                  </a:lnTo>
                  <a:lnTo>
                    <a:pt x="11593" y="16407"/>
                  </a:lnTo>
                  <a:lnTo>
                    <a:pt x="11571" y="16450"/>
                  </a:lnTo>
                  <a:lnTo>
                    <a:pt x="11548" y="16485"/>
                  </a:lnTo>
                  <a:lnTo>
                    <a:pt x="11504" y="16521"/>
                  </a:lnTo>
                  <a:lnTo>
                    <a:pt x="11459" y="16543"/>
                  </a:lnTo>
                  <a:lnTo>
                    <a:pt x="11392" y="16564"/>
                  </a:lnTo>
                  <a:lnTo>
                    <a:pt x="11336" y="16578"/>
                  </a:lnTo>
                  <a:lnTo>
                    <a:pt x="1333" y="16578"/>
                  </a:lnTo>
                  <a:lnTo>
                    <a:pt x="1266" y="16564"/>
                  </a:lnTo>
                  <a:lnTo>
                    <a:pt x="1210" y="16543"/>
                  </a:lnTo>
                  <a:lnTo>
                    <a:pt x="1165" y="16514"/>
                  </a:lnTo>
                  <a:lnTo>
                    <a:pt x="1120" y="16485"/>
                  </a:lnTo>
                  <a:lnTo>
                    <a:pt x="1087" y="16450"/>
                  </a:lnTo>
                  <a:lnTo>
                    <a:pt x="1064" y="16407"/>
                  </a:lnTo>
                  <a:lnTo>
                    <a:pt x="1064" y="16364"/>
                  </a:lnTo>
                  <a:lnTo>
                    <a:pt x="1064" y="15507"/>
                  </a:lnTo>
                  <a:close/>
                  <a:moveTo>
                    <a:pt x="3058" y="1"/>
                  </a:moveTo>
                  <a:lnTo>
                    <a:pt x="2834" y="8"/>
                  </a:lnTo>
                  <a:lnTo>
                    <a:pt x="2599" y="15"/>
                  </a:lnTo>
                  <a:lnTo>
                    <a:pt x="2375" y="37"/>
                  </a:lnTo>
                  <a:lnTo>
                    <a:pt x="2140" y="58"/>
                  </a:lnTo>
                  <a:lnTo>
                    <a:pt x="1904" y="94"/>
                  </a:lnTo>
                  <a:lnTo>
                    <a:pt x="1669" y="136"/>
                  </a:lnTo>
                  <a:lnTo>
                    <a:pt x="1434" y="186"/>
                  </a:lnTo>
                  <a:lnTo>
                    <a:pt x="1355" y="208"/>
                  </a:lnTo>
                  <a:lnTo>
                    <a:pt x="1277" y="244"/>
                  </a:lnTo>
                  <a:lnTo>
                    <a:pt x="1210" y="286"/>
                  </a:lnTo>
                  <a:lnTo>
                    <a:pt x="1154" y="329"/>
                  </a:lnTo>
                  <a:lnTo>
                    <a:pt x="1120" y="386"/>
                  </a:lnTo>
                  <a:lnTo>
                    <a:pt x="1098" y="443"/>
                  </a:lnTo>
                  <a:lnTo>
                    <a:pt x="1087" y="501"/>
                  </a:lnTo>
                  <a:lnTo>
                    <a:pt x="1098" y="565"/>
                  </a:lnTo>
                  <a:lnTo>
                    <a:pt x="1143" y="715"/>
                  </a:lnTo>
                  <a:lnTo>
                    <a:pt x="1210" y="865"/>
                  </a:lnTo>
                  <a:lnTo>
                    <a:pt x="1277" y="1015"/>
                  </a:lnTo>
                  <a:lnTo>
                    <a:pt x="1355" y="1150"/>
                  </a:lnTo>
                  <a:lnTo>
                    <a:pt x="1445" y="1286"/>
                  </a:lnTo>
                  <a:lnTo>
                    <a:pt x="1546" y="1422"/>
                  </a:lnTo>
                  <a:lnTo>
                    <a:pt x="1658" y="1543"/>
                  </a:lnTo>
                  <a:lnTo>
                    <a:pt x="1770" y="1664"/>
                  </a:lnTo>
                  <a:lnTo>
                    <a:pt x="1904" y="1779"/>
                  </a:lnTo>
                  <a:lnTo>
                    <a:pt x="2039" y="1893"/>
                  </a:lnTo>
                  <a:lnTo>
                    <a:pt x="2184" y="1993"/>
                  </a:lnTo>
                  <a:lnTo>
                    <a:pt x="2330" y="2093"/>
                  </a:lnTo>
                  <a:lnTo>
                    <a:pt x="2498" y="2185"/>
                  </a:lnTo>
                  <a:lnTo>
                    <a:pt x="2666" y="2271"/>
                  </a:lnTo>
                  <a:lnTo>
                    <a:pt x="2834" y="2350"/>
                  </a:lnTo>
                  <a:lnTo>
                    <a:pt x="3024" y="2421"/>
                  </a:lnTo>
                  <a:lnTo>
                    <a:pt x="3237" y="2492"/>
                  </a:lnTo>
                  <a:lnTo>
                    <a:pt x="3461" y="2557"/>
                  </a:lnTo>
                  <a:lnTo>
                    <a:pt x="3696" y="2614"/>
                  </a:lnTo>
                  <a:lnTo>
                    <a:pt x="3932" y="2657"/>
                  </a:lnTo>
                  <a:lnTo>
                    <a:pt x="4167" y="2692"/>
                  </a:lnTo>
                  <a:lnTo>
                    <a:pt x="4413" y="2714"/>
                  </a:lnTo>
                  <a:lnTo>
                    <a:pt x="4660" y="2728"/>
                  </a:lnTo>
                  <a:lnTo>
                    <a:pt x="4917" y="2735"/>
                  </a:lnTo>
                  <a:lnTo>
                    <a:pt x="5141" y="2735"/>
                  </a:lnTo>
                  <a:lnTo>
                    <a:pt x="5354" y="2721"/>
                  </a:lnTo>
                  <a:lnTo>
                    <a:pt x="5578" y="2699"/>
                  </a:lnTo>
                  <a:lnTo>
                    <a:pt x="5802" y="2678"/>
                  </a:lnTo>
                  <a:lnTo>
                    <a:pt x="5802" y="3785"/>
                  </a:lnTo>
                  <a:lnTo>
                    <a:pt x="3920" y="3785"/>
                  </a:lnTo>
                  <a:lnTo>
                    <a:pt x="3752" y="3792"/>
                  </a:lnTo>
                  <a:lnTo>
                    <a:pt x="3596" y="3806"/>
                  </a:lnTo>
                  <a:lnTo>
                    <a:pt x="3439" y="3835"/>
                  </a:lnTo>
                  <a:lnTo>
                    <a:pt x="3293" y="3863"/>
                  </a:lnTo>
                  <a:lnTo>
                    <a:pt x="3148" y="3913"/>
                  </a:lnTo>
                  <a:lnTo>
                    <a:pt x="3013" y="3963"/>
                  </a:lnTo>
                  <a:lnTo>
                    <a:pt x="2890" y="4020"/>
                  </a:lnTo>
                  <a:lnTo>
                    <a:pt x="2778" y="4084"/>
                  </a:lnTo>
                  <a:lnTo>
                    <a:pt x="2677" y="4163"/>
                  </a:lnTo>
                  <a:lnTo>
                    <a:pt x="2576" y="4242"/>
                  </a:lnTo>
                  <a:lnTo>
                    <a:pt x="2498" y="4327"/>
                  </a:lnTo>
                  <a:lnTo>
                    <a:pt x="2431" y="4413"/>
                  </a:lnTo>
                  <a:lnTo>
                    <a:pt x="2375" y="4513"/>
                  </a:lnTo>
                  <a:lnTo>
                    <a:pt x="2341" y="4606"/>
                  </a:lnTo>
                  <a:lnTo>
                    <a:pt x="2308" y="4713"/>
                  </a:lnTo>
                  <a:lnTo>
                    <a:pt x="2308" y="4820"/>
                  </a:lnTo>
                  <a:lnTo>
                    <a:pt x="2308" y="5177"/>
                  </a:lnTo>
                  <a:lnTo>
                    <a:pt x="1255" y="5177"/>
                  </a:lnTo>
                  <a:lnTo>
                    <a:pt x="1120" y="5191"/>
                  </a:lnTo>
                  <a:lnTo>
                    <a:pt x="986" y="5213"/>
                  </a:lnTo>
                  <a:lnTo>
                    <a:pt x="851" y="5248"/>
                  </a:lnTo>
                  <a:lnTo>
                    <a:pt x="739" y="5284"/>
                  </a:lnTo>
                  <a:lnTo>
                    <a:pt x="616" y="5327"/>
                  </a:lnTo>
                  <a:lnTo>
                    <a:pt x="515" y="5377"/>
                  </a:lnTo>
                  <a:lnTo>
                    <a:pt x="415" y="5434"/>
                  </a:lnTo>
                  <a:lnTo>
                    <a:pt x="325" y="5498"/>
                  </a:lnTo>
                  <a:lnTo>
                    <a:pt x="247" y="5569"/>
                  </a:lnTo>
                  <a:lnTo>
                    <a:pt x="168" y="5641"/>
                  </a:lnTo>
                  <a:lnTo>
                    <a:pt x="112" y="5719"/>
                  </a:lnTo>
                  <a:lnTo>
                    <a:pt x="67" y="5798"/>
                  </a:lnTo>
                  <a:lnTo>
                    <a:pt x="34" y="5884"/>
                  </a:lnTo>
                  <a:lnTo>
                    <a:pt x="11" y="5969"/>
                  </a:lnTo>
                  <a:lnTo>
                    <a:pt x="0" y="6062"/>
                  </a:lnTo>
                  <a:lnTo>
                    <a:pt x="0" y="16364"/>
                  </a:lnTo>
                  <a:lnTo>
                    <a:pt x="11" y="16457"/>
                  </a:lnTo>
                  <a:lnTo>
                    <a:pt x="34" y="16543"/>
                  </a:lnTo>
                  <a:lnTo>
                    <a:pt x="67" y="16628"/>
                  </a:lnTo>
                  <a:lnTo>
                    <a:pt x="112" y="16714"/>
                  </a:lnTo>
                  <a:lnTo>
                    <a:pt x="168" y="16792"/>
                  </a:lnTo>
                  <a:lnTo>
                    <a:pt x="247" y="16864"/>
                  </a:lnTo>
                  <a:lnTo>
                    <a:pt x="325" y="16928"/>
                  </a:lnTo>
                  <a:lnTo>
                    <a:pt x="415" y="16992"/>
                  </a:lnTo>
                  <a:lnTo>
                    <a:pt x="515" y="17049"/>
                  </a:lnTo>
                  <a:lnTo>
                    <a:pt x="616" y="17099"/>
                  </a:lnTo>
                  <a:lnTo>
                    <a:pt x="739" y="17149"/>
                  </a:lnTo>
                  <a:lnTo>
                    <a:pt x="851" y="17185"/>
                  </a:lnTo>
                  <a:lnTo>
                    <a:pt x="986" y="17214"/>
                  </a:lnTo>
                  <a:lnTo>
                    <a:pt x="1120" y="17235"/>
                  </a:lnTo>
                  <a:lnTo>
                    <a:pt x="1255" y="17249"/>
                  </a:lnTo>
                  <a:lnTo>
                    <a:pt x="1400" y="17256"/>
                  </a:lnTo>
                  <a:lnTo>
                    <a:pt x="11268" y="17256"/>
                  </a:lnTo>
                  <a:lnTo>
                    <a:pt x="11403" y="17249"/>
                  </a:lnTo>
                  <a:lnTo>
                    <a:pt x="11548" y="17235"/>
                  </a:lnTo>
                  <a:lnTo>
                    <a:pt x="11683" y="17214"/>
                  </a:lnTo>
                  <a:lnTo>
                    <a:pt x="11806" y="17185"/>
                  </a:lnTo>
                  <a:lnTo>
                    <a:pt x="11929" y="17149"/>
                  </a:lnTo>
                  <a:lnTo>
                    <a:pt x="12041" y="17099"/>
                  </a:lnTo>
                  <a:lnTo>
                    <a:pt x="12153" y="17049"/>
                  </a:lnTo>
                  <a:lnTo>
                    <a:pt x="12254" y="16992"/>
                  </a:lnTo>
                  <a:lnTo>
                    <a:pt x="12344" y="16928"/>
                  </a:lnTo>
                  <a:lnTo>
                    <a:pt x="12422" y="16864"/>
                  </a:lnTo>
                  <a:lnTo>
                    <a:pt x="12489" y="16792"/>
                  </a:lnTo>
                  <a:lnTo>
                    <a:pt x="12545" y="16714"/>
                  </a:lnTo>
                  <a:lnTo>
                    <a:pt x="12601" y="16628"/>
                  </a:lnTo>
                  <a:lnTo>
                    <a:pt x="12635" y="16543"/>
                  </a:lnTo>
                  <a:lnTo>
                    <a:pt x="12657" y="16457"/>
                  </a:lnTo>
                  <a:lnTo>
                    <a:pt x="12657" y="16364"/>
                  </a:lnTo>
                  <a:lnTo>
                    <a:pt x="12657" y="6062"/>
                  </a:lnTo>
                  <a:lnTo>
                    <a:pt x="12657" y="5969"/>
                  </a:lnTo>
                  <a:lnTo>
                    <a:pt x="12635" y="5884"/>
                  </a:lnTo>
                  <a:lnTo>
                    <a:pt x="12601" y="5798"/>
                  </a:lnTo>
                  <a:lnTo>
                    <a:pt x="12545" y="5719"/>
                  </a:lnTo>
                  <a:lnTo>
                    <a:pt x="12489" y="5641"/>
                  </a:lnTo>
                  <a:lnTo>
                    <a:pt x="12422" y="5569"/>
                  </a:lnTo>
                  <a:lnTo>
                    <a:pt x="12344" y="5498"/>
                  </a:lnTo>
                  <a:lnTo>
                    <a:pt x="12254" y="5434"/>
                  </a:lnTo>
                  <a:lnTo>
                    <a:pt x="12153" y="5377"/>
                  </a:lnTo>
                  <a:lnTo>
                    <a:pt x="12041" y="5327"/>
                  </a:lnTo>
                  <a:lnTo>
                    <a:pt x="11929" y="5284"/>
                  </a:lnTo>
                  <a:lnTo>
                    <a:pt x="11806" y="5248"/>
                  </a:lnTo>
                  <a:lnTo>
                    <a:pt x="11683" y="5213"/>
                  </a:lnTo>
                  <a:lnTo>
                    <a:pt x="11548" y="5191"/>
                  </a:lnTo>
                  <a:lnTo>
                    <a:pt x="11403" y="5177"/>
                  </a:lnTo>
                  <a:lnTo>
                    <a:pt x="10361" y="5177"/>
                  </a:lnTo>
                  <a:lnTo>
                    <a:pt x="10361" y="4820"/>
                  </a:lnTo>
                  <a:lnTo>
                    <a:pt x="10350" y="4713"/>
                  </a:lnTo>
                  <a:lnTo>
                    <a:pt x="10327" y="4606"/>
                  </a:lnTo>
                  <a:lnTo>
                    <a:pt x="10283" y="4513"/>
                  </a:lnTo>
                  <a:lnTo>
                    <a:pt x="10238" y="4413"/>
                  </a:lnTo>
                  <a:lnTo>
                    <a:pt x="10159" y="4327"/>
                  </a:lnTo>
                  <a:lnTo>
                    <a:pt x="10081" y="4242"/>
                  </a:lnTo>
                  <a:lnTo>
                    <a:pt x="9991" y="4163"/>
                  </a:lnTo>
                  <a:lnTo>
                    <a:pt x="9891" y="4084"/>
                  </a:lnTo>
                  <a:lnTo>
                    <a:pt x="9767" y="4020"/>
                  </a:lnTo>
                  <a:lnTo>
                    <a:pt x="9644" y="3963"/>
                  </a:lnTo>
                  <a:lnTo>
                    <a:pt x="9510" y="3913"/>
                  </a:lnTo>
                  <a:lnTo>
                    <a:pt x="9375" y="3863"/>
                  </a:lnTo>
                  <a:lnTo>
                    <a:pt x="9219" y="3835"/>
                  </a:lnTo>
                  <a:lnTo>
                    <a:pt x="9073" y="3806"/>
                  </a:lnTo>
                  <a:lnTo>
                    <a:pt x="8905" y="3792"/>
                  </a:lnTo>
                  <a:lnTo>
                    <a:pt x="8737" y="3785"/>
                  </a:lnTo>
                  <a:lnTo>
                    <a:pt x="6866" y="3785"/>
                  </a:lnTo>
                  <a:lnTo>
                    <a:pt x="6866" y="2678"/>
                  </a:lnTo>
                  <a:lnTo>
                    <a:pt x="7090" y="2699"/>
                  </a:lnTo>
                  <a:lnTo>
                    <a:pt x="7303" y="2721"/>
                  </a:lnTo>
                  <a:lnTo>
                    <a:pt x="7527" y="2735"/>
                  </a:lnTo>
                  <a:lnTo>
                    <a:pt x="7740" y="2735"/>
                  </a:lnTo>
                  <a:lnTo>
                    <a:pt x="7998" y="2728"/>
                  </a:lnTo>
                  <a:lnTo>
                    <a:pt x="8255" y="2714"/>
                  </a:lnTo>
                  <a:lnTo>
                    <a:pt x="8491" y="2692"/>
                  </a:lnTo>
                  <a:lnTo>
                    <a:pt x="8737" y="2657"/>
                  </a:lnTo>
                  <a:lnTo>
                    <a:pt x="8972" y="2614"/>
                  </a:lnTo>
                  <a:lnTo>
                    <a:pt x="9207" y="2557"/>
                  </a:lnTo>
                  <a:lnTo>
                    <a:pt x="9431" y="2492"/>
                  </a:lnTo>
                  <a:lnTo>
                    <a:pt x="9644" y="2421"/>
                  </a:lnTo>
                  <a:lnTo>
                    <a:pt x="9823" y="2350"/>
                  </a:lnTo>
                  <a:lnTo>
                    <a:pt x="10003" y="2271"/>
                  </a:lnTo>
                  <a:lnTo>
                    <a:pt x="10171" y="2185"/>
                  </a:lnTo>
                  <a:lnTo>
                    <a:pt x="10327" y="2093"/>
                  </a:lnTo>
                  <a:lnTo>
                    <a:pt x="10484" y="1993"/>
                  </a:lnTo>
                  <a:lnTo>
                    <a:pt x="10630" y="1893"/>
                  </a:lnTo>
                  <a:lnTo>
                    <a:pt x="10764" y="1779"/>
                  </a:lnTo>
                  <a:lnTo>
                    <a:pt x="10888" y="1664"/>
                  </a:lnTo>
                  <a:lnTo>
                    <a:pt x="11011" y="1543"/>
                  </a:lnTo>
                  <a:lnTo>
                    <a:pt x="11112" y="1422"/>
                  </a:lnTo>
                  <a:lnTo>
                    <a:pt x="11212" y="1286"/>
                  </a:lnTo>
                  <a:lnTo>
                    <a:pt x="11302" y="1150"/>
                  </a:lnTo>
                  <a:lnTo>
                    <a:pt x="11380" y="1015"/>
                  </a:lnTo>
                  <a:lnTo>
                    <a:pt x="11459" y="865"/>
                  </a:lnTo>
                  <a:lnTo>
                    <a:pt x="11515" y="715"/>
                  </a:lnTo>
                  <a:lnTo>
                    <a:pt x="11571" y="565"/>
                  </a:lnTo>
                  <a:lnTo>
                    <a:pt x="11582" y="501"/>
                  </a:lnTo>
                  <a:lnTo>
                    <a:pt x="11571" y="443"/>
                  </a:lnTo>
                  <a:lnTo>
                    <a:pt x="11548" y="386"/>
                  </a:lnTo>
                  <a:lnTo>
                    <a:pt x="11504" y="329"/>
                  </a:lnTo>
                  <a:lnTo>
                    <a:pt x="11459" y="286"/>
                  </a:lnTo>
                  <a:lnTo>
                    <a:pt x="11392" y="244"/>
                  </a:lnTo>
                  <a:lnTo>
                    <a:pt x="11313" y="208"/>
                  </a:lnTo>
                  <a:lnTo>
                    <a:pt x="11224" y="186"/>
                  </a:lnTo>
                  <a:lnTo>
                    <a:pt x="10988" y="136"/>
                  </a:lnTo>
                  <a:lnTo>
                    <a:pt x="10753" y="94"/>
                  </a:lnTo>
                  <a:lnTo>
                    <a:pt x="10529" y="58"/>
                  </a:lnTo>
                  <a:lnTo>
                    <a:pt x="10294" y="37"/>
                  </a:lnTo>
                  <a:lnTo>
                    <a:pt x="10059" y="15"/>
                  </a:lnTo>
                  <a:lnTo>
                    <a:pt x="9835" y="8"/>
                  </a:lnTo>
                  <a:lnTo>
                    <a:pt x="9611" y="1"/>
                  </a:lnTo>
                  <a:lnTo>
                    <a:pt x="9387" y="8"/>
                  </a:lnTo>
                  <a:lnTo>
                    <a:pt x="9163" y="22"/>
                  </a:lnTo>
                  <a:lnTo>
                    <a:pt x="8950" y="37"/>
                  </a:lnTo>
                  <a:lnTo>
                    <a:pt x="8737" y="65"/>
                  </a:lnTo>
                  <a:lnTo>
                    <a:pt x="8524" y="101"/>
                  </a:lnTo>
                  <a:lnTo>
                    <a:pt x="8323" y="144"/>
                  </a:lnTo>
                  <a:lnTo>
                    <a:pt x="8121" y="194"/>
                  </a:lnTo>
                  <a:lnTo>
                    <a:pt x="7930" y="251"/>
                  </a:lnTo>
                  <a:lnTo>
                    <a:pt x="7740" y="315"/>
                  </a:lnTo>
                  <a:lnTo>
                    <a:pt x="7527" y="401"/>
                  </a:lnTo>
                  <a:lnTo>
                    <a:pt x="7326" y="493"/>
                  </a:lnTo>
                  <a:lnTo>
                    <a:pt x="7124" y="601"/>
                  </a:lnTo>
                  <a:lnTo>
                    <a:pt x="6945" y="715"/>
                  </a:lnTo>
                  <a:lnTo>
                    <a:pt x="6777" y="836"/>
                  </a:lnTo>
                  <a:lnTo>
                    <a:pt x="6620" y="965"/>
                  </a:lnTo>
                  <a:lnTo>
                    <a:pt x="6463" y="1100"/>
                  </a:lnTo>
                  <a:lnTo>
                    <a:pt x="6329" y="1243"/>
                  </a:lnTo>
                  <a:lnTo>
                    <a:pt x="6194" y="1100"/>
                  </a:lnTo>
                  <a:lnTo>
                    <a:pt x="6049" y="965"/>
                  </a:lnTo>
                  <a:lnTo>
                    <a:pt x="5892" y="836"/>
                  </a:lnTo>
                  <a:lnTo>
                    <a:pt x="5724" y="715"/>
                  </a:lnTo>
                  <a:lnTo>
                    <a:pt x="5533" y="601"/>
                  </a:lnTo>
                  <a:lnTo>
                    <a:pt x="5343" y="493"/>
                  </a:lnTo>
                  <a:lnTo>
                    <a:pt x="5141" y="401"/>
                  </a:lnTo>
                  <a:lnTo>
                    <a:pt x="4929" y="315"/>
                  </a:lnTo>
                  <a:lnTo>
                    <a:pt x="4738" y="251"/>
                  </a:lnTo>
                  <a:lnTo>
                    <a:pt x="4537" y="194"/>
                  </a:lnTo>
                  <a:lnTo>
                    <a:pt x="4346" y="144"/>
                  </a:lnTo>
                  <a:lnTo>
                    <a:pt x="4133" y="101"/>
                  </a:lnTo>
                  <a:lnTo>
                    <a:pt x="3932" y="65"/>
                  </a:lnTo>
                  <a:lnTo>
                    <a:pt x="3719" y="37"/>
                  </a:lnTo>
                  <a:lnTo>
                    <a:pt x="3495" y="22"/>
                  </a:lnTo>
                  <a:lnTo>
                    <a:pt x="3282" y="8"/>
                  </a:lnTo>
                  <a:lnTo>
                    <a:pt x="3058" y="1"/>
                  </a:lnTo>
                  <a:close/>
                </a:path>
              </a:pathLst>
            </a:custGeom>
            <a:solidFill>
              <a:srgbClr val="3C425A"/>
            </a:solidFill>
            <a:ln>
              <a:noFill/>
            </a:ln>
          </p:spPr>
          <p:txBody>
            <a:bodyPr spcFirstLastPara="1" wrap="square" lIns="113377" tIns="113377" rIns="113377" bIns="113377" anchor="ctr" anchorCtr="0">
              <a:noAutofit/>
            </a:bodyPr>
            <a:lstStyle/>
            <a:p>
              <a:pPr defTabSz="1133947">
                <a:buClr>
                  <a:srgbClr val="000000"/>
                </a:buClr>
                <a:defRPr/>
              </a:pPr>
              <a:endParaRPr sz="1736" b="1" kern="0" dirty="0">
                <a:solidFill>
                  <a:srgbClr val="000000"/>
                </a:solidFill>
                <a:latin typeface="Istok Web"/>
                <a:sym typeface="Arial"/>
              </a:endParaRPr>
            </a:p>
          </p:txBody>
        </p:sp>
        <p:sp>
          <p:nvSpPr>
            <p:cNvPr id="24" name="Google Shape;572;p45">
              <a:extLst>
                <a:ext uri="{FF2B5EF4-FFF2-40B4-BE49-F238E27FC236}">
                  <a16:creationId xmlns:a16="http://schemas.microsoft.com/office/drawing/2014/main" id="{B102F422-D6AC-DD2E-118F-B605F353B221}"/>
                </a:ext>
              </a:extLst>
            </p:cNvPr>
            <p:cNvSpPr/>
            <p:nvPr/>
          </p:nvSpPr>
          <p:spPr>
            <a:xfrm flipH="1">
              <a:off x="3253156" y="979672"/>
              <a:ext cx="19487" cy="19096"/>
            </a:xfrm>
            <a:custGeom>
              <a:avLst/>
              <a:gdLst/>
              <a:ahLst/>
              <a:cxnLst/>
              <a:rect l="l" t="t" r="r" b="b"/>
              <a:pathLst>
                <a:path w="1065" h="680" extrusionOk="0">
                  <a:moveTo>
                    <a:pt x="527" y="1"/>
                  </a:moveTo>
                  <a:lnTo>
                    <a:pt x="426" y="8"/>
                  </a:lnTo>
                  <a:lnTo>
                    <a:pt x="325" y="29"/>
                  </a:lnTo>
                  <a:lnTo>
                    <a:pt x="235" y="65"/>
                  </a:lnTo>
                  <a:lnTo>
                    <a:pt x="157" y="101"/>
                  </a:lnTo>
                  <a:lnTo>
                    <a:pt x="90" y="151"/>
                  </a:lnTo>
                  <a:lnTo>
                    <a:pt x="45" y="208"/>
                  </a:lnTo>
                  <a:lnTo>
                    <a:pt x="11" y="272"/>
                  </a:lnTo>
                  <a:lnTo>
                    <a:pt x="0" y="343"/>
                  </a:lnTo>
                  <a:lnTo>
                    <a:pt x="11" y="408"/>
                  </a:lnTo>
                  <a:lnTo>
                    <a:pt x="45" y="472"/>
                  </a:lnTo>
                  <a:lnTo>
                    <a:pt x="90" y="529"/>
                  </a:lnTo>
                  <a:lnTo>
                    <a:pt x="157" y="579"/>
                  </a:lnTo>
                  <a:lnTo>
                    <a:pt x="235" y="622"/>
                  </a:lnTo>
                  <a:lnTo>
                    <a:pt x="325" y="650"/>
                  </a:lnTo>
                  <a:lnTo>
                    <a:pt x="426" y="672"/>
                  </a:lnTo>
                  <a:lnTo>
                    <a:pt x="527" y="679"/>
                  </a:lnTo>
                  <a:lnTo>
                    <a:pt x="639" y="672"/>
                  </a:lnTo>
                  <a:lnTo>
                    <a:pt x="740" y="650"/>
                  </a:lnTo>
                  <a:lnTo>
                    <a:pt x="829" y="622"/>
                  </a:lnTo>
                  <a:lnTo>
                    <a:pt x="908" y="579"/>
                  </a:lnTo>
                  <a:lnTo>
                    <a:pt x="975" y="529"/>
                  </a:lnTo>
                  <a:lnTo>
                    <a:pt x="1020" y="472"/>
                  </a:lnTo>
                  <a:lnTo>
                    <a:pt x="1053" y="408"/>
                  </a:lnTo>
                  <a:lnTo>
                    <a:pt x="1064" y="343"/>
                  </a:lnTo>
                  <a:lnTo>
                    <a:pt x="1053" y="272"/>
                  </a:lnTo>
                  <a:lnTo>
                    <a:pt x="1020" y="208"/>
                  </a:lnTo>
                  <a:lnTo>
                    <a:pt x="975" y="151"/>
                  </a:lnTo>
                  <a:lnTo>
                    <a:pt x="908" y="101"/>
                  </a:lnTo>
                  <a:lnTo>
                    <a:pt x="829" y="65"/>
                  </a:lnTo>
                  <a:lnTo>
                    <a:pt x="740" y="29"/>
                  </a:lnTo>
                  <a:lnTo>
                    <a:pt x="639" y="8"/>
                  </a:lnTo>
                  <a:lnTo>
                    <a:pt x="527" y="1"/>
                  </a:lnTo>
                  <a:close/>
                </a:path>
              </a:pathLst>
            </a:custGeom>
            <a:solidFill>
              <a:srgbClr val="3C425A"/>
            </a:solidFill>
            <a:ln>
              <a:noFill/>
            </a:ln>
          </p:spPr>
          <p:txBody>
            <a:bodyPr spcFirstLastPara="1" wrap="square" lIns="113377" tIns="113377" rIns="113377" bIns="113377" anchor="ctr" anchorCtr="0">
              <a:noAutofit/>
            </a:bodyPr>
            <a:lstStyle/>
            <a:p>
              <a:pPr defTabSz="1133947">
                <a:buClr>
                  <a:srgbClr val="000000"/>
                </a:buClr>
                <a:defRPr/>
              </a:pPr>
              <a:endParaRPr sz="1736" b="1" kern="0" dirty="0">
                <a:solidFill>
                  <a:srgbClr val="000000"/>
                </a:solidFill>
                <a:latin typeface="Istok Web"/>
                <a:sym typeface="Arial"/>
              </a:endParaRPr>
            </a:p>
          </p:txBody>
        </p:sp>
      </p:grpSp>
      <p:sp>
        <p:nvSpPr>
          <p:cNvPr id="25" name="Google Shape;573;p45">
            <a:extLst>
              <a:ext uri="{FF2B5EF4-FFF2-40B4-BE49-F238E27FC236}">
                <a16:creationId xmlns:a16="http://schemas.microsoft.com/office/drawing/2014/main" id="{23086BF6-54CF-47E2-8AF2-AE4FA087E1D5}"/>
              </a:ext>
            </a:extLst>
          </p:cNvPr>
          <p:cNvSpPr/>
          <p:nvPr/>
        </p:nvSpPr>
        <p:spPr>
          <a:xfrm flipH="1">
            <a:off x="8146846" y="3725429"/>
            <a:ext cx="565546" cy="600735"/>
          </a:xfrm>
          <a:custGeom>
            <a:avLst/>
            <a:gdLst/>
            <a:ahLst/>
            <a:cxnLst/>
            <a:rect l="l" t="t" r="r" b="b"/>
            <a:pathLst>
              <a:path w="24924" h="17250" extrusionOk="0">
                <a:moveTo>
                  <a:pt x="6430" y="1236"/>
                </a:moveTo>
                <a:lnTo>
                  <a:pt x="6475" y="1243"/>
                </a:lnTo>
                <a:lnTo>
                  <a:pt x="6509" y="1250"/>
                </a:lnTo>
                <a:lnTo>
                  <a:pt x="6553" y="1264"/>
                </a:lnTo>
                <a:lnTo>
                  <a:pt x="6587" y="1278"/>
                </a:lnTo>
                <a:lnTo>
                  <a:pt x="6609" y="1300"/>
                </a:lnTo>
                <a:lnTo>
                  <a:pt x="6632" y="1328"/>
                </a:lnTo>
                <a:lnTo>
                  <a:pt x="6643" y="1357"/>
                </a:lnTo>
                <a:lnTo>
                  <a:pt x="6654" y="1386"/>
                </a:lnTo>
                <a:lnTo>
                  <a:pt x="6654" y="3277"/>
                </a:lnTo>
                <a:lnTo>
                  <a:pt x="5030" y="4306"/>
                </a:lnTo>
                <a:lnTo>
                  <a:pt x="5030" y="1386"/>
                </a:lnTo>
                <a:lnTo>
                  <a:pt x="5030" y="1357"/>
                </a:lnTo>
                <a:lnTo>
                  <a:pt x="5041" y="1328"/>
                </a:lnTo>
                <a:lnTo>
                  <a:pt x="5064" y="1300"/>
                </a:lnTo>
                <a:lnTo>
                  <a:pt x="5097" y="1278"/>
                </a:lnTo>
                <a:lnTo>
                  <a:pt x="5131" y="1264"/>
                </a:lnTo>
                <a:lnTo>
                  <a:pt x="5164" y="1250"/>
                </a:lnTo>
                <a:lnTo>
                  <a:pt x="5209" y="1243"/>
                </a:lnTo>
                <a:lnTo>
                  <a:pt x="5254" y="1236"/>
                </a:lnTo>
                <a:close/>
                <a:moveTo>
                  <a:pt x="14808" y="7411"/>
                </a:moveTo>
                <a:lnTo>
                  <a:pt x="14808" y="8146"/>
                </a:lnTo>
                <a:lnTo>
                  <a:pt x="10115" y="8146"/>
                </a:lnTo>
                <a:lnTo>
                  <a:pt x="10115" y="7411"/>
                </a:lnTo>
                <a:close/>
                <a:moveTo>
                  <a:pt x="12467" y="672"/>
                </a:moveTo>
                <a:lnTo>
                  <a:pt x="12579" y="679"/>
                </a:lnTo>
                <a:lnTo>
                  <a:pt x="12680" y="700"/>
                </a:lnTo>
                <a:lnTo>
                  <a:pt x="12770" y="729"/>
                </a:lnTo>
                <a:lnTo>
                  <a:pt x="12860" y="779"/>
                </a:lnTo>
                <a:lnTo>
                  <a:pt x="23702" y="7682"/>
                </a:lnTo>
                <a:lnTo>
                  <a:pt x="23769" y="7740"/>
                </a:lnTo>
                <a:lnTo>
                  <a:pt x="23825" y="7804"/>
                </a:lnTo>
                <a:lnTo>
                  <a:pt x="23848" y="7868"/>
                </a:lnTo>
                <a:lnTo>
                  <a:pt x="23859" y="7939"/>
                </a:lnTo>
                <a:lnTo>
                  <a:pt x="23848" y="8011"/>
                </a:lnTo>
                <a:lnTo>
                  <a:pt x="23825" y="8075"/>
                </a:lnTo>
                <a:lnTo>
                  <a:pt x="23769" y="8139"/>
                </a:lnTo>
                <a:lnTo>
                  <a:pt x="23702" y="8189"/>
                </a:lnTo>
                <a:lnTo>
                  <a:pt x="23613" y="8239"/>
                </a:lnTo>
                <a:lnTo>
                  <a:pt x="23512" y="8268"/>
                </a:lnTo>
                <a:lnTo>
                  <a:pt x="23411" y="8289"/>
                </a:lnTo>
                <a:lnTo>
                  <a:pt x="23299" y="8296"/>
                </a:lnTo>
                <a:lnTo>
                  <a:pt x="23187" y="8289"/>
                </a:lnTo>
                <a:lnTo>
                  <a:pt x="23086" y="8268"/>
                </a:lnTo>
                <a:lnTo>
                  <a:pt x="22985" y="8239"/>
                </a:lnTo>
                <a:lnTo>
                  <a:pt x="22907" y="8189"/>
                </a:lnTo>
                <a:lnTo>
                  <a:pt x="12837" y="1778"/>
                </a:lnTo>
                <a:lnTo>
                  <a:pt x="12759" y="1735"/>
                </a:lnTo>
                <a:lnTo>
                  <a:pt x="12669" y="1707"/>
                </a:lnTo>
                <a:lnTo>
                  <a:pt x="12568" y="1685"/>
                </a:lnTo>
                <a:lnTo>
                  <a:pt x="12467" y="1678"/>
                </a:lnTo>
                <a:lnTo>
                  <a:pt x="12355" y="1685"/>
                </a:lnTo>
                <a:lnTo>
                  <a:pt x="12266" y="1707"/>
                </a:lnTo>
                <a:lnTo>
                  <a:pt x="12165" y="1735"/>
                </a:lnTo>
                <a:lnTo>
                  <a:pt x="12087" y="1778"/>
                </a:lnTo>
                <a:lnTo>
                  <a:pt x="2028" y="8189"/>
                </a:lnTo>
                <a:lnTo>
                  <a:pt x="1938" y="8239"/>
                </a:lnTo>
                <a:lnTo>
                  <a:pt x="1838" y="8268"/>
                </a:lnTo>
                <a:lnTo>
                  <a:pt x="1737" y="8289"/>
                </a:lnTo>
                <a:lnTo>
                  <a:pt x="1625" y="8296"/>
                </a:lnTo>
                <a:lnTo>
                  <a:pt x="1513" y="8289"/>
                </a:lnTo>
                <a:lnTo>
                  <a:pt x="1412" y="8268"/>
                </a:lnTo>
                <a:lnTo>
                  <a:pt x="1311" y="8239"/>
                </a:lnTo>
                <a:lnTo>
                  <a:pt x="1222" y="8189"/>
                </a:lnTo>
                <a:lnTo>
                  <a:pt x="1154" y="8139"/>
                </a:lnTo>
                <a:lnTo>
                  <a:pt x="1110" y="8075"/>
                </a:lnTo>
                <a:lnTo>
                  <a:pt x="1076" y="8011"/>
                </a:lnTo>
                <a:lnTo>
                  <a:pt x="1065" y="7939"/>
                </a:lnTo>
                <a:lnTo>
                  <a:pt x="1076" y="7868"/>
                </a:lnTo>
                <a:lnTo>
                  <a:pt x="1110" y="7804"/>
                </a:lnTo>
                <a:lnTo>
                  <a:pt x="1154" y="7740"/>
                </a:lnTo>
                <a:lnTo>
                  <a:pt x="1222" y="7682"/>
                </a:lnTo>
                <a:lnTo>
                  <a:pt x="12064" y="779"/>
                </a:lnTo>
                <a:lnTo>
                  <a:pt x="12154" y="729"/>
                </a:lnTo>
                <a:lnTo>
                  <a:pt x="12243" y="700"/>
                </a:lnTo>
                <a:lnTo>
                  <a:pt x="12355" y="679"/>
                </a:lnTo>
                <a:lnTo>
                  <a:pt x="12467" y="672"/>
                </a:lnTo>
                <a:close/>
                <a:moveTo>
                  <a:pt x="14114" y="8818"/>
                </a:moveTo>
                <a:lnTo>
                  <a:pt x="14114" y="9639"/>
                </a:lnTo>
                <a:lnTo>
                  <a:pt x="14103" y="9724"/>
                </a:lnTo>
                <a:lnTo>
                  <a:pt x="14092" y="9803"/>
                </a:lnTo>
                <a:lnTo>
                  <a:pt x="14058" y="9881"/>
                </a:lnTo>
                <a:lnTo>
                  <a:pt x="14013" y="9953"/>
                </a:lnTo>
                <a:lnTo>
                  <a:pt x="13957" y="10024"/>
                </a:lnTo>
                <a:lnTo>
                  <a:pt x="13890" y="10095"/>
                </a:lnTo>
                <a:lnTo>
                  <a:pt x="13823" y="10160"/>
                </a:lnTo>
                <a:lnTo>
                  <a:pt x="13733" y="10217"/>
                </a:lnTo>
                <a:lnTo>
                  <a:pt x="13644" y="10267"/>
                </a:lnTo>
                <a:lnTo>
                  <a:pt x="13543" y="10317"/>
                </a:lnTo>
                <a:lnTo>
                  <a:pt x="13442" y="10360"/>
                </a:lnTo>
                <a:lnTo>
                  <a:pt x="13330" y="10388"/>
                </a:lnTo>
                <a:lnTo>
                  <a:pt x="13207" y="10417"/>
                </a:lnTo>
                <a:lnTo>
                  <a:pt x="13084" y="10438"/>
                </a:lnTo>
                <a:lnTo>
                  <a:pt x="12960" y="10452"/>
                </a:lnTo>
                <a:lnTo>
                  <a:pt x="11963" y="10452"/>
                </a:lnTo>
                <a:lnTo>
                  <a:pt x="11840" y="10438"/>
                </a:lnTo>
                <a:lnTo>
                  <a:pt x="11717" y="10417"/>
                </a:lnTo>
                <a:lnTo>
                  <a:pt x="11594" y="10388"/>
                </a:lnTo>
                <a:lnTo>
                  <a:pt x="11482" y="10360"/>
                </a:lnTo>
                <a:lnTo>
                  <a:pt x="11381" y="10317"/>
                </a:lnTo>
                <a:lnTo>
                  <a:pt x="11280" y="10267"/>
                </a:lnTo>
                <a:lnTo>
                  <a:pt x="11191" y="10217"/>
                </a:lnTo>
                <a:lnTo>
                  <a:pt x="11101" y="10160"/>
                </a:lnTo>
                <a:lnTo>
                  <a:pt x="11034" y="10095"/>
                </a:lnTo>
                <a:lnTo>
                  <a:pt x="10967" y="10024"/>
                </a:lnTo>
                <a:lnTo>
                  <a:pt x="10911" y="9953"/>
                </a:lnTo>
                <a:lnTo>
                  <a:pt x="10866" y="9881"/>
                </a:lnTo>
                <a:lnTo>
                  <a:pt x="10832" y="9803"/>
                </a:lnTo>
                <a:lnTo>
                  <a:pt x="10821" y="9724"/>
                </a:lnTo>
                <a:lnTo>
                  <a:pt x="10810" y="9639"/>
                </a:lnTo>
                <a:lnTo>
                  <a:pt x="10810" y="8818"/>
                </a:lnTo>
                <a:close/>
                <a:moveTo>
                  <a:pt x="9264" y="12152"/>
                </a:moveTo>
                <a:lnTo>
                  <a:pt x="9544" y="12166"/>
                </a:lnTo>
                <a:lnTo>
                  <a:pt x="9802" y="12194"/>
                </a:lnTo>
                <a:lnTo>
                  <a:pt x="10059" y="12237"/>
                </a:lnTo>
                <a:lnTo>
                  <a:pt x="10182" y="12266"/>
                </a:lnTo>
                <a:lnTo>
                  <a:pt x="10306" y="12301"/>
                </a:lnTo>
                <a:lnTo>
                  <a:pt x="10429" y="12337"/>
                </a:lnTo>
                <a:lnTo>
                  <a:pt x="10541" y="12373"/>
                </a:lnTo>
                <a:lnTo>
                  <a:pt x="10653" y="12416"/>
                </a:lnTo>
                <a:lnTo>
                  <a:pt x="10754" y="12466"/>
                </a:lnTo>
                <a:lnTo>
                  <a:pt x="10866" y="12516"/>
                </a:lnTo>
                <a:lnTo>
                  <a:pt x="10967" y="12573"/>
                </a:lnTo>
                <a:lnTo>
                  <a:pt x="11146" y="12687"/>
                </a:lnTo>
                <a:lnTo>
                  <a:pt x="11325" y="12823"/>
                </a:lnTo>
                <a:lnTo>
                  <a:pt x="11471" y="12965"/>
                </a:lnTo>
                <a:lnTo>
                  <a:pt x="11616" y="13123"/>
                </a:lnTo>
                <a:lnTo>
                  <a:pt x="11728" y="13287"/>
                </a:lnTo>
                <a:lnTo>
                  <a:pt x="11829" y="13465"/>
                </a:lnTo>
                <a:lnTo>
                  <a:pt x="11538" y="13501"/>
                </a:lnTo>
                <a:lnTo>
                  <a:pt x="11247" y="13522"/>
                </a:lnTo>
                <a:lnTo>
                  <a:pt x="10967" y="13522"/>
                </a:lnTo>
                <a:lnTo>
                  <a:pt x="10698" y="13508"/>
                </a:lnTo>
                <a:lnTo>
                  <a:pt x="10429" y="13479"/>
                </a:lnTo>
                <a:lnTo>
                  <a:pt x="10171" y="13437"/>
                </a:lnTo>
                <a:lnTo>
                  <a:pt x="10048" y="13408"/>
                </a:lnTo>
                <a:lnTo>
                  <a:pt x="9936" y="13380"/>
                </a:lnTo>
                <a:lnTo>
                  <a:pt x="9813" y="13344"/>
                </a:lnTo>
                <a:lnTo>
                  <a:pt x="9701" y="13301"/>
                </a:lnTo>
                <a:lnTo>
                  <a:pt x="9589" y="13258"/>
                </a:lnTo>
                <a:lnTo>
                  <a:pt x="9477" y="13208"/>
                </a:lnTo>
                <a:lnTo>
                  <a:pt x="9376" y="13158"/>
                </a:lnTo>
                <a:lnTo>
                  <a:pt x="9275" y="13108"/>
                </a:lnTo>
                <a:lnTo>
                  <a:pt x="9085" y="12987"/>
                </a:lnTo>
                <a:lnTo>
                  <a:pt x="8917" y="12851"/>
                </a:lnTo>
                <a:lnTo>
                  <a:pt x="8760" y="12708"/>
                </a:lnTo>
                <a:lnTo>
                  <a:pt x="8626" y="12551"/>
                </a:lnTo>
                <a:lnTo>
                  <a:pt x="8514" y="12387"/>
                </a:lnTo>
                <a:lnTo>
                  <a:pt x="8413" y="12209"/>
                </a:lnTo>
                <a:lnTo>
                  <a:pt x="8704" y="12173"/>
                </a:lnTo>
                <a:lnTo>
                  <a:pt x="8984" y="12159"/>
                </a:lnTo>
                <a:lnTo>
                  <a:pt x="9264" y="12152"/>
                </a:lnTo>
                <a:close/>
                <a:moveTo>
                  <a:pt x="15660" y="12152"/>
                </a:moveTo>
                <a:lnTo>
                  <a:pt x="15940" y="12159"/>
                </a:lnTo>
                <a:lnTo>
                  <a:pt x="16220" y="12173"/>
                </a:lnTo>
                <a:lnTo>
                  <a:pt x="16511" y="12209"/>
                </a:lnTo>
                <a:lnTo>
                  <a:pt x="16421" y="12387"/>
                </a:lnTo>
                <a:lnTo>
                  <a:pt x="16298" y="12551"/>
                </a:lnTo>
                <a:lnTo>
                  <a:pt x="16164" y="12708"/>
                </a:lnTo>
                <a:lnTo>
                  <a:pt x="16007" y="12851"/>
                </a:lnTo>
                <a:lnTo>
                  <a:pt x="15839" y="12987"/>
                </a:lnTo>
                <a:lnTo>
                  <a:pt x="15649" y="13108"/>
                </a:lnTo>
                <a:lnTo>
                  <a:pt x="15548" y="13158"/>
                </a:lnTo>
                <a:lnTo>
                  <a:pt x="15447" y="13208"/>
                </a:lnTo>
                <a:lnTo>
                  <a:pt x="15335" y="13258"/>
                </a:lnTo>
                <a:lnTo>
                  <a:pt x="15223" y="13301"/>
                </a:lnTo>
                <a:lnTo>
                  <a:pt x="15111" y="13344"/>
                </a:lnTo>
                <a:lnTo>
                  <a:pt x="14999" y="13380"/>
                </a:lnTo>
                <a:lnTo>
                  <a:pt x="14876" y="13408"/>
                </a:lnTo>
                <a:lnTo>
                  <a:pt x="14752" y="13437"/>
                </a:lnTo>
                <a:lnTo>
                  <a:pt x="14495" y="13479"/>
                </a:lnTo>
                <a:lnTo>
                  <a:pt x="14226" y="13508"/>
                </a:lnTo>
                <a:lnTo>
                  <a:pt x="13957" y="13522"/>
                </a:lnTo>
                <a:lnTo>
                  <a:pt x="13677" y="13522"/>
                </a:lnTo>
                <a:lnTo>
                  <a:pt x="13386" y="13501"/>
                </a:lnTo>
                <a:lnTo>
                  <a:pt x="13095" y="13465"/>
                </a:lnTo>
                <a:lnTo>
                  <a:pt x="13196" y="13287"/>
                </a:lnTo>
                <a:lnTo>
                  <a:pt x="13319" y="13123"/>
                </a:lnTo>
                <a:lnTo>
                  <a:pt x="13453" y="12965"/>
                </a:lnTo>
                <a:lnTo>
                  <a:pt x="13599" y="12823"/>
                </a:lnTo>
                <a:lnTo>
                  <a:pt x="13778" y="12687"/>
                </a:lnTo>
                <a:lnTo>
                  <a:pt x="13968" y="12573"/>
                </a:lnTo>
                <a:lnTo>
                  <a:pt x="14058" y="12516"/>
                </a:lnTo>
                <a:lnTo>
                  <a:pt x="14170" y="12466"/>
                </a:lnTo>
                <a:lnTo>
                  <a:pt x="14271" y="12416"/>
                </a:lnTo>
                <a:lnTo>
                  <a:pt x="14383" y="12373"/>
                </a:lnTo>
                <a:lnTo>
                  <a:pt x="14506" y="12337"/>
                </a:lnTo>
                <a:lnTo>
                  <a:pt x="14618" y="12301"/>
                </a:lnTo>
                <a:lnTo>
                  <a:pt x="14741" y="12266"/>
                </a:lnTo>
                <a:lnTo>
                  <a:pt x="14865" y="12237"/>
                </a:lnTo>
                <a:lnTo>
                  <a:pt x="15122" y="12194"/>
                </a:lnTo>
                <a:lnTo>
                  <a:pt x="15380" y="12166"/>
                </a:lnTo>
                <a:lnTo>
                  <a:pt x="15660" y="12152"/>
                </a:lnTo>
                <a:close/>
                <a:moveTo>
                  <a:pt x="22123" y="15857"/>
                </a:moveTo>
                <a:lnTo>
                  <a:pt x="22235" y="15864"/>
                </a:lnTo>
                <a:lnTo>
                  <a:pt x="22336" y="15885"/>
                </a:lnTo>
                <a:lnTo>
                  <a:pt x="22436" y="15921"/>
                </a:lnTo>
                <a:lnTo>
                  <a:pt x="22515" y="15964"/>
                </a:lnTo>
                <a:lnTo>
                  <a:pt x="22582" y="16014"/>
                </a:lnTo>
                <a:lnTo>
                  <a:pt x="22638" y="16078"/>
                </a:lnTo>
                <a:lnTo>
                  <a:pt x="22672" y="16142"/>
                </a:lnTo>
                <a:lnTo>
                  <a:pt x="22683" y="16214"/>
                </a:lnTo>
                <a:lnTo>
                  <a:pt x="22672" y="16292"/>
                </a:lnTo>
                <a:lnTo>
                  <a:pt x="22638" y="16357"/>
                </a:lnTo>
                <a:lnTo>
                  <a:pt x="22582" y="16421"/>
                </a:lnTo>
                <a:lnTo>
                  <a:pt x="22515" y="16471"/>
                </a:lnTo>
                <a:lnTo>
                  <a:pt x="22436" y="16514"/>
                </a:lnTo>
                <a:lnTo>
                  <a:pt x="22336" y="16549"/>
                </a:lnTo>
                <a:lnTo>
                  <a:pt x="22235" y="16571"/>
                </a:lnTo>
                <a:lnTo>
                  <a:pt x="22123" y="16578"/>
                </a:lnTo>
                <a:lnTo>
                  <a:pt x="2812" y="16578"/>
                </a:lnTo>
                <a:lnTo>
                  <a:pt x="2689" y="16571"/>
                </a:lnTo>
                <a:lnTo>
                  <a:pt x="2588" y="16549"/>
                </a:lnTo>
                <a:lnTo>
                  <a:pt x="2499" y="16514"/>
                </a:lnTo>
                <a:lnTo>
                  <a:pt x="2409" y="16471"/>
                </a:lnTo>
                <a:lnTo>
                  <a:pt x="2342" y="16421"/>
                </a:lnTo>
                <a:lnTo>
                  <a:pt x="2286" y="16357"/>
                </a:lnTo>
                <a:lnTo>
                  <a:pt x="2252" y="16292"/>
                </a:lnTo>
                <a:lnTo>
                  <a:pt x="2241" y="16214"/>
                </a:lnTo>
                <a:lnTo>
                  <a:pt x="2252" y="16142"/>
                </a:lnTo>
                <a:lnTo>
                  <a:pt x="2286" y="16078"/>
                </a:lnTo>
                <a:lnTo>
                  <a:pt x="2342" y="16014"/>
                </a:lnTo>
                <a:lnTo>
                  <a:pt x="2409" y="15964"/>
                </a:lnTo>
                <a:lnTo>
                  <a:pt x="2499" y="15921"/>
                </a:lnTo>
                <a:lnTo>
                  <a:pt x="2588" y="15885"/>
                </a:lnTo>
                <a:lnTo>
                  <a:pt x="2689" y="15864"/>
                </a:lnTo>
                <a:lnTo>
                  <a:pt x="2812" y="15857"/>
                </a:lnTo>
                <a:close/>
                <a:moveTo>
                  <a:pt x="12299" y="1"/>
                </a:moveTo>
                <a:lnTo>
                  <a:pt x="12143" y="15"/>
                </a:lnTo>
                <a:lnTo>
                  <a:pt x="11986" y="43"/>
                </a:lnTo>
                <a:lnTo>
                  <a:pt x="11840" y="79"/>
                </a:lnTo>
                <a:lnTo>
                  <a:pt x="11695" y="122"/>
                </a:lnTo>
                <a:lnTo>
                  <a:pt x="11560" y="172"/>
                </a:lnTo>
                <a:lnTo>
                  <a:pt x="11437" y="229"/>
                </a:lnTo>
                <a:lnTo>
                  <a:pt x="11314" y="300"/>
                </a:lnTo>
                <a:lnTo>
                  <a:pt x="7707" y="2599"/>
                </a:lnTo>
                <a:lnTo>
                  <a:pt x="7707" y="1386"/>
                </a:lnTo>
                <a:lnTo>
                  <a:pt x="7707" y="1300"/>
                </a:lnTo>
                <a:lnTo>
                  <a:pt x="7685" y="1214"/>
                </a:lnTo>
                <a:lnTo>
                  <a:pt x="7651" y="1136"/>
                </a:lnTo>
                <a:lnTo>
                  <a:pt x="7606" y="1064"/>
                </a:lnTo>
                <a:lnTo>
                  <a:pt x="7550" y="993"/>
                </a:lnTo>
                <a:lnTo>
                  <a:pt x="7494" y="929"/>
                </a:lnTo>
                <a:lnTo>
                  <a:pt x="7416" y="864"/>
                </a:lnTo>
                <a:lnTo>
                  <a:pt x="7337" y="807"/>
                </a:lnTo>
                <a:lnTo>
                  <a:pt x="7237" y="750"/>
                </a:lnTo>
                <a:lnTo>
                  <a:pt x="7147" y="707"/>
                </a:lnTo>
                <a:lnTo>
                  <a:pt x="7035" y="664"/>
                </a:lnTo>
                <a:lnTo>
                  <a:pt x="6923" y="629"/>
                </a:lnTo>
                <a:lnTo>
                  <a:pt x="6811" y="600"/>
                </a:lnTo>
                <a:lnTo>
                  <a:pt x="6688" y="579"/>
                </a:lnTo>
                <a:lnTo>
                  <a:pt x="6553" y="572"/>
                </a:lnTo>
                <a:lnTo>
                  <a:pt x="6430" y="565"/>
                </a:lnTo>
                <a:lnTo>
                  <a:pt x="5254" y="565"/>
                </a:lnTo>
                <a:lnTo>
                  <a:pt x="5120" y="572"/>
                </a:lnTo>
                <a:lnTo>
                  <a:pt x="4996" y="579"/>
                </a:lnTo>
                <a:lnTo>
                  <a:pt x="4873" y="600"/>
                </a:lnTo>
                <a:lnTo>
                  <a:pt x="4750" y="629"/>
                </a:lnTo>
                <a:lnTo>
                  <a:pt x="4638" y="664"/>
                </a:lnTo>
                <a:lnTo>
                  <a:pt x="4537" y="707"/>
                </a:lnTo>
                <a:lnTo>
                  <a:pt x="4436" y="750"/>
                </a:lnTo>
                <a:lnTo>
                  <a:pt x="4347" y="807"/>
                </a:lnTo>
                <a:lnTo>
                  <a:pt x="4268" y="864"/>
                </a:lnTo>
                <a:lnTo>
                  <a:pt x="4190" y="929"/>
                </a:lnTo>
                <a:lnTo>
                  <a:pt x="4123" y="993"/>
                </a:lnTo>
                <a:lnTo>
                  <a:pt x="4067" y="1064"/>
                </a:lnTo>
                <a:lnTo>
                  <a:pt x="4033" y="1136"/>
                </a:lnTo>
                <a:lnTo>
                  <a:pt x="3999" y="1214"/>
                </a:lnTo>
                <a:lnTo>
                  <a:pt x="3977" y="1300"/>
                </a:lnTo>
                <a:lnTo>
                  <a:pt x="3966" y="1386"/>
                </a:lnTo>
                <a:lnTo>
                  <a:pt x="3966" y="4984"/>
                </a:lnTo>
                <a:lnTo>
                  <a:pt x="482" y="7211"/>
                </a:lnTo>
                <a:lnTo>
                  <a:pt x="370" y="7283"/>
                </a:lnTo>
                <a:lnTo>
                  <a:pt x="281" y="7368"/>
                </a:lnTo>
                <a:lnTo>
                  <a:pt x="191" y="7454"/>
                </a:lnTo>
                <a:lnTo>
                  <a:pt x="124" y="7540"/>
                </a:lnTo>
                <a:lnTo>
                  <a:pt x="79" y="7640"/>
                </a:lnTo>
                <a:lnTo>
                  <a:pt x="34" y="7732"/>
                </a:lnTo>
                <a:lnTo>
                  <a:pt x="12" y="7832"/>
                </a:lnTo>
                <a:lnTo>
                  <a:pt x="1" y="7939"/>
                </a:lnTo>
                <a:lnTo>
                  <a:pt x="12" y="8039"/>
                </a:lnTo>
                <a:lnTo>
                  <a:pt x="34" y="8139"/>
                </a:lnTo>
                <a:lnTo>
                  <a:pt x="79" y="8239"/>
                </a:lnTo>
                <a:lnTo>
                  <a:pt x="124" y="8332"/>
                </a:lnTo>
                <a:lnTo>
                  <a:pt x="191" y="8425"/>
                </a:lnTo>
                <a:lnTo>
                  <a:pt x="281" y="8511"/>
                </a:lnTo>
                <a:lnTo>
                  <a:pt x="370" y="8596"/>
                </a:lnTo>
                <a:lnTo>
                  <a:pt x="482" y="8668"/>
                </a:lnTo>
                <a:lnTo>
                  <a:pt x="594" y="8739"/>
                </a:lnTo>
                <a:lnTo>
                  <a:pt x="729" y="8796"/>
                </a:lnTo>
                <a:lnTo>
                  <a:pt x="863" y="8853"/>
                </a:lnTo>
                <a:lnTo>
                  <a:pt x="1009" y="8896"/>
                </a:lnTo>
                <a:lnTo>
                  <a:pt x="1154" y="8925"/>
                </a:lnTo>
                <a:lnTo>
                  <a:pt x="1311" y="8953"/>
                </a:lnTo>
                <a:lnTo>
                  <a:pt x="1468" y="8967"/>
                </a:lnTo>
                <a:lnTo>
                  <a:pt x="1625" y="8975"/>
                </a:lnTo>
                <a:lnTo>
                  <a:pt x="1782" y="8967"/>
                </a:lnTo>
                <a:lnTo>
                  <a:pt x="1938" y="8953"/>
                </a:lnTo>
                <a:lnTo>
                  <a:pt x="2095" y="8925"/>
                </a:lnTo>
                <a:lnTo>
                  <a:pt x="2241" y="8896"/>
                </a:lnTo>
                <a:lnTo>
                  <a:pt x="2387" y="8853"/>
                </a:lnTo>
                <a:lnTo>
                  <a:pt x="2521" y="8796"/>
                </a:lnTo>
                <a:lnTo>
                  <a:pt x="2655" y="8739"/>
                </a:lnTo>
                <a:lnTo>
                  <a:pt x="2767" y="8668"/>
                </a:lnTo>
                <a:lnTo>
                  <a:pt x="3417" y="8254"/>
                </a:lnTo>
                <a:lnTo>
                  <a:pt x="3417" y="15186"/>
                </a:lnTo>
                <a:lnTo>
                  <a:pt x="2812" y="15186"/>
                </a:lnTo>
                <a:lnTo>
                  <a:pt x="2644" y="15193"/>
                </a:lnTo>
                <a:lnTo>
                  <a:pt x="2476" y="15207"/>
                </a:lnTo>
                <a:lnTo>
                  <a:pt x="2331" y="15229"/>
                </a:lnTo>
                <a:lnTo>
                  <a:pt x="2174" y="15264"/>
                </a:lnTo>
                <a:lnTo>
                  <a:pt x="2039" y="15307"/>
                </a:lnTo>
                <a:lnTo>
                  <a:pt x="1905" y="15364"/>
                </a:lnTo>
                <a:lnTo>
                  <a:pt x="1782" y="15421"/>
                </a:lnTo>
                <a:lnTo>
                  <a:pt x="1658" y="15486"/>
                </a:lnTo>
                <a:lnTo>
                  <a:pt x="1558" y="15557"/>
                </a:lnTo>
                <a:lnTo>
                  <a:pt x="1468" y="15643"/>
                </a:lnTo>
                <a:lnTo>
                  <a:pt x="1378" y="15728"/>
                </a:lnTo>
                <a:lnTo>
                  <a:pt x="1311" y="15814"/>
                </a:lnTo>
                <a:lnTo>
                  <a:pt x="1255" y="15914"/>
                </a:lnTo>
                <a:lnTo>
                  <a:pt x="1222" y="16007"/>
                </a:lnTo>
                <a:lnTo>
                  <a:pt x="1199" y="16114"/>
                </a:lnTo>
                <a:lnTo>
                  <a:pt x="1188" y="16214"/>
                </a:lnTo>
                <a:lnTo>
                  <a:pt x="1199" y="16321"/>
                </a:lnTo>
                <a:lnTo>
                  <a:pt x="1222" y="16428"/>
                </a:lnTo>
                <a:lnTo>
                  <a:pt x="1255" y="16521"/>
                </a:lnTo>
                <a:lnTo>
                  <a:pt x="1311" y="16621"/>
                </a:lnTo>
                <a:lnTo>
                  <a:pt x="1378" y="16706"/>
                </a:lnTo>
                <a:lnTo>
                  <a:pt x="1468" y="16792"/>
                </a:lnTo>
                <a:lnTo>
                  <a:pt x="1558" y="16871"/>
                </a:lnTo>
                <a:lnTo>
                  <a:pt x="1658" y="16949"/>
                </a:lnTo>
                <a:lnTo>
                  <a:pt x="1782" y="17013"/>
                </a:lnTo>
                <a:lnTo>
                  <a:pt x="1905" y="17071"/>
                </a:lnTo>
                <a:lnTo>
                  <a:pt x="2039" y="17128"/>
                </a:lnTo>
                <a:lnTo>
                  <a:pt x="2174" y="17170"/>
                </a:lnTo>
                <a:lnTo>
                  <a:pt x="2331" y="17206"/>
                </a:lnTo>
                <a:lnTo>
                  <a:pt x="2476" y="17228"/>
                </a:lnTo>
                <a:lnTo>
                  <a:pt x="2644" y="17242"/>
                </a:lnTo>
                <a:lnTo>
                  <a:pt x="2812" y="17249"/>
                </a:lnTo>
                <a:lnTo>
                  <a:pt x="22123" y="17249"/>
                </a:lnTo>
                <a:lnTo>
                  <a:pt x="22280" y="17242"/>
                </a:lnTo>
                <a:lnTo>
                  <a:pt x="22448" y="17228"/>
                </a:lnTo>
                <a:lnTo>
                  <a:pt x="22604" y="17206"/>
                </a:lnTo>
                <a:lnTo>
                  <a:pt x="22750" y="17170"/>
                </a:lnTo>
                <a:lnTo>
                  <a:pt x="22896" y="17128"/>
                </a:lnTo>
                <a:lnTo>
                  <a:pt x="23019" y="17071"/>
                </a:lnTo>
                <a:lnTo>
                  <a:pt x="23153" y="17013"/>
                </a:lnTo>
                <a:lnTo>
                  <a:pt x="23265" y="16949"/>
                </a:lnTo>
                <a:lnTo>
                  <a:pt x="23366" y="16871"/>
                </a:lnTo>
                <a:lnTo>
                  <a:pt x="23467" y="16792"/>
                </a:lnTo>
                <a:lnTo>
                  <a:pt x="23545" y="16706"/>
                </a:lnTo>
                <a:lnTo>
                  <a:pt x="23613" y="16621"/>
                </a:lnTo>
                <a:lnTo>
                  <a:pt x="23669" y="16521"/>
                </a:lnTo>
                <a:lnTo>
                  <a:pt x="23702" y="16428"/>
                </a:lnTo>
                <a:lnTo>
                  <a:pt x="23736" y="16321"/>
                </a:lnTo>
                <a:lnTo>
                  <a:pt x="23736" y="16214"/>
                </a:lnTo>
                <a:lnTo>
                  <a:pt x="23736" y="16114"/>
                </a:lnTo>
                <a:lnTo>
                  <a:pt x="23702" y="16007"/>
                </a:lnTo>
                <a:lnTo>
                  <a:pt x="23669" y="15914"/>
                </a:lnTo>
                <a:lnTo>
                  <a:pt x="23613" y="15814"/>
                </a:lnTo>
                <a:lnTo>
                  <a:pt x="23545" y="15728"/>
                </a:lnTo>
                <a:lnTo>
                  <a:pt x="23467" y="15643"/>
                </a:lnTo>
                <a:lnTo>
                  <a:pt x="23366" y="15557"/>
                </a:lnTo>
                <a:lnTo>
                  <a:pt x="23265" y="15486"/>
                </a:lnTo>
                <a:lnTo>
                  <a:pt x="23153" y="15421"/>
                </a:lnTo>
                <a:lnTo>
                  <a:pt x="23019" y="15364"/>
                </a:lnTo>
                <a:lnTo>
                  <a:pt x="22896" y="15307"/>
                </a:lnTo>
                <a:lnTo>
                  <a:pt x="22750" y="15264"/>
                </a:lnTo>
                <a:lnTo>
                  <a:pt x="22604" y="15229"/>
                </a:lnTo>
                <a:lnTo>
                  <a:pt x="22448" y="15207"/>
                </a:lnTo>
                <a:lnTo>
                  <a:pt x="22280" y="15193"/>
                </a:lnTo>
                <a:lnTo>
                  <a:pt x="22123" y="15186"/>
                </a:lnTo>
                <a:lnTo>
                  <a:pt x="21507" y="15186"/>
                </a:lnTo>
                <a:lnTo>
                  <a:pt x="21507" y="12994"/>
                </a:lnTo>
                <a:lnTo>
                  <a:pt x="21496" y="12923"/>
                </a:lnTo>
                <a:lnTo>
                  <a:pt x="21462" y="12858"/>
                </a:lnTo>
                <a:lnTo>
                  <a:pt x="21417" y="12801"/>
                </a:lnTo>
                <a:lnTo>
                  <a:pt x="21350" y="12751"/>
                </a:lnTo>
                <a:lnTo>
                  <a:pt x="21272" y="12716"/>
                </a:lnTo>
                <a:lnTo>
                  <a:pt x="21182" y="12680"/>
                </a:lnTo>
                <a:lnTo>
                  <a:pt x="21081" y="12666"/>
                </a:lnTo>
                <a:lnTo>
                  <a:pt x="20980" y="12658"/>
                </a:lnTo>
                <a:lnTo>
                  <a:pt x="20868" y="12666"/>
                </a:lnTo>
                <a:lnTo>
                  <a:pt x="20767" y="12680"/>
                </a:lnTo>
                <a:lnTo>
                  <a:pt x="20678" y="12716"/>
                </a:lnTo>
                <a:lnTo>
                  <a:pt x="20599" y="12751"/>
                </a:lnTo>
                <a:lnTo>
                  <a:pt x="20543" y="12801"/>
                </a:lnTo>
                <a:lnTo>
                  <a:pt x="20487" y="12858"/>
                </a:lnTo>
                <a:lnTo>
                  <a:pt x="20465" y="12923"/>
                </a:lnTo>
                <a:lnTo>
                  <a:pt x="20454" y="12994"/>
                </a:lnTo>
                <a:lnTo>
                  <a:pt x="20454" y="15186"/>
                </a:lnTo>
                <a:lnTo>
                  <a:pt x="12994" y="15186"/>
                </a:lnTo>
                <a:lnTo>
                  <a:pt x="12994" y="14143"/>
                </a:lnTo>
                <a:lnTo>
                  <a:pt x="13218" y="14165"/>
                </a:lnTo>
                <a:lnTo>
                  <a:pt x="13431" y="14186"/>
                </a:lnTo>
                <a:lnTo>
                  <a:pt x="13655" y="14193"/>
                </a:lnTo>
                <a:lnTo>
                  <a:pt x="13868" y="14201"/>
                </a:lnTo>
                <a:lnTo>
                  <a:pt x="14125" y="14193"/>
                </a:lnTo>
                <a:lnTo>
                  <a:pt x="14372" y="14179"/>
                </a:lnTo>
                <a:lnTo>
                  <a:pt x="14618" y="14151"/>
                </a:lnTo>
                <a:lnTo>
                  <a:pt x="14853" y="14122"/>
                </a:lnTo>
                <a:lnTo>
                  <a:pt x="15089" y="14072"/>
                </a:lnTo>
                <a:lnTo>
                  <a:pt x="15313" y="14022"/>
                </a:lnTo>
                <a:lnTo>
                  <a:pt x="15537" y="13958"/>
                </a:lnTo>
                <a:lnTo>
                  <a:pt x="15761" y="13886"/>
                </a:lnTo>
                <a:lnTo>
                  <a:pt x="15940" y="13815"/>
                </a:lnTo>
                <a:lnTo>
                  <a:pt x="16119" y="13736"/>
                </a:lnTo>
                <a:lnTo>
                  <a:pt x="16276" y="13651"/>
                </a:lnTo>
                <a:lnTo>
                  <a:pt x="16444" y="13558"/>
                </a:lnTo>
                <a:lnTo>
                  <a:pt x="16589" y="13458"/>
                </a:lnTo>
                <a:lnTo>
                  <a:pt x="16735" y="13358"/>
                </a:lnTo>
                <a:lnTo>
                  <a:pt x="16869" y="13251"/>
                </a:lnTo>
                <a:lnTo>
                  <a:pt x="16993" y="13137"/>
                </a:lnTo>
                <a:lnTo>
                  <a:pt x="17116" y="13015"/>
                </a:lnTo>
                <a:lnTo>
                  <a:pt x="17217" y="12887"/>
                </a:lnTo>
                <a:lnTo>
                  <a:pt x="17318" y="12758"/>
                </a:lnTo>
                <a:lnTo>
                  <a:pt x="17407" y="12623"/>
                </a:lnTo>
                <a:lnTo>
                  <a:pt x="17486" y="12480"/>
                </a:lnTo>
                <a:lnTo>
                  <a:pt x="17564" y="12337"/>
                </a:lnTo>
                <a:lnTo>
                  <a:pt x="17620" y="12187"/>
                </a:lnTo>
                <a:lnTo>
                  <a:pt x="17665" y="12037"/>
                </a:lnTo>
                <a:lnTo>
                  <a:pt x="17676" y="11973"/>
                </a:lnTo>
                <a:lnTo>
                  <a:pt x="17676" y="11916"/>
                </a:lnTo>
                <a:lnTo>
                  <a:pt x="17642" y="11859"/>
                </a:lnTo>
                <a:lnTo>
                  <a:pt x="17609" y="11809"/>
                </a:lnTo>
                <a:lnTo>
                  <a:pt x="17553" y="11759"/>
                </a:lnTo>
                <a:lnTo>
                  <a:pt x="17486" y="11716"/>
                </a:lnTo>
                <a:lnTo>
                  <a:pt x="17418" y="11680"/>
                </a:lnTo>
                <a:lnTo>
                  <a:pt x="17329" y="11659"/>
                </a:lnTo>
                <a:lnTo>
                  <a:pt x="17094" y="11609"/>
                </a:lnTo>
                <a:lnTo>
                  <a:pt x="16858" y="11566"/>
                </a:lnTo>
                <a:lnTo>
                  <a:pt x="16634" y="11538"/>
                </a:lnTo>
                <a:lnTo>
                  <a:pt x="16399" y="11509"/>
                </a:lnTo>
                <a:lnTo>
                  <a:pt x="16175" y="11495"/>
                </a:lnTo>
                <a:lnTo>
                  <a:pt x="15940" y="11480"/>
                </a:lnTo>
                <a:lnTo>
                  <a:pt x="15503" y="11480"/>
                </a:lnTo>
                <a:lnTo>
                  <a:pt x="15279" y="11495"/>
                </a:lnTo>
                <a:lnTo>
                  <a:pt x="15066" y="11516"/>
                </a:lnTo>
                <a:lnTo>
                  <a:pt x="14853" y="11545"/>
                </a:lnTo>
                <a:lnTo>
                  <a:pt x="14640" y="11573"/>
                </a:lnTo>
                <a:lnTo>
                  <a:pt x="14439" y="11616"/>
                </a:lnTo>
                <a:lnTo>
                  <a:pt x="14237" y="11666"/>
                </a:lnTo>
                <a:lnTo>
                  <a:pt x="14047" y="11723"/>
                </a:lnTo>
                <a:lnTo>
                  <a:pt x="13856" y="11787"/>
                </a:lnTo>
                <a:lnTo>
                  <a:pt x="13621" y="11887"/>
                </a:lnTo>
                <a:lnTo>
                  <a:pt x="13397" y="11995"/>
                </a:lnTo>
                <a:lnTo>
                  <a:pt x="13184" y="12109"/>
                </a:lnTo>
                <a:lnTo>
                  <a:pt x="12994" y="12237"/>
                </a:lnTo>
                <a:lnTo>
                  <a:pt x="12994" y="11124"/>
                </a:lnTo>
                <a:lnTo>
                  <a:pt x="13218" y="11109"/>
                </a:lnTo>
                <a:lnTo>
                  <a:pt x="13431" y="11081"/>
                </a:lnTo>
                <a:lnTo>
                  <a:pt x="13644" y="11038"/>
                </a:lnTo>
                <a:lnTo>
                  <a:pt x="13845" y="10981"/>
                </a:lnTo>
                <a:lnTo>
                  <a:pt x="14036" y="10916"/>
                </a:lnTo>
                <a:lnTo>
                  <a:pt x="14215" y="10838"/>
                </a:lnTo>
                <a:lnTo>
                  <a:pt x="14383" y="10752"/>
                </a:lnTo>
                <a:lnTo>
                  <a:pt x="14540" y="10659"/>
                </a:lnTo>
                <a:lnTo>
                  <a:pt x="14674" y="10552"/>
                </a:lnTo>
                <a:lnTo>
                  <a:pt x="14797" y="10438"/>
                </a:lnTo>
                <a:lnTo>
                  <a:pt x="14909" y="10324"/>
                </a:lnTo>
                <a:lnTo>
                  <a:pt x="14999" y="10195"/>
                </a:lnTo>
                <a:lnTo>
                  <a:pt x="15077" y="10060"/>
                </a:lnTo>
                <a:lnTo>
                  <a:pt x="15133" y="9924"/>
                </a:lnTo>
                <a:lnTo>
                  <a:pt x="15156" y="9781"/>
                </a:lnTo>
                <a:lnTo>
                  <a:pt x="15167" y="9639"/>
                </a:lnTo>
                <a:lnTo>
                  <a:pt x="15167" y="8810"/>
                </a:lnTo>
                <a:lnTo>
                  <a:pt x="15245" y="8803"/>
                </a:lnTo>
                <a:lnTo>
                  <a:pt x="15313" y="8796"/>
                </a:lnTo>
                <a:lnTo>
                  <a:pt x="15447" y="8753"/>
                </a:lnTo>
                <a:lnTo>
                  <a:pt x="15570" y="8710"/>
                </a:lnTo>
                <a:lnTo>
                  <a:pt x="15671" y="8646"/>
                </a:lnTo>
                <a:lnTo>
                  <a:pt x="15749" y="8575"/>
                </a:lnTo>
                <a:lnTo>
                  <a:pt x="15817" y="8489"/>
                </a:lnTo>
                <a:lnTo>
                  <a:pt x="15850" y="8403"/>
                </a:lnTo>
                <a:lnTo>
                  <a:pt x="15861" y="8353"/>
                </a:lnTo>
                <a:lnTo>
                  <a:pt x="15873" y="8304"/>
                </a:lnTo>
                <a:lnTo>
                  <a:pt x="15873" y="7247"/>
                </a:lnTo>
                <a:lnTo>
                  <a:pt x="15861" y="7197"/>
                </a:lnTo>
                <a:lnTo>
                  <a:pt x="15850" y="7147"/>
                </a:lnTo>
                <a:lnTo>
                  <a:pt x="15828" y="7097"/>
                </a:lnTo>
                <a:lnTo>
                  <a:pt x="15805" y="7047"/>
                </a:lnTo>
                <a:lnTo>
                  <a:pt x="15772" y="7004"/>
                </a:lnTo>
                <a:lnTo>
                  <a:pt x="15727" y="6961"/>
                </a:lnTo>
                <a:lnTo>
                  <a:pt x="15682" y="6918"/>
                </a:lnTo>
                <a:lnTo>
                  <a:pt x="15637" y="6883"/>
                </a:lnTo>
                <a:lnTo>
                  <a:pt x="15581" y="6854"/>
                </a:lnTo>
                <a:lnTo>
                  <a:pt x="15514" y="6826"/>
                </a:lnTo>
                <a:lnTo>
                  <a:pt x="15447" y="6797"/>
                </a:lnTo>
                <a:lnTo>
                  <a:pt x="15380" y="6776"/>
                </a:lnTo>
                <a:lnTo>
                  <a:pt x="15301" y="6761"/>
                </a:lnTo>
                <a:lnTo>
                  <a:pt x="15223" y="6747"/>
                </a:lnTo>
                <a:lnTo>
                  <a:pt x="15145" y="6740"/>
                </a:lnTo>
                <a:lnTo>
                  <a:pt x="15066" y="6733"/>
                </a:lnTo>
                <a:lnTo>
                  <a:pt x="14506" y="6733"/>
                </a:lnTo>
                <a:lnTo>
                  <a:pt x="14506" y="5055"/>
                </a:lnTo>
                <a:lnTo>
                  <a:pt x="14495" y="4984"/>
                </a:lnTo>
                <a:lnTo>
                  <a:pt x="14461" y="4927"/>
                </a:lnTo>
                <a:lnTo>
                  <a:pt x="14416" y="4870"/>
                </a:lnTo>
                <a:lnTo>
                  <a:pt x="14349" y="4820"/>
                </a:lnTo>
                <a:lnTo>
                  <a:pt x="14271" y="4777"/>
                </a:lnTo>
                <a:lnTo>
                  <a:pt x="14181" y="4741"/>
                </a:lnTo>
                <a:lnTo>
                  <a:pt x="14080" y="4727"/>
                </a:lnTo>
                <a:lnTo>
                  <a:pt x="13980" y="4720"/>
                </a:lnTo>
                <a:lnTo>
                  <a:pt x="13868" y="4727"/>
                </a:lnTo>
                <a:lnTo>
                  <a:pt x="13767" y="4741"/>
                </a:lnTo>
                <a:lnTo>
                  <a:pt x="13677" y="4777"/>
                </a:lnTo>
                <a:lnTo>
                  <a:pt x="13599" y="4820"/>
                </a:lnTo>
                <a:lnTo>
                  <a:pt x="13532" y="4870"/>
                </a:lnTo>
                <a:lnTo>
                  <a:pt x="13487" y="4927"/>
                </a:lnTo>
                <a:lnTo>
                  <a:pt x="13453" y="4984"/>
                </a:lnTo>
                <a:lnTo>
                  <a:pt x="13442" y="5055"/>
                </a:lnTo>
                <a:lnTo>
                  <a:pt x="13442" y="6733"/>
                </a:lnTo>
                <a:lnTo>
                  <a:pt x="11482" y="6733"/>
                </a:lnTo>
                <a:lnTo>
                  <a:pt x="11482" y="5055"/>
                </a:lnTo>
                <a:lnTo>
                  <a:pt x="11471" y="4984"/>
                </a:lnTo>
                <a:lnTo>
                  <a:pt x="11437" y="4927"/>
                </a:lnTo>
                <a:lnTo>
                  <a:pt x="11392" y="4870"/>
                </a:lnTo>
                <a:lnTo>
                  <a:pt x="11325" y="4820"/>
                </a:lnTo>
                <a:lnTo>
                  <a:pt x="11247" y="4777"/>
                </a:lnTo>
                <a:lnTo>
                  <a:pt x="11157" y="4741"/>
                </a:lnTo>
                <a:lnTo>
                  <a:pt x="11056" y="4727"/>
                </a:lnTo>
                <a:lnTo>
                  <a:pt x="10955" y="4720"/>
                </a:lnTo>
                <a:lnTo>
                  <a:pt x="10843" y="4727"/>
                </a:lnTo>
                <a:lnTo>
                  <a:pt x="10743" y="4741"/>
                </a:lnTo>
                <a:lnTo>
                  <a:pt x="10653" y="4777"/>
                </a:lnTo>
                <a:lnTo>
                  <a:pt x="10575" y="4820"/>
                </a:lnTo>
                <a:lnTo>
                  <a:pt x="10507" y="4870"/>
                </a:lnTo>
                <a:lnTo>
                  <a:pt x="10462" y="4927"/>
                </a:lnTo>
                <a:lnTo>
                  <a:pt x="10429" y="4984"/>
                </a:lnTo>
                <a:lnTo>
                  <a:pt x="10418" y="5055"/>
                </a:lnTo>
                <a:lnTo>
                  <a:pt x="10418" y="6733"/>
                </a:lnTo>
                <a:lnTo>
                  <a:pt x="9858" y="6733"/>
                </a:lnTo>
                <a:lnTo>
                  <a:pt x="9779" y="6740"/>
                </a:lnTo>
                <a:lnTo>
                  <a:pt x="9701" y="6747"/>
                </a:lnTo>
                <a:lnTo>
                  <a:pt x="9622" y="6761"/>
                </a:lnTo>
                <a:lnTo>
                  <a:pt x="9544" y="6776"/>
                </a:lnTo>
                <a:lnTo>
                  <a:pt x="9477" y="6797"/>
                </a:lnTo>
                <a:lnTo>
                  <a:pt x="9410" y="6826"/>
                </a:lnTo>
                <a:lnTo>
                  <a:pt x="9354" y="6854"/>
                </a:lnTo>
                <a:lnTo>
                  <a:pt x="9298" y="6883"/>
                </a:lnTo>
                <a:lnTo>
                  <a:pt x="9242" y="6918"/>
                </a:lnTo>
                <a:lnTo>
                  <a:pt x="9197" y="6961"/>
                </a:lnTo>
                <a:lnTo>
                  <a:pt x="9152" y="7004"/>
                </a:lnTo>
                <a:lnTo>
                  <a:pt x="9118" y="7047"/>
                </a:lnTo>
                <a:lnTo>
                  <a:pt x="9096" y="7097"/>
                </a:lnTo>
                <a:lnTo>
                  <a:pt x="9074" y="7147"/>
                </a:lnTo>
                <a:lnTo>
                  <a:pt x="9062" y="7197"/>
                </a:lnTo>
                <a:lnTo>
                  <a:pt x="9062" y="7247"/>
                </a:lnTo>
                <a:lnTo>
                  <a:pt x="9062" y="8304"/>
                </a:lnTo>
                <a:lnTo>
                  <a:pt x="9062" y="8353"/>
                </a:lnTo>
                <a:lnTo>
                  <a:pt x="9074" y="8403"/>
                </a:lnTo>
                <a:lnTo>
                  <a:pt x="9085" y="8446"/>
                </a:lnTo>
                <a:lnTo>
                  <a:pt x="9107" y="8489"/>
                </a:lnTo>
                <a:lnTo>
                  <a:pt x="9174" y="8575"/>
                </a:lnTo>
                <a:lnTo>
                  <a:pt x="9253" y="8646"/>
                </a:lnTo>
                <a:lnTo>
                  <a:pt x="9365" y="8710"/>
                </a:lnTo>
                <a:lnTo>
                  <a:pt x="9477" y="8753"/>
                </a:lnTo>
                <a:lnTo>
                  <a:pt x="9611" y="8796"/>
                </a:lnTo>
                <a:lnTo>
                  <a:pt x="9678" y="8803"/>
                </a:lnTo>
                <a:lnTo>
                  <a:pt x="9757" y="8810"/>
                </a:lnTo>
                <a:lnTo>
                  <a:pt x="9757" y="9639"/>
                </a:lnTo>
                <a:lnTo>
                  <a:pt x="9768" y="9781"/>
                </a:lnTo>
                <a:lnTo>
                  <a:pt x="9802" y="9924"/>
                </a:lnTo>
                <a:lnTo>
                  <a:pt x="9846" y="10060"/>
                </a:lnTo>
                <a:lnTo>
                  <a:pt x="9925" y="10195"/>
                </a:lnTo>
                <a:lnTo>
                  <a:pt x="10014" y="10324"/>
                </a:lnTo>
                <a:lnTo>
                  <a:pt x="10126" y="10438"/>
                </a:lnTo>
                <a:lnTo>
                  <a:pt x="10250" y="10552"/>
                </a:lnTo>
                <a:lnTo>
                  <a:pt x="10384" y="10659"/>
                </a:lnTo>
                <a:lnTo>
                  <a:pt x="10541" y="10752"/>
                </a:lnTo>
                <a:lnTo>
                  <a:pt x="10709" y="10838"/>
                </a:lnTo>
                <a:lnTo>
                  <a:pt x="10888" y="10916"/>
                </a:lnTo>
                <a:lnTo>
                  <a:pt x="11079" y="10981"/>
                </a:lnTo>
                <a:lnTo>
                  <a:pt x="11280" y="11038"/>
                </a:lnTo>
                <a:lnTo>
                  <a:pt x="11493" y="11081"/>
                </a:lnTo>
                <a:lnTo>
                  <a:pt x="11706" y="11109"/>
                </a:lnTo>
                <a:lnTo>
                  <a:pt x="11930" y="11124"/>
                </a:lnTo>
                <a:lnTo>
                  <a:pt x="11930" y="12237"/>
                </a:lnTo>
                <a:lnTo>
                  <a:pt x="11739" y="12109"/>
                </a:lnTo>
                <a:lnTo>
                  <a:pt x="11527" y="11995"/>
                </a:lnTo>
                <a:lnTo>
                  <a:pt x="11303" y="11887"/>
                </a:lnTo>
                <a:lnTo>
                  <a:pt x="11067" y="11787"/>
                </a:lnTo>
                <a:lnTo>
                  <a:pt x="10877" y="11723"/>
                </a:lnTo>
                <a:lnTo>
                  <a:pt x="10687" y="11666"/>
                </a:lnTo>
                <a:lnTo>
                  <a:pt x="10485" y="11616"/>
                </a:lnTo>
                <a:lnTo>
                  <a:pt x="10283" y="11573"/>
                </a:lnTo>
                <a:lnTo>
                  <a:pt x="10070" y="11545"/>
                </a:lnTo>
                <a:lnTo>
                  <a:pt x="9858" y="11516"/>
                </a:lnTo>
                <a:lnTo>
                  <a:pt x="9645" y="11495"/>
                </a:lnTo>
                <a:lnTo>
                  <a:pt x="9432" y="11480"/>
                </a:lnTo>
                <a:lnTo>
                  <a:pt x="8984" y="11480"/>
                </a:lnTo>
                <a:lnTo>
                  <a:pt x="8760" y="11495"/>
                </a:lnTo>
                <a:lnTo>
                  <a:pt x="8525" y="11509"/>
                </a:lnTo>
                <a:lnTo>
                  <a:pt x="8301" y="11538"/>
                </a:lnTo>
                <a:lnTo>
                  <a:pt x="8065" y="11566"/>
                </a:lnTo>
                <a:lnTo>
                  <a:pt x="7830" y="11609"/>
                </a:lnTo>
                <a:lnTo>
                  <a:pt x="7595" y="11659"/>
                </a:lnTo>
                <a:lnTo>
                  <a:pt x="7517" y="11680"/>
                </a:lnTo>
                <a:lnTo>
                  <a:pt x="7438" y="11716"/>
                </a:lnTo>
                <a:lnTo>
                  <a:pt x="7371" y="11759"/>
                </a:lnTo>
                <a:lnTo>
                  <a:pt x="7315" y="11809"/>
                </a:lnTo>
                <a:lnTo>
                  <a:pt x="7281" y="11859"/>
                </a:lnTo>
                <a:lnTo>
                  <a:pt x="7259" y="11916"/>
                </a:lnTo>
                <a:lnTo>
                  <a:pt x="7248" y="11973"/>
                </a:lnTo>
                <a:lnTo>
                  <a:pt x="7259" y="12037"/>
                </a:lnTo>
                <a:lnTo>
                  <a:pt x="7304" y="12187"/>
                </a:lnTo>
                <a:lnTo>
                  <a:pt x="7371" y="12337"/>
                </a:lnTo>
                <a:lnTo>
                  <a:pt x="7438" y="12480"/>
                </a:lnTo>
                <a:lnTo>
                  <a:pt x="7517" y="12623"/>
                </a:lnTo>
                <a:lnTo>
                  <a:pt x="7606" y="12758"/>
                </a:lnTo>
                <a:lnTo>
                  <a:pt x="7707" y="12887"/>
                </a:lnTo>
                <a:lnTo>
                  <a:pt x="7819" y="13015"/>
                </a:lnTo>
                <a:lnTo>
                  <a:pt x="7931" y="13137"/>
                </a:lnTo>
                <a:lnTo>
                  <a:pt x="8054" y="13251"/>
                </a:lnTo>
                <a:lnTo>
                  <a:pt x="8189" y="13358"/>
                </a:lnTo>
                <a:lnTo>
                  <a:pt x="8334" y="13458"/>
                </a:lnTo>
                <a:lnTo>
                  <a:pt x="8491" y="13558"/>
                </a:lnTo>
                <a:lnTo>
                  <a:pt x="8648" y="13651"/>
                </a:lnTo>
                <a:lnTo>
                  <a:pt x="8816" y="13736"/>
                </a:lnTo>
                <a:lnTo>
                  <a:pt x="8984" y="13815"/>
                </a:lnTo>
                <a:lnTo>
                  <a:pt x="9174" y="13886"/>
                </a:lnTo>
                <a:lnTo>
                  <a:pt x="9387" y="13958"/>
                </a:lnTo>
                <a:lnTo>
                  <a:pt x="9611" y="14022"/>
                </a:lnTo>
                <a:lnTo>
                  <a:pt x="9835" y="14072"/>
                </a:lnTo>
                <a:lnTo>
                  <a:pt x="10070" y="14122"/>
                </a:lnTo>
                <a:lnTo>
                  <a:pt x="10317" y="14151"/>
                </a:lnTo>
                <a:lnTo>
                  <a:pt x="10552" y="14179"/>
                </a:lnTo>
                <a:lnTo>
                  <a:pt x="10810" y="14193"/>
                </a:lnTo>
                <a:lnTo>
                  <a:pt x="11056" y="14201"/>
                </a:lnTo>
                <a:lnTo>
                  <a:pt x="11269" y="14193"/>
                </a:lnTo>
                <a:lnTo>
                  <a:pt x="11493" y="14186"/>
                </a:lnTo>
                <a:lnTo>
                  <a:pt x="11717" y="14165"/>
                </a:lnTo>
                <a:lnTo>
                  <a:pt x="11930" y="14143"/>
                </a:lnTo>
                <a:lnTo>
                  <a:pt x="11930" y="15186"/>
                </a:lnTo>
                <a:lnTo>
                  <a:pt x="4481" y="15186"/>
                </a:lnTo>
                <a:lnTo>
                  <a:pt x="4481" y="7582"/>
                </a:lnTo>
                <a:lnTo>
                  <a:pt x="12467" y="2492"/>
                </a:lnTo>
                <a:lnTo>
                  <a:pt x="20454" y="7582"/>
                </a:lnTo>
                <a:lnTo>
                  <a:pt x="20454" y="9967"/>
                </a:lnTo>
                <a:lnTo>
                  <a:pt x="20465" y="10038"/>
                </a:lnTo>
                <a:lnTo>
                  <a:pt x="20487" y="10095"/>
                </a:lnTo>
                <a:lnTo>
                  <a:pt x="20543" y="10153"/>
                </a:lnTo>
                <a:lnTo>
                  <a:pt x="20599" y="10203"/>
                </a:lnTo>
                <a:lnTo>
                  <a:pt x="20678" y="10245"/>
                </a:lnTo>
                <a:lnTo>
                  <a:pt x="20767" y="10274"/>
                </a:lnTo>
                <a:lnTo>
                  <a:pt x="20868" y="10295"/>
                </a:lnTo>
                <a:lnTo>
                  <a:pt x="20980" y="10303"/>
                </a:lnTo>
                <a:lnTo>
                  <a:pt x="21081" y="10295"/>
                </a:lnTo>
                <a:lnTo>
                  <a:pt x="21182" y="10274"/>
                </a:lnTo>
                <a:lnTo>
                  <a:pt x="21272" y="10245"/>
                </a:lnTo>
                <a:lnTo>
                  <a:pt x="21350" y="10203"/>
                </a:lnTo>
                <a:lnTo>
                  <a:pt x="21417" y="10153"/>
                </a:lnTo>
                <a:lnTo>
                  <a:pt x="21462" y="10095"/>
                </a:lnTo>
                <a:lnTo>
                  <a:pt x="21496" y="10038"/>
                </a:lnTo>
                <a:lnTo>
                  <a:pt x="21507" y="9967"/>
                </a:lnTo>
                <a:lnTo>
                  <a:pt x="21507" y="8254"/>
                </a:lnTo>
                <a:lnTo>
                  <a:pt x="22156" y="8668"/>
                </a:lnTo>
                <a:lnTo>
                  <a:pt x="22268" y="8739"/>
                </a:lnTo>
                <a:lnTo>
                  <a:pt x="22403" y="8796"/>
                </a:lnTo>
                <a:lnTo>
                  <a:pt x="22537" y="8853"/>
                </a:lnTo>
                <a:lnTo>
                  <a:pt x="22683" y="8896"/>
                </a:lnTo>
                <a:lnTo>
                  <a:pt x="22828" y="8925"/>
                </a:lnTo>
                <a:lnTo>
                  <a:pt x="22985" y="8953"/>
                </a:lnTo>
                <a:lnTo>
                  <a:pt x="23142" y="8967"/>
                </a:lnTo>
                <a:lnTo>
                  <a:pt x="23299" y="8975"/>
                </a:lnTo>
                <a:lnTo>
                  <a:pt x="23467" y="8967"/>
                </a:lnTo>
                <a:lnTo>
                  <a:pt x="23624" y="8953"/>
                </a:lnTo>
                <a:lnTo>
                  <a:pt x="23769" y="8925"/>
                </a:lnTo>
                <a:lnTo>
                  <a:pt x="23926" y="8896"/>
                </a:lnTo>
                <a:lnTo>
                  <a:pt x="24061" y="8853"/>
                </a:lnTo>
                <a:lnTo>
                  <a:pt x="24195" y="8796"/>
                </a:lnTo>
                <a:lnTo>
                  <a:pt x="24329" y="8739"/>
                </a:lnTo>
                <a:lnTo>
                  <a:pt x="24453" y="8668"/>
                </a:lnTo>
                <a:lnTo>
                  <a:pt x="24553" y="8596"/>
                </a:lnTo>
                <a:lnTo>
                  <a:pt x="24654" y="8511"/>
                </a:lnTo>
                <a:lnTo>
                  <a:pt x="24733" y="8425"/>
                </a:lnTo>
                <a:lnTo>
                  <a:pt x="24800" y="8332"/>
                </a:lnTo>
                <a:lnTo>
                  <a:pt x="24856" y="8239"/>
                </a:lnTo>
                <a:lnTo>
                  <a:pt x="24889" y="8139"/>
                </a:lnTo>
                <a:lnTo>
                  <a:pt x="24912" y="8039"/>
                </a:lnTo>
                <a:lnTo>
                  <a:pt x="24923" y="7939"/>
                </a:lnTo>
                <a:lnTo>
                  <a:pt x="24912" y="7832"/>
                </a:lnTo>
                <a:lnTo>
                  <a:pt x="24889" y="7732"/>
                </a:lnTo>
                <a:lnTo>
                  <a:pt x="24856" y="7640"/>
                </a:lnTo>
                <a:lnTo>
                  <a:pt x="24800" y="7540"/>
                </a:lnTo>
                <a:lnTo>
                  <a:pt x="24733" y="7454"/>
                </a:lnTo>
                <a:lnTo>
                  <a:pt x="24654" y="7368"/>
                </a:lnTo>
                <a:lnTo>
                  <a:pt x="24553" y="7283"/>
                </a:lnTo>
                <a:lnTo>
                  <a:pt x="24441" y="7211"/>
                </a:lnTo>
                <a:lnTo>
                  <a:pt x="13610" y="300"/>
                </a:lnTo>
                <a:lnTo>
                  <a:pt x="13487" y="229"/>
                </a:lnTo>
                <a:lnTo>
                  <a:pt x="13364" y="172"/>
                </a:lnTo>
                <a:lnTo>
                  <a:pt x="13229" y="122"/>
                </a:lnTo>
                <a:lnTo>
                  <a:pt x="13084" y="79"/>
                </a:lnTo>
                <a:lnTo>
                  <a:pt x="12938" y="43"/>
                </a:lnTo>
                <a:lnTo>
                  <a:pt x="12781" y="15"/>
                </a:lnTo>
                <a:lnTo>
                  <a:pt x="12624" y="1"/>
                </a:lnTo>
                <a:close/>
              </a:path>
            </a:pathLst>
          </a:custGeom>
          <a:solidFill>
            <a:srgbClr val="00B050"/>
          </a:solidFill>
          <a:ln>
            <a:noFill/>
          </a:ln>
        </p:spPr>
        <p:txBody>
          <a:bodyPr spcFirstLastPara="1" wrap="square" lIns="113377" tIns="113377" rIns="113377" bIns="113377" anchor="ctr" anchorCtr="0">
            <a:noAutofit/>
          </a:bodyPr>
          <a:lstStyle/>
          <a:p>
            <a:pPr>
              <a:buClr>
                <a:srgbClr val="000000"/>
              </a:buClr>
              <a:buFont typeface="Arial"/>
              <a:buNone/>
            </a:pPr>
            <a:endParaRPr sz="1736" b="1" kern="0" dirty="0">
              <a:solidFill>
                <a:srgbClr val="000000"/>
              </a:solidFill>
              <a:latin typeface="Istok Web"/>
              <a:sym typeface="Arial"/>
            </a:endParaRPr>
          </a:p>
        </p:txBody>
      </p:sp>
      <p:grpSp>
        <p:nvGrpSpPr>
          <p:cNvPr id="26" name="Group 25">
            <a:extLst>
              <a:ext uri="{FF2B5EF4-FFF2-40B4-BE49-F238E27FC236}">
                <a16:creationId xmlns:a16="http://schemas.microsoft.com/office/drawing/2014/main" id="{3117619F-D123-8D83-6345-13D7A845D9E4}"/>
              </a:ext>
            </a:extLst>
          </p:cNvPr>
          <p:cNvGrpSpPr/>
          <p:nvPr/>
        </p:nvGrpSpPr>
        <p:grpSpPr>
          <a:xfrm>
            <a:off x="10637367" y="3725228"/>
            <a:ext cx="614101" cy="600979"/>
            <a:chOff x="6939396" y="785396"/>
            <a:chExt cx="495201" cy="484620"/>
          </a:xfrm>
        </p:grpSpPr>
        <p:sp>
          <p:nvSpPr>
            <p:cNvPr id="27" name="Google Shape;575;p45">
              <a:extLst>
                <a:ext uri="{FF2B5EF4-FFF2-40B4-BE49-F238E27FC236}">
                  <a16:creationId xmlns:a16="http://schemas.microsoft.com/office/drawing/2014/main" id="{ACC29991-F92F-A4D7-2587-D2E5921AA465}"/>
                </a:ext>
              </a:extLst>
            </p:cNvPr>
            <p:cNvSpPr/>
            <p:nvPr/>
          </p:nvSpPr>
          <p:spPr>
            <a:xfrm flipH="1">
              <a:off x="6942050" y="785396"/>
              <a:ext cx="492547" cy="289138"/>
            </a:xfrm>
            <a:custGeom>
              <a:avLst/>
              <a:gdLst/>
              <a:ahLst/>
              <a:cxnLst/>
              <a:rect l="l" t="t" r="r" b="b"/>
              <a:pathLst>
                <a:path w="26918" h="10296" extrusionOk="0">
                  <a:moveTo>
                    <a:pt x="13599" y="1"/>
                  </a:moveTo>
                  <a:lnTo>
                    <a:pt x="13274" y="8"/>
                  </a:lnTo>
                  <a:lnTo>
                    <a:pt x="12961" y="8"/>
                  </a:lnTo>
                  <a:lnTo>
                    <a:pt x="12647" y="22"/>
                  </a:lnTo>
                  <a:lnTo>
                    <a:pt x="12322" y="37"/>
                  </a:lnTo>
                  <a:lnTo>
                    <a:pt x="11997" y="58"/>
                  </a:lnTo>
                  <a:lnTo>
                    <a:pt x="11661" y="87"/>
                  </a:lnTo>
                  <a:lnTo>
                    <a:pt x="11336" y="115"/>
                  </a:lnTo>
                  <a:lnTo>
                    <a:pt x="11000" y="158"/>
                  </a:lnTo>
                  <a:lnTo>
                    <a:pt x="10676" y="201"/>
                  </a:lnTo>
                  <a:lnTo>
                    <a:pt x="10351" y="244"/>
                  </a:lnTo>
                  <a:lnTo>
                    <a:pt x="10026" y="294"/>
                  </a:lnTo>
                  <a:lnTo>
                    <a:pt x="9701" y="351"/>
                  </a:lnTo>
                  <a:lnTo>
                    <a:pt x="9387" y="415"/>
                  </a:lnTo>
                  <a:lnTo>
                    <a:pt x="9074" y="479"/>
                  </a:lnTo>
                  <a:lnTo>
                    <a:pt x="8760" y="551"/>
                  </a:lnTo>
                  <a:lnTo>
                    <a:pt x="8458" y="629"/>
                  </a:lnTo>
                  <a:lnTo>
                    <a:pt x="8155" y="708"/>
                  </a:lnTo>
                  <a:lnTo>
                    <a:pt x="7853" y="793"/>
                  </a:lnTo>
                  <a:lnTo>
                    <a:pt x="7550" y="886"/>
                  </a:lnTo>
                  <a:lnTo>
                    <a:pt x="7259" y="979"/>
                  </a:lnTo>
                  <a:lnTo>
                    <a:pt x="6968" y="1079"/>
                  </a:lnTo>
                  <a:lnTo>
                    <a:pt x="6688" y="1186"/>
                  </a:lnTo>
                  <a:lnTo>
                    <a:pt x="6397" y="1293"/>
                  </a:lnTo>
                  <a:lnTo>
                    <a:pt x="6128" y="1407"/>
                  </a:lnTo>
                  <a:lnTo>
                    <a:pt x="5848" y="1522"/>
                  </a:lnTo>
                  <a:lnTo>
                    <a:pt x="5579" y="1643"/>
                  </a:lnTo>
                  <a:lnTo>
                    <a:pt x="5321" y="1771"/>
                  </a:lnTo>
                  <a:lnTo>
                    <a:pt x="5053" y="1900"/>
                  </a:lnTo>
                  <a:lnTo>
                    <a:pt x="4806" y="2036"/>
                  </a:lnTo>
                  <a:lnTo>
                    <a:pt x="4549" y="2171"/>
                  </a:lnTo>
                  <a:lnTo>
                    <a:pt x="4302" y="2314"/>
                  </a:lnTo>
                  <a:lnTo>
                    <a:pt x="4067" y="2464"/>
                  </a:lnTo>
                  <a:lnTo>
                    <a:pt x="3832" y="2614"/>
                  </a:lnTo>
                  <a:lnTo>
                    <a:pt x="3597" y="2771"/>
                  </a:lnTo>
                  <a:lnTo>
                    <a:pt x="3372" y="2928"/>
                  </a:lnTo>
                  <a:lnTo>
                    <a:pt x="3160" y="3092"/>
                  </a:lnTo>
                  <a:lnTo>
                    <a:pt x="2947" y="3256"/>
                  </a:lnTo>
                  <a:lnTo>
                    <a:pt x="2734" y="3428"/>
                  </a:lnTo>
                  <a:lnTo>
                    <a:pt x="2532" y="3606"/>
                  </a:lnTo>
                  <a:lnTo>
                    <a:pt x="2342" y="3778"/>
                  </a:lnTo>
                  <a:lnTo>
                    <a:pt x="2152" y="3956"/>
                  </a:lnTo>
                  <a:lnTo>
                    <a:pt x="1972" y="4142"/>
                  </a:lnTo>
                  <a:lnTo>
                    <a:pt x="1804" y="4320"/>
                  </a:lnTo>
                  <a:lnTo>
                    <a:pt x="1636" y="4506"/>
                  </a:lnTo>
                  <a:lnTo>
                    <a:pt x="1480" y="4699"/>
                  </a:lnTo>
                  <a:lnTo>
                    <a:pt x="1334" y="4884"/>
                  </a:lnTo>
                  <a:lnTo>
                    <a:pt x="1188" y="5077"/>
                  </a:lnTo>
                  <a:lnTo>
                    <a:pt x="1065" y="5270"/>
                  </a:lnTo>
                  <a:lnTo>
                    <a:pt x="931" y="5470"/>
                  </a:lnTo>
                  <a:lnTo>
                    <a:pt x="819" y="5662"/>
                  </a:lnTo>
                  <a:lnTo>
                    <a:pt x="707" y="5862"/>
                  </a:lnTo>
                  <a:lnTo>
                    <a:pt x="606" y="6062"/>
                  </a:lnTo>
                  <a:lnTo>
                    <a:pt x="505" y="6262"/>
                  </a:lnTo>
                  <a:lnTo>
                    <a:pt x="427" y="6469"/>
                  </a:lnTo>
                  <a:lnTo>
                    <a:pt x="348" y="6676"/>
                  </a:lnTo>
                  <a:lnTo>
                    <a:pt x="270" y="6876"/>
                  </a:lnTo>
                  <a:lnTo>
                    <a:pt x="214" y="7083"/>
                  </a:lnTo>
                  <a:lnTo>
                    <a:pt x="158" y="7297"/>
                  </a:lnTo>
                  <a:lnTo>
                    <a:pt x="113" y="7504"/>
                  </a:lnTo>
                  <a:lnTo>
                    <a:pt x="68" y="7711"/>
                  </a:lnTo>
                  <a:lnTo>
                    <a:pt x="46" y="7925"/>
                  </a:lnTo>
                  <a:lnTo>
                    <a:pt x="23" y="8140"/>
                  </a:lnTo>
                  <a:lnTo>
                    <a:pt x="1" y="8347"/>
                  </a:lnTo>
                  <a:lnTo>
                    <a:pt x="1" y="8561"/>
                  </a:lnTo>
                  <a:lnTo>
                    <a:pt x="1" y="8775"/>
                  </a:lnTo>
                  <a:lnTo>
                    <a:pt x="12" y="8989"/>
                  </a:lnTo>
                  <a:lnTo>
                    <a:pt x="35" y="9211"/>
                  </a:lnTo>
                  <a:lnTo>
                    <a:pt x="57" y="9425"/>
                  </a:lnTo>
                  <a:lnTo>
                    <a:pt x="91" y="9639"/>
                  </a:lnTo>
                  <a:lnTo>
                    <a:pt x="113" y="9689"/>
                  </a:lnTo>
                  <a:lnTo>
                    <a:pt x="135" y="9739"/>
                  </a:lnTo>
                  <a:lnTo>
                    <a:pt x="180" y="9789"/>
                  </a:lnTo>
                  <a:lnTo>
                    <a:pt x="236" y="9832"/>
                  </a:lnTo>
                  <a:lnTo>
                    <a:pt x="292" y="9867"/>
                  </a:lnTo>
                  <a:lnTo>
                    <a:pt x="371" y="9896"/>
                  </a:lnTo>
                  <a:lnTo>
                    <a:pt x="438" y="9917"/>
                  </a:lnTo>
                  <a:lnTo>
                    <a:pt x="527" y="9932"/>
                  </a:lnTo>
                  <a:lnTo>
                    <a:pt x="2174" y="10117"/>
                  </a:lnTo>
                  <a:lnTo>
                    <a:pt x="3843" y="10296"/>
                  </a:lnTo>
                  <a:lnTo>
                    <a:pt x="3944" y="10289"/>
                  </a:lnTo>
                  <a:lnTo>
                    <a:pt x="4045" y="10274"/>
                  </a:lnTo>
                  <a:lnTo>
                    <a:pt x="4145" y="10239"/>
                  </a:lnTo>
                  <a:lnTo>
                    <a:pt x="4224" y="10196"/>
                  </a:lnTo>
                  <a:lnTo>
                    <a:pt x="4269" y="10160"/>
                  </a:lnTo>
                  <a:lnTo>
                    <a:pt x="4302" y="10131"/>
                  </a:lnTo>
                  <a:lnTo>
                    <a:pt x="4325" y="10089"/>
                  </a:lnTo>
                  <a:lnTo>
                    <a:pt x="4347" y="10053"/>
                  </a:lnTo>
                  <a:lnTo>
                    <a:pt x="4369" y="10010"/>
                  </a:lnTo>
                  <a:lnTo>
                    <a:pt x="4369" y="9974"/>
                  </a:lnTo>
                  <a:lnTo>
                    <a:pt x="4369" y="9932"/>
                  </a:lnTo>
                  <a:lnTo>
                    <a:pt x="4358" y="9889"/>
                  </a:lnTo>
                  <a:lnTo>
                    <a:pt x="4302" y="9725"/>
                  </a:lnTo>
                  <a:lnTo>
                    <a:pt x="4257" y="9560"/>
                  </a:lnTo>
                  <a:lnTo>
                    <a:pt x="4224" y="9396"/>
                  </a:lnTo>
                  <a:lnTo>
                    <a:pt x="4190" y="9225"/>
                  </a:lnTo>
                  <a:lnTo>
                    <a:pt x="4168" y="9061"/>
                  </a:lnTo>
                  <a:lnTo>
                    <a:pt x="4157" y="8896"/>
                  </a:lnTo>
                  <a:lnTo>
                    <a:pt x="4145" y="8732"/>
                  </a:lnTo>
                  <a:lnTo>
                    <a:pt x="4145" y="8568"/>
                  </a:lnTo>
                  <a:lnTo>
                    <a:pt x="4157" y="8404"/>
                  </a:lnTo>
                  <a:lnTo>
                    <a:pt x="4168" y="8240"/>
                  </a:lnTo>
                  <a:lnTo>
                    <a:pt x="4190" y="8075"/>
                  </a:lnTo>
                  <a:lnTo>
                    <a:pt x="4213" y="7911"/>
                  </a:lnTo>
                  <a:lnTo>
                    <a:pt x="4246" y="7747"/>
                  </a:lnTo>
                  <a:lnTo>
                    <a:pt x="4291" y="7583"/>
                  </a:lnTo>
                  <a:lnTo>
                    <a:pt x="4336" y="7426"/>
                  </a:lnTo>
                  <a:lnTo>
                    <a:pt x="4392" y="7262"/>
                  </a:lnTo>
                  <a:lnTo>
                    <a:pt x="4459" y="7104"/>
                  </a:lnTo>
                  <a:lnTo>
                    <a:pt x="4526" y="6947"/>
                  </a:lnTo>
                  <a:lnTo>
                    <a:pt x="4593" y="6790"/>
                  </a:lnTo>
                  <a:lnTo>
                    <a:pt x="4683" y="6633"/>
                  </a:lnTo>
                  <a:lnTo>
                    <a:pt x="4773" y="6483"/>
                  </a:lnTo>
                  <a:lnTo>
                    <a:pt x="4862" y="6333"/>
                  </a:lnTo>
                  <a:lnTo>
                    <a:pt x="4974" y="6176"/>
                  </a:lnTo>
                  <a:lnTo>
                    <a:pt x="5075" y="6034"/>
                  </a:lnTo>
                  <a:lnTo>
                    <a:pt x="5198" y="5884"/>
                  </a:lnTo>
                  <a:lnTo>
                    <a:pt x="5321" y="5734"/>
                  </a:lnTo>
                  <a:lnTo>
                    <a:pt x="5445" y="5591"/>
                  </a:lnTo>
                  <a:lnTo>
                    <a:pt x="5579" y="5448"/>
                  </a:lnTo>
                  <a:lnTo>
                    <a:pt x="5725" y="5312"/>
                  </a:lnTo>
                  <a:lnTo>
                    <a:pt x="5870" y="5177"/>
                  </a:lnTo>
                  <a:lnTo>
                    <a:pt x="6027" y="5041"/>
                  </a:lnTo>
                  <a:lnTo>
                    <a:pt x="6184" y="4906"/>
                  </a:lnTo>
                  <a:lnTo>
                    <a:pt x="6251" y="4848"/>
                  </a:lnTo>
                  <a:lnTo>
                    <a:pt x="6285" y="4784"/>
                  </a:lnTo>
                  <a:lnTo>
                    <a:pt x="6307" y="4720"/>
                  </a:lnTo>
                  <a:lnTo>
                    <a:pt x="6296" y="4656"/>
                  </a:lnTo>
                  <a:lnTo>
                    <a:pt x="6274" y="4591"/>
                  </a:lnTo>
                  <a:lnTo>
                    <a:pt x="6240" y="4534"/>
                  </a:lnTo>
                  <a:lnTo>
                    <a:pt x="6184" y="4477"/>
                  </a:lnTo>
                  <a:lnTo>
                    <a:pt x="6106" y="4434"/>
                  </a:lnTo>
                  <a:lnTo>
                    <a:pt x="6016" y="4392"/>
                  </a:lnTo>
                  <a:lnTo>
                    <a:pt x="5915" y="4370"/>
                  </a:lnTo>
                  <a:lnTo>
                    <a:pt x="5814" y="4363"/>
                  </a:lnTo>
                  <a:lnTo>
                    <a:pt x="5714" y="4363"/>
                  </a:lnTo>
                  <a:lnTo>
                    <a:pt x="5613" y="4377"/>
                  </a:lnTo>
                  <a:lnTo>
                    <a:pt x="5523" y="4399"/>
                  </a:lnTo>
                  <a:lnTo>
                    <a:pt x="5433" y="4434"/>
                  </a:lnTo>
                  <a:lnTo>
                    <a:pt x="5366" y="4484"/>
                  </a:lnTo>
                  <a:lnTo>
                    <a:pt x="5198" y="4620"/>
                  </a:lnTo>
                  <a:lnTo>
                    <a:pt x="5041" y="4763"/>
                  </a:lnTo>
                  <a:lnTo>
                    <a:pt x="4885" y="4898"/>
                  </a:lnTo>
                  <a:lnTo>
                    <a:pt x="4739" y="5041"/>
                  </a:lnTo>
                  <a:lnTo>
                    <a:pt x="4593" y="5184"/>
                  </a:lnTo>
                  <a:lnTo>
                    <a:pt x="4459" y="5334"/>
                  </a:lnTo>
                  <a:lnTo>
                    <a:pt x="4336" y="5477"/>
                  </a:lnTo>
                  <a:lnTo>
                    <a:pt x="4213" y="5627"/>
                  </a:lnTo>
                  <a:lnTo>
                    <a:pt x="3989" y="5934"/>
                  </a:lnTo>
                  <a:lnTo>
                    <a:pt x="3787" y="6241"/>
                  </a:lnTo>
                  <a:lnTo>
                    <a:pt x="3608" y="6555"/>
                  </a:lnTo>
                  <a:lnTo>
                    <a:pt x="3451" y="6876"/>
                  </a:lnTo>
                  <a:lnTo>
                    <a:pt x="3328" y="7204"/>
                  </a:lnTo>
                  <a:lnTo>
                    <a:pt x="3227" y="7533"/>
                  </a:lnTo>
                  <a:lnTo>
                    <a:pt x="3160" y="7861"/>
                  </a:lnTo>
                  <a:lnTo>
                    <a:pt x="3115" y="8197"/>
                  </a:lnTo>
                  <a:lnTo>
                    <a:pt x="3092" y="8532"/>
                  </a:lnTo>
                  <a:lnTo>
                    <a:pt x="3092" y="8704"/>
                  </a:lnTo>
                  <a:lnTo>
                    <a:pt x="3092" y="8868"/>
                  </a:lnTo>
                  <a:lnTo>
                    <a:pt x="3115" y="9039"/>
                  </a:lnTo>
                  <a:lnTo>
                    <a:pt x="3126" y="9211"/>
                  </a:lnTo>
                  <a:lnTo>
                    <a:pt x="3160" y="9375"/>
                  </a:lnTo>
                  <a:lnTo>
                    <a:pt x="3193" y="9546"/>
                  </a:lnTo>
                  <a:lnTo>
                    <a:pt x="1099" y="9310"/>
                  </a:lnTo>
                  <a:lnTo>
                    <a:pt x="1076" y="9118"/>
                  </a:lnTo>
                  <a:lnTo>
                    <a:pt x="1065" y="8932"/>
                  </a:lnTo>
                  <a:lnTo>
                    <a:pt x="1054" y="8739"/>
                  </a:lnTo>
                  <a:lnTo>
                    <a:pt x="1054" y="8554"/>
                  </a:lnTo>
                  <a:lnTo>
                    <a:pt x="1065" y="8361"/>
                  </a:lnTo>
                  <a:lnTo>
                    <a:pt x="1076" y="8175"/>
                  </a:lnTo>
                  <a:lnTo>
                    <a:pt x="1099" y="7983"/>
                  </a:lnTo>
                  <a:lnTo>
                    <a:pt x="1121" y="7797"/>
                  </a:lnTo>
                  <a:lnTo>
                    <a:pt x="1155" y="7611"/>
                  </a:lnTo>
                  <a:lnTo>
                    <a:pt x="1199" y="7426"/>
                  </a:lnTo>
                  <a:lnTo>
                    <a:pt x="1244" y="7240"/>
                  </a:lnTo>
                  <a:lnTo>
                    <a:pt x="1300" y="7054"/>
                  </a:lnTo>
                  <a:lnTo>
                    <a:pt x="1356" y="6876"/>
                  </a:lnTo>
                  <a:lnTo>
                    <a:pt x="1424" y="6690"/>
                  </a:lnTo>
                  <a:lnTo>
                    <a:pt x="1502" y="6512"/>
                  </a:lnTo>
                  <a:lnTo>
                    <a:pt x="1580" y="6333"/>
                  </a:lnTo>
                  <a:lnTo>
                    <a:pt x="1670" y="6155"/>
                  </a:lnTo>
                  <a:lnTo>
                    <a:pt x="1760" y="5976"/>
                  </a:lnTo>
                  <a:lnTo>
                    <a:pt x="1860" y="5805"/>
                  </a:lnTo>
                  <a:lnTo>
                    <a:pt x="1972" y="5627"/>
                  </a:lnTo>
                  <a:lnTo>
                    <a:pt x="2084" y="5455"/>
                  </a:lnTo>
                  <a:lnTo>
                    <a:pt x="2208" y="5284"/>
                  </a:lnTo>
                  <a:lnTo>
                    <a:pt x="2331" y="5120"/>
                  </a:lnTo>
                  <a:lnTo>
                    <a:pt x="2465" y="4948"/>
                  </a:lnTo>
                  <a:lnTo>
                    <a:pt x="2611" y="4784"/>
                  </a:lnTo>
                  <a:lnTo>
                    <a:pt x="2756" y="4620"/>
                  </a:lnTo>
                  <a:lnTo>
                    <a:pt x="2913" y="4456"/>
                  </a:lnTo>
                  <a:lnTo>
                    <a:pt x="3070" y="4299"/>
                  </a:lnTo>
                  <a:lnTo>
                    <a:pt x="3238" y="4142"/>
                  </a:lnTo>
                  <a:lnTo>
                    <a:pt x="3406" y="3985"/>
                  </a:lnTo>
                  <a:lnTo>
                    <a:pt x="3585" y="3828"/>
                  </a:lnTo>
                  <a:lnTo>
                    <a:pt x="3765" y="3678"/>
                  </a:lnTo>
                  <a:lnTo>
                    <a:pt x="3977" y="3521"/>
                  </a:lnTo>
                  <a:lnTo>
                    <a:pt x="4179" y="3363"/>
                  </a:lnTo>
                  <a:lnTo>
                    <a:pt x="4392" y="3214"/>
                  </a:lnTo>
                  <a:lnTo>
                    <a:pt x="4616" y="3071"/>
                  </a:lnTo>
                  <a:lnTo>
                    <a:pt x="4840" y="2928"/>
                  </a:lnTo>
                  <a:lnTo>
                    <a:pt x="5064" y="2792"/>
                  </a:lnTo>
                  <a:lnTo>
                    <a:pt x="5299" y="2657"/>
                  </a:lnTo>
                  <a:lnTo>
                    <a:pt x="5534" y="2528"/>
                  </a:lnTo>
                  <a:lnTo>
                    <a:pt x="5770" y="2400"/>
                  </a:lnTo>
                  <a:lnTo>
                    <a:pt x="6016" y="2285"/>
                  </a:lnTo>
                  <a:lnTo>
                    <a:pt x="6262" y="2164"/>
                  </a:lnTo>
                  <a:lnTo>
                    <a:pt x="6520" y="2057"/>
                  </a:lnTo>
                  <a:lnTo>
                    <a:pt x="6766" y="1943"/>
                  </a:lnTo>
                  <a:lnTo>
                    <a:pt x="7035" y="1843"/>
                  </a:lnTo>
                  <a:lnTo>
                    <a:pt x="7293" y="1743"/>
                  </a:lnTo>
                  <a:lnTo>
                    <a:pt x="7562" y="1650"/>
                  </a:lnTo>
                  <a:lnTo>
                    <a:pt x="7831" y="1557"/>
                  </a:lnTo>
                  <a:lnTo>
                    <a:pt x="8099" y="1472"/>
                  </a:lnTo>
                  <a:lnTo>
                    <a:pt x="8368" y="1393"/>
                  </a:lnTo>
                  <a:lnTo>
                    <a:pt x="8648" y="1314"/>
                  </a:lnTo>
                  <a:lnTo>
                    <a:pt x="8928" y="1243"/>
                  </a:lnTo>
                  <a:lnTo>
                    <a:pt x="9208" y="1172"/>
                  </a:lnTo>
                  <a:lnTo>
                    <a:pt x="9488" y="1107"/>
                  </a:lnTo>
                  <a:lnTo>
                    <a:pt x="9779" y="1050"/>
                  </a:lnTo>
                  <a:lnTo>
                    <a:pt x="10071" y="993"/>
                  </a:lnTo>
                  <a:lnTo>
                    <a:pt x="10351" y="943"/>
                  </a:lnTo>
                  <a:lnTo>
                    <a:pt x="10642" y="900"/>
                  </a:lnTo>
                  <a:lnTo>
                    <a:pt x="10944" y="858"/>
                  </a:lnTo>
                  <a:lnTo>
                    <a:pt x="11236" y="815"/>
                  </a:lnTo>
                  <a:lnTo>
                    <a:pt x="11527" y="786"/>
                  </a:lnTo>
                  <a:lnTo>
                    <a:pt x="11829" y="758"/>
                  </a:lnTo>
                  <a:lnTo>
                    <a:pt x="12121" y="736"/>
                  </a:lnTo>
                  <a:lnTo>
                    <a:pt x="12423" y="715"/>
                  </a:lnTo>
                  <a:lnTo>
                    <a:pt x="12714" y="701"/>
                  </a:lnTo>
                  <a:lnTo>
                    <a:pt x="13017" y="686"/>
                  </a:lnTo>
                  <a:lnTo>
                    <a:pt x="13319" y="686"/>
                  </a:lnTo>
                  <a:lnTo>
                    <a:pt x="13621" y="679"/>
                  </a:lnTo>
                  <a:lnTo>
                    <a:pt x="13913" y="686"/>
                  </a:lnTo>
                  <a:lnTo>
                    <a:pt x="14215" y="693"/>
                  </a:lnTo>
                  <a:lnTo>
                    <a:pt x="14518" y="708"/>
                  </a:lnTo>
                  <a:lnTo>
                    <a:pt x="14820" y="722"/>
                  </a:lnTo>
                  <a:lnTo>
                    <a:pt x="15111" y="743"/>
                  </a:lnTo>
                  <a:lnTo>
                    <a:pt x="15414" y="772"/>
                  </a:lnTo>
                  <a:lnTo>
                    <a:pt x="15716" y="800"/>
                  </a:lnTo>
                  <a:lnTo>
                    <a:pt x="16007" y="836"/>
                  </a:lnTo>
                  <a:lnTo>
                    <a:pt x="16298" y="879"/>
                  </a:lnTo>
                  <a:lnTo>
                    <a:pt x="16601" y="922"/>
                  </a:lnTo>
                  <a:lnTo>
                    <a:pt x="16892" y="972"/>
                  </a:lnTo>
                  <a:lnTo>
                    <a:pt x="17183" y="1029"/>
                  </a:lnTo>
                  <a:lnTo>
                    <a:pt x="17475" y="1086"/>
                  </a:lnTo>
                  <a:lnTo>
                    <a:pt x="17766" y="1150"/>
                  </a:lnTo>
                  <a:lnTo>
                    <a:pt x="18046" y="1215"/>
                  </a:lnTo>
                  <a:lnTo>
                    <a:pt x="18337" y="1293"/>
                  </a:lnTo>
                  <a:lnTo>
                    <a:pt x="18617" y="1364"/>
                  </a:lnTo>
                  <a:lnTo>
                    <a:pt x="18897" y="1450"/>
                  </a:lnTo>
                  <a:lnTo>
                    <a:pt x="19177" y="1536"/>
                  </a:lnTo>
                  <a:lnTo>
                    <a:pt x="19457" y="1629"/>
                  </a:lnTo>
                  <a:lnTo>
                    <a:pt x="19726" y="1729"/>
                  </a:lnTo>
                  <a:lnTo>
                    <a:pt x="19995" y="1829"/>
                  </a:lnTo>
                  <a:lnTo>
                    <a:pt x="20264" y="1936"/>
                  </a:lnTo>
                  <a:lnTo>
                    <a:pt x="20521" y="2043"/>
                  </a:lnTo>
                  <a:lnTo>
                    <a:pt x="20790" y="2164"/>
                  </a:lnTo>
                  <a:lnTo>
                    <a:pt x="21048" y="2278"/>
                  </a:lnTo>
                  <a:lnTo>
                    <a:pt x="21294" y="2407"/>
                  </a:lnTo>
                  <a:lnTo>
                    <a:pt x="21395" y="2442"/>
                  </a:lnTo>
                  <a:lnTo>
                    <a:pt x="21485" y="2471"/>
                  </a:lnTo>
                  <a:lnTo>
                    <a:pt x="21585" y="2478"/>
                  </a:lnTo>
                  <a:lnTo>
                    <a:pt x="21686" y="2478"/>
                  </a:lnTo>
                  <a:lnTo>
                    <a:pt x="21787" y="2464"/>
                  </a:lnTo>
                  <a:lnTo>
                    <a:pt x="21877" y="2442"/>
                  </a:lnTo>
                  <a:lnTo>
                    <a:pt x="21966" y="2400"/>
                  </a:lnTo>
                  <a:lnTo>
                    <a:pt x="22045" y="2357"/>
                  </a:lnTo>
                  <a:lnTo>
                    <a:pt x="22997" y="1586"/>
                  </a:lnTo>
                  <a:lnTo>
                    <a:pt x="25528" y="5377"/>
                  </a:lnTo>
                  <a:lnTo>
                    <a:pt x="19155" y="4663"/>
                  </a:lnTo>
                  <a:lnTo>
                    <a:pt x="20118" y="3892"/>
                  </a:lnTo>
                  <a:lnTo>
                    <a:pt x="20174" y="3842"/>
                  </a:lnTo>
                  <a:lnTo>
                    <a:pt x="20208" y="3778"/>
                  </a:lnTo>
                  <a:lnTo>
                    <a:pt x="20230" y="3713"/>
                  </a:lnTo>
                  <a:lnTo>
                    <a:pt x="20230" y="3649"/>
                  </a:lnTo>
                  <a:lnTo>
                    <a:pt x="20208" y="3585"/>
                  </a:lnTo>
                  <a:lnTo>
                    <a:pt x="20163" y="3521"/>
                  </a:lnTo>
                  <a:lnTo>
                    <a:pt x="20107" y="3471"/>
                  </a:lnTo>
                  <a:lnTo>
                    <a:pt x="20028" y="3421"/>
                  </a:lnTo>
                  <a:lnTo>
                    <a:pt x="19748" y="3278"/>
                  </a:lnTo>
                  <a:lnTo>
                    <a:pt x="19457" y="3149"/>
                  </a:lnTo>
                  <a:lnTo>
                    <a:pt x="19155" y="3021"/>
                  </a:lnTo>
                  <a:lnTo>
                    <a:pt x="18852" y="2907"/>
                  </a:lnTo>
                  <a:lnTo>
                    <a:pt x="18550" y="2792"/>
                  </a:lnTo>
                  <a:lnTo>
                    <a:pt x="18236" y="2685"/>
                  </a:lnTo>
                  <a:lnTo>
                    <a:pt x="17923" y="2585"/>
                  </a:lnTo>
                  <a:lnTo>
                    <a:pt x="17598" y="2500"/>
                  </a:lnTo>
                  <a:lnTo>
                    <a:pt x="17273" y="2414"/>
                  </a:lnTo>
                  <a:lnTo>
                    <a:pt x="16937" y="2335"/>
                  </a:lnTo>
                  <a:lnTo>
                    <a:pt x="16612" y="2271"/>
                  </a:lnTo>
                  <a:lnTo>
                    <a:pt x="16276" y="2207"/>
                  </a:lnTo>
                  <a:lnTo>
                    <a:pt x="15940" y="2150"/>
                  </a:lnTo>
                  <a:lnTo>
                    <a:pt x="15593" y="2107"/>
                  </a:lnTo>
                  <a:lnTo>
                    <a:pt x="15257" y="2064"/>
                  </a:lnTo>
                  <a:lnTo>
                    <a:pt x="14910" y="2028"/>
                  </a:lnTo>
                  <a:lnTo>
                    <a:pt x="14562" y="2007"/>
                  </a:lnTo>
                  <a:lnTo>
                    <a:pt x="14215" y="1986"/>
                  </a:lnTo>
                  <a:lnTo>
                    <a:pt x="13868" y="1978"/>
                  </a:lnTo>
                  <a:lnTo>
                    <a:pt x="13521" y="1971"/>
                  </a:lnTo>
                  <a:lnTo>
                    <a:pt x="13173" y="1978"/>
                  </a:lnTo>
                  <a:lnTo>
                    <a:pt x="12826" y="1986"/>
                  </a:lnTo>
                  <a:lnTo>
                    <a:pt x="12479" y="2007"/>
                  </a:lnTo>
                  <a:lnTo>
                    <a:pt x="12121" y="2036"/>
                  </a:lnTo>
                  <a:lnTo>
                    <a:pt x="11773" y="2071"/>
                  </a:lnTo>
                  <a:lnTo>
                    <a:pt x="11437" y="2107"/>
                  </a:lnTo>
                  <a:lnTo>
                    <a:pt x="11090" y="2157"/>
                  </a:lnTo>
                  <a:lnTo>
                    <a:pt x="10743" y="2214"/>
                  </a:lnTo>
                  <a:lnTo>
                    <a:pt x="10407" y="2278"/>
                  </a:lnTo>
                  <a:lnTo>
                    <a:pt x="10060" y="2350"/>
                  </a:lnTo>
                  <a:lnTo>
                    <a:pt x="9723" y="2428"/>
                  </a:lnTo>
                  <a:lnTo>
                    <a:pt x="9387" y="2521"/>
                  </a:lnTo>
                  <a:lnTo>
                    <a:pt x="9298" y="2550"/>
                  </a:lnTo>
                  <a:lnTo>
                    <a:pt x="9219" y="2592"/>
                  </a:lnTo>
                  <a:lnTo>
                    <a:pt x="9152" y="2650"/>
                  </a:lnTo>
                  <a:lnTo>
                    <a:pt x="9107" y="2707"/>
                  </a:lnTo>
                  <a:lnTo>
                    <a:pt x="9085" y="2764"/>
                  </a:lnTo>
                  <a:lnTo>
                    <a:pt x="9074" y="2828"/>
                  </a:lnTo>
                  <a:lnTo>
                    <a:pt x="9085" y="2899"/>
                  </a:lnTo>
                  <a:lnTo>
                    <a:pt x="9119" y="2964"/>
                  </a:lnTo>
                  <a:lnTo>
                    <a:pt x="9163" y="3021"/>
                  </a:lnTo>
                  <a:lnTo>
                    <a:pt x="9231" y="3071"/>
                  </a:lnTo>
                  <a:lnTo>
                    <a:pt x="9320" y="3114"/>
                  </a:lnTo>
                  <a:lnTo>
                    <a:pt x="9410" y="3142"/>
                  </a:lnTo>
                  <a:lnTo>
                    <a:pt x="9499" y="3156"/>
                  </a:lnTo>
                  <a:lnTo>
                    <a:pt x="9600" y="3164"/>
                  </a:lnTo>
                  <a:lnTo>
                    <a:pt x="9712" y="3156"/>
                  </a:lnTo>
                  <a:lnTo>
                    <a:pt x="9813" y="3135"/>
                  </a:lnTo>
                  <a:lnTo>
                    <a:pt x="10093" y="3064"/>
                  </a:lnTo>
                  <a:lnTo>
                    <a:pt x="10384" y="2992"/>
                  </a:lnTo>
                  <a:lnTo>
                    <a:pt x="10676" y="2935"/>
                  </a:lnTo>
                  <a:lnTo>
                    <a:pt x="10967" y="2878"/>
                  </a:lnTo>
                  <a:lnTo>
                    <a:pt x="11258" y="2828"/>
                  </a:lnTo>
                  <a:lnTo>
                    <a:pt x="11549" y="2785"/>
                  </a:lnTo>
                  <a:lnTo>
                    <a:pt x="11840" y="2742"/>
                  </a:lnTo>
                  <a:lnTo>
                    <a:pt x="12143" y="2714"/>
                  </a:lnTo>
                  <a:lnTo>
                    <a:pt x="12434" y="2685"/>
                  </a:lnTo>
                  <a:lnTo>
                    <a:pt x="12737" y="2671"/>
                  </a:lnTo>
                  <a:lnTo>
                    <a:pt x="13028" y="2657"/>
                  </a:lnTo>
                  <a:lnTo>
                    <a:pt x="13330" y="2650"/>
                  </a:lnTo>
                  <a:lnTo>
                    <a:pt x="13924" y="2650"/>
                  </a:lnTo>
                  <a:lnTo>
                    <a:pt x="14226" y="2664"/>
                  </a:lnTo>
                  <a:lnTo>
                    <a:pt x="14518" y="2678"/>
                  </a:lnTo>
                  <a:lnTo>
                    <a:pt x="14809" y="2700"/>
                  </a:lnTo>
                  <a:lnTo>
                    <a:pt x="15100" y="2728"/>
                  </a:lnTo>
                  <a:lnTo>
                    <a:pt x="15402" y="2764"/>
                  </a:lnTo>
                  <a:lnTo>
                    <a:pt x="15682" y="2807"/>
                  </a:lnTo>
                  <a:lnTo>
                    <a:pt x="15974" y="2849"/>
                  </a:lnTo>
                  <a:lnTo>
                    <a:pt x="16265" y="2907"/>
                  </a:lnTo>
                  <a:lnTo>
                    <a:pt x="16545" y="2964"/>
                  </a:lnTo>
                  <a:lnTo>
                    <a:pt x="16825" y="3028"/>
                  </a:lnTo>
                  <a:lnTo>
                    <a:pt x="17105" y="3099"/>
                  </a:lnTo>
                  <a:lnTo>
                    <a:pt x="17374" y="3171"/>
                  </a:lnTo>
                  <a:lnTo>
                    <a:pt x="17654" y="3256"/>
                  </a:lnTo>
                  <a:lnTo>
                    <a:pt x="17923" y="3342"/>
                  </a:lnTo>
                  <a:lnTo>
                    <a:pt x="18180" y="3435"/>
                  </a:lnTo>
                  <a:lnTo>
                    <a:pt x="18449" y="3535"/>
                  </a:lnTo>
                  <a:lnTo>
                    <a:pt x="18696" y="3635"/>
                  </a:lnTo>
                  <a:lnTo>
                    <a:pt x="18953" y="3749"/>
                  </a:lnTo>
                  <a:lnTo>
                    <a:pt x="17777" y="4684"/>
                  </a:lnTo>
                  <a:lnTo>
                    <a:pt x="17743" y="4720"/>
                  </a:lnTo>
                  <a:lnTo>
                    <a:pt x="17710" y="4763"/>
                  </a:lnTo>
                  <a:lnTo>
                    <a:pt x="17687" y="4806"/>
                  </a:lnTo>
                  <a:lnTo>
                    <a:pt x="17665" y="4848"/>
                  </a:lnTo>
                  <a:lnTo>
                    <a:pt x="17665" y="4891"/>
                  </a:lnTo>
                  <a:lnTo>
                    <a:pt x="17665" y="4934"/>
                  </a:lnTo>
                  <a:lnTo>
                    <a:pt x="17676" y="4977"/>
                  </a:lnTo>
                  <a:lnTo>
                    <a:pt x="17699" y="5020"/>
                  </a:lnTo>
                  <a:lnTo>
                    <a:pt x="17721" y="5055"/>
                  </a:lnTo>
                  <a:lnTo>
                    <a:pt x="17766" y="5091"/>
                  </a:lnTo>
                  <a:lnTo>
                    <a:pt x="17799" y="5127"/>
                  </a:lnTo>
                  <a:lnTo>
                    <a:pt x="17855" y="5155"/>
                  </a:lnTo>
                  <a:lnTo>
                    <a:pt x="17911" y="5184"/>
                  </a:lnTo>
                  <a:lnTo>
                    <a:pt x="17967" y="5205"/>
                  </a:lnTo>
                  <a:lnTo>
                    <a:pt x="18035" y="5220"/>
                  </a:lnTo>
                  <a:lnTo>
                    <a:pt x="18102" y="5227"/>
                  </a:lnTo>
                  <a:lnTo>
                    <a:pt x="26301" y="6148"/>
                  </a:lnTo>
                  <a:lnTo>
                    <a:pt x="26368" y="6155"/>
                  </a:lnTo>
                  <a:lnTo>
                    <a:pt x="26435" y="6155"/>
                  </a:lnTo>
                  <a:lnTo>
                    <a:pt x="26514" y="6148"/>
                  </a:lnTo>
                  <a:lnTo>
                    <a:pt x="26581" y="6134"/>
                  </a:lnTo>
                  <a:lnTo>
                    <a:pt x="26637" y="6112"/>
                  </a:lnTo>
                  <a:lnTo>
                    <a:pt x="26704" y="6091"/>
                  </a:lnTo>
                  <a:lnTo>
                    <a:pt x="26749" y="6062"/>
                  </a:lnTo>
                  <a:lnTo>
                    <a:pt x="26805" y="6026"/>
                  </a:lnTo>
                  <a:lnTo>
                    <a:pt x="26839" y="5991"/>
                  </a:lnTo>
                  <a:lnTo>
                    <a:pt x="26872" y="5948"/>
                  </a:lnTo>
                  <a:lnTo>
                    <a:pt x="26895" y="5905"/>
                  </a:lnTo>
                  <a:lnTo>
                    <a:pt x="26917" y="5862"/>
                  </a:lnTo>
                  <a:lnTo>
                    <a:pt x="26917" y="5819"/>
                  </a:lnTo>
                  <a:lnTo>
                    <a:pt x="26917" y="5769"/>
                  </a:lnTo>
                  <a:lnTo>
                    <a:pt x="26895" y="5727"/>
                  </a:lnTo>
                  <a:lnTo>
                    <a:pt x="26872" y="5684"/>
                  </a:lnTo>
                  <a:lnTo>
                    <a:pt x="23624" y="800"/>
                  </a:lnTo>
                  <a:lnTo>
                    <a:pt x="23602" y="758"/>
                  </a:lnTo>
                  <a:lnTo>
                    <a:pt x="23557" y="722"/>
                  </a:lnTo>
                  <a:lnTo>
                    <a:pt x="23512" y="693"/>
                  </a:lnTo>
                  <a:lnTo>
                    <a:pt x="23467" y="665"/>
                  </a:lnTo>
                  <a:lnTo>
                    <a:pt x="23411" y="643"/>
                  </a:lnTo>
                  <a:lnTo>
                    <a:pt x="23344" y="622"/>
                  </a:lnTo>
                  <a:lnTo>
                    <a:pt x="23277" y="608"/>
                  </a:lnTo>
                  <a:lnTo>
                    <a:pt x="23210" y="601"/>
                  </a:lnTo>
                  <a:lnTo>
                    <a:pt x="23142" y="593"/>
                  </a:lnTo>
                  <a:lnTo>
                    <a:pt x="23075" y="601"/>
                  </a:lnTo>
                  <a:lnTo>
                    <a:pt x="23008" y="608"/>
                  </a:lnTo>
                  <a:lnTo>
                    <a:pt x="22941" y="622"/>
                  </a:lnTo>
                  <a:lnTo>
                    <a:pt x="22885" y="636"/>
                  </a:lnTo>
                  <a:lnTo>
                    <a:pt x="22829" y="658"/>
                  </a:lnTo>
                  <a:lnTo>
                    <a:pt x="22773" y="686"/>
                  </a:lnTo>
                  <a:lnTo>
                    <a:pt x="22728" y="722"/>
                  </a:lnTo>
                  <a:lnTo>
                    <a:pt x="21541" y="1679"/>
                  </a:lnTo>
                  <a:lnTo>
                    <a:pt x="21283" y="1557"/>
                  </a:lnTo>
                  <a:lnTo>
                    <a:pt x="21014" y="1443"/>
                  </a:lnTo>
                  <a:lnTo>
                    <a:pt x="20745" y="1329"/>
                  </a:lnTo>
                  <a:lnTo>
                    <a:pt x="20476" y="1222"/>
                  </a:lnTo>
                  <a:lnTo>
                    <a:pt x="20208" y="1122"/>
                  </a:lnTo>
                  <a:lnTo>
                    <a:pt x="19928" y="1029"/>
                  </a:lnTo>
                  <a:lnTo>
                    <a:pt x="19648" y="929"/>
                  </a:lnTo>
                  <a:lnTo>
                    <a:pt x="19368" y="843"/>
                  </a:lnTo>
                  <a:lnTo>
                    <a:pt x="19076" y="758"/>
                  </a:lnTo>
                  <a:lnTo>
                    <a:pt x="18796" y="679"/>
                  </a:lnTo>
                  <a:lnTo>
                    <a:pt x="18505" y="601"/>
                  </a:lnTo>
                  <a:lnTo>
                    <a:pt x="18214" y="529"/>
                  </a:lnTo>
                  <a:lnTo>
                    <a:pt x="17911" y="465"/>
                  </a:lnTo>
                  <a:lnTo>
                    <a:pt x="17620" y="401"/>
                  </a:lnTo>
                  <a:lnTo>
                    <a:pt x="17318" y="344"/>
                  </a:lnTo>
                  <a:lnTo>
                    <a:pt x="17015" y="294"/>
                  </a:lnTo>
                  <a:lnTo>
                    <a:pt x="16713" y="244"/>
                  </a:lnTo>
                  <a:lnTo>
                    <a:pt x="16411" y="194"/>
                  </a:lnTo>
                  <a:lnTo>
                    <a:pt x="16097" y="158"/>
                  </a:lnTo>
                  <a:lnTo>
                    <a:pt x="15794" y="122"/>
                  </a:lnTo>
                  <a:lnTo>
                    <a:pt x="15481" y="94"/>
                  </a:lnTo>
                  <a:lnTo>
                    <a:pt x="15167" y="65"/>
                  </a:lnTo>
                  <a:lnTo>
                    <a:pt x="14865" y="44"/>
                  </a:lnTo>
                  <a:lnTo>
                    <a:pt x="14540" y="29"/>
                  </a:lnTo>
                  <a:lnTo>
                    <a:pt x="14226" y="15"/>
                  </a:lnTo>
                  <a:lnTo>
                    <a:pt x="13913" y="8"/>
                  </a:lnTo>
                  <a:lnTo>
                    <a:pt x="13599" y="1"/>
                  </a:lnTo>
                  <a:close/>
                </a:path>
              </a:pathLst>
            </a:custGeom>
            <a:solidFill>
              <a:srgbClr val="3C425A"/>
            </a:solidFill>
            <a:ln>
              <a:noFill/>
            </a:ln>
          </p:spPr>
          <p:txBody>
            <a:bodyPr spcFirstLastPara="1" wrap="square" lIns="113377" tIns="113377" rIns="113377" bIns="113377" anchor="ctr" anchorCtr="0">
              <a:noAutofit/>
            </a:bodyPr>
            <a:lstStyle/>
            <a:p>
              <a:pPr defTabSz="1133947">
                <a:buClr>
                  <a:srgbClr val="000000"/>
                </a:buClr>
                <a:defRPr/>
              </a:pPr>
              <a:endParaRPr sz="1736" b="1" kern="0" dirty="0">
                <a:solidFill>
                  <a:srgbClr val="000000"/>
                </a:solidFill>
                <a:latin typeface="Istok Web"/>
                <a:sym typeface="Arial"/>
              </a:endParaRPr>
            </a:p>
          </p:txBody>
        </p:sp>
        <p:sp>
          <p:nvSpPr>
            <p:cNvPr id="28" name="Google Shape;576;p45">
              <a:extLst>
                <a:ext uri="{FF2B5EF4-FFF2-40B4-BE49-F238E27FC236}">
                  <a16:creationId xmlns:a16="http://schemas.microsoft.com/office/drawing/2014/main" id="{BF65CB16-8FEA-AE1B-8696-8EF3B68A8DC3}"/>
                </a:ext>
              </a:extLst>
            </p:cNvPr>
            <p:cNvSpPr/>
            <p:nvPr/>
          </p:nvSpPr>
          <p:spPr>
            <a:xfrm flipH="1">
              <a:off x="6939396" y="968241"/>
              <a:ext cx="492529" cy="301775"/>
            </a:xfrm>
            <a:custGeom>
              <a:avLst/>
              <a:gdLst/>
              <a:ahLst/>
              <a:cxnLst/>
              <a:rect l="l" t="t" r="r" b="b"/>
              <a:pathLst>
                <a:path w="26917" h="10746" extrusionOk="0">
                  <a:moveTo>
                    <a:pt x="8368" y="672"/>
                  </a:moveTo>
                  <a:lnTo>
                    <a:pt x="8614" y="679"/>
                  </a:lnTo>
                  <a:lnTo>
                    <a:pt x="8849" y="686"/>
                  </a:lnTo>
                  <a:lnTo>
                    <a:pt x="9085" y="708"/>
                  </a:lnTo>
                  <a:lnTo>
                    <a:pt x="9309" y="729"/>
                  </a:lnTo>
                  <a:lnTo>
                    <a:pt x="9544" y="765"/>
                  </a:lnTo>
                  <a:lnTo>
                    <a:pt x="9757" y="800"/>
                  </a:lnTo>
                  <a:lnTo>
                    <a:pt x="9981" y="850"/>
                  </a:lnTo>
                  <a:lnTo>
                    <a:pt x="10194" y="908"/>
                  </a:lnTo>
                  <a:lnTo>
                    <a:pt x="10395" y="965"/>
                  </a:lnTo>
                  <a:lnTo>
                    <a:pt x="10597" y="1036"/>
                  </a:lnTo>
                  <a:lnTo>
                    <a:pt x="10787" y="1115"/>
                  </a:lnTo>
                  <a:lnTo>
                    <a:pt x="10978" y="1193"/>
                  </a:lnTo>
                  <a:lnTo>
                    <a:pt x="11157" y="1286"/>
                  </a:lnTo>
                  <a:lnTo>
                    <a:pt x="11325" y="1379"/>
                  </a:lnTo>
                  <a:lnTo>
                    <a:pt x="11493" y="1479"/>
                  </a:lnTo>
                  <a:lnTo>
                    <a:pt x="11650" y="1593"/>
                  </a:lnTo>
                  <a:lnTo>
                    <a:pt x="11795" y="1707"/>
                  </a:lnTo>
                  <a:lnTo>
                    <a:pt x="11941" y="1821"/>
                  </a:lnTo>
                  <a:lnTo>
                    <a:pt x="12075" y="1950"/>
                  </a:lnTo>
                  <a:lnTo>
                    <a:pt x="12199" y="2086"/>
                  </a:lnTo>
                  <a:lnTo>
                    <a:pt x="12322" y="2221"/>
                  </a:lnTo>
                  <a:lnTo>
                    <a:pt x="12423" y="2364"/>
                  </a:lnTo>
                  <a:lnTo>
                    <a:pt x="12523" y="2507"/>
                  </a:lnTo>
                  <a:lnTo>
                    <a:pt x="12613" y="2657"/>
                  </a:lnTo>
                  <a:lnTo>
                    <a:pt x="12691" y="2814"/>
                  </a:lnTo>
                  <a:lnTo>
                    <a:pt x="12770" y="2978"/>
                  </a:lnTo>
                  <a:lnTo>
                    <a:pt x="12512" y="3021"/>
                  </a:lnTo>
                  <a:lnTo>
                    <a:pt x="12255" y="3049"/>
                  </a:lnTo>
                  <a:lnTo>
                    <a:pt x="12008" y="3078"/>
                  </a:lnTo>
                  <a:lnTo>
                    <a:pt x="11762" y="3099"/>
                  </a:lnTo>
                  <a:lnTo>
                    <a:pt x="11515" y="3106"/>
                  </a:lnTo>
                  <a:lnTo>
                    <a:pt x="11269" y="3114"/>
                  </a:lnTo>
                  <a:lnTo>
                    <a:pt x="11022" y="3106"/>
                  </a:lnTo>
                  <a:lnTo>
                    <a:pt x="10787" y="3099"/>
                  </a:lnTo>
                  <a:lnTo>
                    <a:pt x="10552" y="3078"/>
                  </a:lnTo>
                  <a:lnTo>
                    <a:pt x="10328" y="3056"/>
                  </a:lnTo>
                  <a:lnTo>
                    <a:pt x="10093" y="3021"/>
                  </a:lnTo>
                  <a:lnTo>
                    <a:pt x="9880" y="2985"/>
                  </a:lnTo>
                  <a:lnTo>
                    <a:pt x="9656" y="2935"/>
                  </a:lnTo>
                  <a:lnTo>
                    <a:pt x="9443" y="2885"/>
                  </a:lnTo>
                  <a:lnTo>
                    <a:pt x="9241" y="2821"/>
                  </a:lnTo>
                  <a:lnTo>
                    <a:pt x="9040" y="2750"/>
                  </a:lnTo>
                  <a:lnTo>
                    <a:pt x="8849" y="2671"/>
                  </a:lnTo>
                  <a:lnTo>
                    <a:pt x="8659" y="2592"/>
                  </a:lnTo>
                  <a:lnTo>
                    <a:pt x="8480" y="2500"/>
                  </a:lnTo>
                  <a:lnTo>
                    <a:pt x="8312" y="2407"/>
                  </a:lnTo>
                  <a:lnTo>
                    <a:pt x="8144" y="2307"/>
                  </a:lnTo>
                  <a:lnTo>
                    <a:pt x="7987" y="2193"/>
                  </a:lnTo>
                  <a:lnTo>
                    <a:pt x="7841" y="2078"/>
                  </a:lnTo>
                  <a:lnTo>
                    <a:pt x="7696" y="1964"/>
                  </a:lnTo>
                  <a:lnTo>
                    <a:pt x="7561" y="1836"/>
                  </a:lnTo>
                  <a:lnTo>
                    <a:pt x="7438" y="1707"/>
                  </a:lnTo>
                  <a:lnTo>
                    <a:pt x="7315" y="1564"/>
                  </a:lnTo>
                  <a:lnTo>
                    <a:pt x="7214" y="1429"/>
                  </a:lnTo>
                  <a:lnTo>
                    <a:pt x="7113" y="1279"/>
                  </a:lnTo>
                  <a:lnTo>
                    <a:pt x="7024" y="1129"/>
                  </a:lnTo>
                  <a:lnTo>
                    <a:pt x="6945" y="972"/>
                  </a:lnTo>
                  <a:lnTo>
                    <a:pt x="6867" y="808"/>
                  </a:lnTo>
                  <a:lnTo>
                    <a:pt x="7124" y="765"/>
                  </a:lnTo>
                  <a:lnTo>
                    <a:pt x="7382" y="736"/>
                  </a:lnTo>
                  <a:lnTo>
                    <a:pt x="7628" y="708"/>
                  </a:lnTo>
                  <a:lnTo>
                    <a:pt x="7875" y="686"/>
                  </a:lnTo>
                  <a:lnTo>
                    <a:pt x="8121" y="679"/>
                  </a:lnTo>
                  <a:lnTo>
                    <a:pt x="8368" y="672"/>
                  </a:lnTo>
                  <a:close/>
                  <a:moveTo>
                    <a:pt x="18404" y="672"/>
                  </a:moveTo>
                  <a:lnTo>
                    <a:pt x="18650" y="679"/>
                  </a:lnTo>
                  <a:lnTo>
                    <a:pt x="18897" y="686"/>
                  </a:lnTo>
                  <a:lnTo>
                    <a:pt x="19143" y="708"/>
                  </a:lnTo>
                  <a:lnTo>
                    <a:pt x="19390" y="736"/>
                  </a:lnTo>
                  <a:lnTo>
                    <a:pt x="19647" y="765"/>
                  </a:lnTo>
                  <a:lnTo>
                    <a:pt x="19905" y="808"/>
                  </a:lnTo>
                  <a:lnTo>
                    <a:pt x="19826" y="972"/>
                  </a:lnTo>
                  <a:lnTo>
                    <a:pt x="19748" y="1129"/>
                  </a:lnTo>
                  <a:lnTo>
                    <a:pt x="19658" y="1279"/>
                  </a:lnTo>
                  <a:lnTo>
                    <a:pt x="19558" y="1429"/>
                  </a:lnTo>
                  <a:lnTo>
                    <a:pt x="19457" y="1564"/>
                  </a:lnTo>
                  <a:lnTo>
                    <a:pt x="19334" y="1707"/>
                  </a:lnTo>
                  <a:lnTo>
                    <a:pt x="19210" y="1836"/>
                  </a:lnTo>
                  <a:lnTo>
                    <a:pt x="19076" y="1964"/>
                  </a:lnTo>
                  <a:lnTo>
                    <a:pt x="18942" y="2078"/>
                  </a:lnTo>
                  <a:lnTo>
                    <a:pt x="18785" y="2193"/>
                  </a:lnTo>
                  <a:lnTo>
                    <a:pt x="18628" y="2307"/>
                  </a:lnTo>
                  <a:lnTo>
                    <a:pt x="18460" y="2407"/>
                  </a:lnTo>
                  <a:lnTo>
                    <a:pt x="18292" y="2500"/>
                  </a:lnTo>
                  <a:lnTo>
                    <a:pt x="18113" y="2592"/>
                  </a:lnTo>
                  <a:lnTo>
                    <a:pt x="17922" y="2671"/>
                  </a:lnTo>
                  <a:lnTo>
                    <a:pt x="17732" y="2750"/>
                  </a:lnTo>
                  <a:lnTo>
                    <a:pt x="17530" y="2821"/>
                  </a:lnTo>
                  <a:lnTo>
                    <a:pt x="17329" y="2885"/>
                  </a:lnTo>
                  <a:lnTo>
                    <a:pt x="17116" y="2935"/>
                  </a:lnTo>
                  <a:lnTo>
                    <a:pt x="16892" y="2985"/>
                  </a:lnTo>
                  <a:lnTo>
                    <a:pt x="16679" y="3021"/>
                  </a:lnTo>
                  <a:lnTo>
                    <a:pt x="16444" y="3056"/>
                  </a:lnTo>
                  <a:lnTo>
                    <a:pt x="16220" y="3078"/>
                  </a:lnTo>
                  <a:lnTo>
                    <a:pt x="15984" y="3099"/>
                  </a:lnTo>
                  <a:lnTo>
                    <a:pt x="15749" y="3106"/>
                  </a:lnTo>
                  <a:lnTo>
                    <a:pt x="15503" y="3114"/>
                  </a:lnTo>
                  <a:lnTo>
                    <a:pt x="15268" y="3106"/>
                  </a:lnTo>
                  <a:lnTo>
                    <a:pt x="15021" y="3099"/>
                  </a:lnTo>
                  <a:lnTo>
                    <a:pt x="14764" y="3078"/>
                  </a:lnTo>
                  <a:lnTo>
                    <a:pt x="14517" y="3049"/>
                  </a:lnTo>
                  <a:lnTo>
                    <a:pt x="14260" y="3021"/>
                  </a:lnTo>
                  <a:lnTo>
                    <a:pt x="14013" y="2978"/>
                  </a:lnTo>
                  <a:lnTo>
                    <a:pt x="14080" y="2814"/>
                  </a:lnTo>
                  <a:lnTo>
                    <a:pt x="14159" y="2657"/>
                  </a:lnTo>
                  <a:lnTo>
                    <a:pt x="14248" y="2507"/>
                  </a:lnTo>
                  <a:lnTo>
                    <a:pt x="14349" y="2364"/>
                  </a:lnTo>
                  <a:lnTo>
                    <a:pt x="14461" y="2221"/>
                  </a:lnTo>
                  <a:lnTo>
                    <a:pt x="14573" y="2086"/>
                  </a:lnTo>
                  <a:lnTo>
                    <a:pt x="14696" y="1950"/>
                  </a:lnTo>
                  <a:lnTo>
                    <a:pt x="14831" y="1821"/>
                  </a:lnTo>
                  <a:lnTo>
                    <a:pt x="14976" y="1707"/>
                  </a:lnTo>
                  <a:lnTo>
                    <a:pt x="15122" y="1593"/>
                  </a:lnTo>
                  <a:lnTo>
                    <a:pt x="15279" y="1479"/>
                  </a:lnTo>
                  <a:lnTo>
                    <a:pt x="15447" y="1379"/>
                  </a:lnTo>
                  <a:lnTo>
                    <a:pt x="15615" y="1286"/>
                  </a:lnTo>
                  <a:lnTo>
                    <a:pt x="15794" y="1193"/>
                  </a:lnTo>
                  <a:lnTo>
                    <a:pt x="15984" y="1115"/>
                  </a:lnTo>
                  <a:lnTo>
                    <a:pt x="16175" y="1036"/>
                  </a:lnTo>
                  <a:lnTo>
                    <a:pt x="16377" y="965"/>
                  </a:lnTo>
                  <a:lnTo>
                    <a:pt x="16589" y="908"/>
                  </a:lnTo>
                  <a:lnTo>
                    <a:pt x="16791" y="850"/>
                  </a:lnTo>
                  <a:lnTo>
                    <a:pt x="17015" y="800"/>
                  </a:lnTo>
                  <a:lnTo>
                    <a:pt x="17239" y="765"/>
                  </a:lnTo>
                  <a:lnTo>
                    <a:pt x="17463" y="729"/>
                  </a:lnTo>
                  <a:lnTo>
                    <a:pt x="17687" y="708"/>
                  </a:lnTo>
                  <a:lnTo>
                    <a:pt x="17922" y="686"/>
                  </a:lnTo>
                  <a:lnTo>
                    <a:pt x="18157" y="679"/>
                  </a:lnTo>
                  <a:lnTo>
                    <a:pt x="18404" y="672"/>
                  </a:lnTo>
                  <a:close/>
                  <a:moveTo>
                    <a:pt x="23724" y="1200"/>
                  </a:moveTo>
                  <a:lnTo>
                    <a:pt x="25819" y="1436"/>
                  </a:lnTo>
                  <a:lnTo>
                    <a:pt x="25841" y="1629"/>
                  </a:lnTo>
                  <a:lnTo>
                    <a:pt x="25853" y="1814"/>
                  </a:lnTo>
                  <a:lnTo>
                    <a:pt x="25864" y="2007"/>
                  </a:lnTo>
                  <a:lnTo>
                    <a:pt x="25864" y="2200"/>
                  </a:lnTo>
                  <a:lnTo>
                    <a:pt x="25853" y="2385"/>
                  </a:lnTo>
                  <a:lnTo>
                    <a:pt x="25841" y="2571"/>
                  </a:lnTo>
                  <a:lnTo>
                    <a:pt x="25819" y="2764"/>
                  </a:lnTo>
                  <a:lnTo>
                    <a:pt x="25797" y="2949"/>
                  </a:lnTo>
                  <a:lnTo>
                    <a:pt x="25763" y="3135"/>
                  </a:lnTo>
                  <a:lnTo>
                    <a:pt x="25718" y="3321"/>
                  </a:lnTo>
                  <a:lnTo>
                    <a:pt x="25673" y="3506"/>
                  </a:lnTo>
                  <a:lnTo>
                    <a:pt x="25617" y="3692"/>
                  </a:lnTo>
                  <a:lnTo>
                    <a:pt x="25561" y="3870"/>
                  </a:lnTo>
                  <a:lnTo>
                    <a:pt x="25494" y="4056"/>
                  </a:lnTo>
                  <a:lnTo>
                    <a:pt x="25416" y="4234"/>
                  </a:lnTo>
                  <a:lnTo>
                    <a:pt x="25337" y="4413"/>
                  </a:lnTo>
                  <a:lnTo>
                    <a:pt x="25248" y="4591"/>
                  </a:lnTo>
                  <a:lnTo>
                    <a:pt x="25158" y="4770"/>
                  </a:lnTo>
                  <a:lnTo>
                    <a:pt x="25057" y="4941"/>
                  </a:lnTo>
                  <a:lnTo>
                    <a:pt x="24945" y="5120"/>
                  </a:lnTo>
                  <a:lnTo>
                    <a:pt x="24833" y="5291"/>
                  </a:lnTo>
                  <a:lnTo>
                    <a:pt x="24710" y="5462"/>
                  </a:lnTo>
                  <a:lnTo>
                    <a:pt x="24587" y="5627"/>
                  </a:lnTo>
                  <a:lnTo>
                    <a:pt x="24452" y="5798"/>
                  </a:lnTo>
                  <a:lnTo>
                    <a:pt x="24307" y="5962"/>
                  </a:lnTo>
                  <a:lnTo>
                    <a:pt x="24161" y="6126"/>
                  </a:lnTo>
                  <a:lnTo>
                    <a:pt x="24004" y="6291"/>
                  </a:lnTo>
                  <a:lnTo>
                    <a:pt x="23848" y="6448"/>
                  </a:lnTo>
                  <a:lnTo>
                    <a:pt x="23680" y="6605"/>
                  </a:lnTo>
                  <a:lnTo>
                    <a:pt x="23512" y="6762"/>
                  </a:lnTo>
                  <a:lnTo>
                    <a:pt x="23332" y="6919"/>
                  </a:lnTo>
                  <a:lnTo>
                    <a:pt x="23153" y="7069"/>
                  </a:lnTo>
                  <a:lnTo>
                    <a:pt x="22918" y="7247"/>
                  </a:lnTo>
                  <a:lnTo>
                    <a:pt x="22672" y="7426"/>
                  </a:lnTo>
                  <a:lnTo>
                    <a:pt x="22425" y="7597"/>
                  </a:lnTo>
                  <a:lnTo>
                    <a:pt x="22179" y="7761"/>
                  </a:lnTo>
                  <a:lnTo>
                    <a:pt x="21910" y="7925"/>
                  </a:lnTo>
                  <a:lnTo>
                    <a:pt x="21652" y="8075"/>
                  </a:lnTo>
                  <a:lnTo>
                    <a:pt x="21372" y="8225"/>
                  </a:lnTo>
                  <a:lnTo>
                    <a:pt x="21103" y="8368"/>
                  </a:lnTo>
                  <a:lnTo>
                    <a:pt x="20823" y="8504"/>
                  </a:lnTo>
                  <a:lnTo>
                    <a:pt x="20532" y="8639"/>
                  </a:lnTo>
                  <a:lnTo>
                    <a:pt x="20241" y="8761"/>
                  </a:lnTo>
                  <a:lnTo>
                    <a:pt x="19938" y="8882"/>
                  </a:lnTo>
                  <a:lnTo>
                    <a:pt x="19647" y="8996"/>
                  </a:lnTo>
                  <a:lnTo>
                    <a:pt x="19334" y="9103"/>
                  </a:lnTo>
                  <a:lnTo>
                    <a:pt x="19031" y="9211"/>
                  </a:lnTo>
                  <a:lnTo>
                    <a:pt x="18718" y="9303"/>
                  </a:lnTo>
                  <a:lnTo>
                    <a:pt x="18404" y="9396"/>
                  </a:lnTo>
                  <a:lnTo>
                    <a:pt x="18079" y="9482"/>
                  </a:lnTo>
                  <a:lnTo>
                    <a:pt x="17754" y="9560"/>
                  </a:lnTo>
                  <a:lnTo>
                    <a:pt x="17429" y="9639"/>
                  </a:lnTo>
                  <a:lnTo>
                    <a:pt x="17105" y="9703"/>
                  </a:lnTo>
                  <a:lnTo>
                    <a:pt x="16769" y="9767"/>
                  </a:lnTo>
                  <a:lnTo>
                    <a:pt x="16444" y="9825"/>
                  </a:lnTo>
                  <a:lnTo>
                    <a:pt x="16108" y="9875"/>
                  </a:lnTo>
                  <a:lnTo>
                    <a:pt x="15772" y="9917"/>
                  </a:lnTo>
                  <a:lnTo>
                    <a:pt x="15424" y="9960"/>
                  </a:lnTo>
                  <a:lnTo>
                    <a:pt x="15088" y="9989"/>
                  </a:lnTo>
                  <a:lnTo>
                    <a:pt x="14752" y="10017"/>
                  </a:lnTo>
                  <a:lnTo>
                    <a:pt x="14405" y="10039"/>
                  </a:lnTo>
                  <a:lnTo>
                    <a:pt x="14058" y="10053"/>
                  </a:lnTo>
                  <a:lnTo>
                    <a:pt x="13722" y="10060"/>
                  </a:lnTo>
                  <a:lnTo>
                    <a:pt x="13375" y="10067"/>
                  </a:lnTo>
                  <a:lnTo>
                    <a:pt x="12859" y="10060"/>
                  </a:lnTo>
                  <a:lnTo>
                    <a:pt x="12355" y="10039"/>
                  </a:lnTo>
                  <a:lnTo>
                    <a:pt x="11840" y="10003"/>
                  </a:lnTo>
                  <a:lnTo>
                    <a:pt x="11336" y="9960"/>
                  </a:lnTo>
                  <a:lnTo>
                    <a:pt x="10832" y="9903"/>
                  </a:lnTo>
                  <a:lnTo>
                    <a:pt x="10328" y="9825"/>
                  </a:lnTo>
                  <a:lnTo>
                    <a:pt x="9824" y="9739"/>
                  </a:lnTo>
                  <a:lnTo>
                    <a:pt x="9331" y="9639"/>
                  </a:lnTo>
                  <a:lnTo>
                    <a:pt x="8849" y="9525"/>
                  </a:lnTo>
                  <a:lnTo>
                    <a:pt x="8357" y="9396"/>
                  </a:lnTo>
                  <a:lnTo>
                    <a:pt x="7886" y="9253"/>
                  </a:lnTo>
                  <a:lnTo>
                    <a:pt x="7416" y="9103"/>
                  </a:lnTo>
                  <a:lnTo>
                    <a:pt x="6956" y="8932"/>
                  </a:lnTo>
                  <a:lnTo>
                    <a:pt x="6497" y="8746"/>
                  </a:lnTo>
                  <a:lnTo>
                    <a:pt x="6049" y="8554"/>
                  </a:lnTo>
                  <a:lnTo>
                    <a:pt x="5624" y="8340"/>
                  </a:lnTo>
                  <a:lnTo>
                    <a:pt x="5534" y="8304"/>
                  </a:lnTo>
                  <a:lnTo>
                    <a:pt x="5433" y="8282"/>
                  </a:lnTo>
                  <a:lnTo>
                    <a:pt x="5332" y="8268"/>
                  </a:lnTo>
                  <a:lnTo>
                    <a:pt x="5231" y="8268"/>
                  </a:lnTo>
                  <a:lnTo>
                    <a:pt x="5131" y="8282"/>
                  </a:lnTo>
                  <a:lnTo>
                    <a:pt x="5041" y="8311"/>
                  </a:lnTo>
                  <a:lnTo>
                    <a:pt x="4951" y="8347"/>
                  </a:lnTo>
                  <a:lnTo>
                    <a:pt x="4873" y="8397"/>
                  </a:lnTo>
                  <a:lnTo>
                    <a:pt x="3921" y="9161"/>
                  </a:lnTo>
                  <a:lnTo>
                    <a:pt x="1401" y="5370"/>
                  </a:lnTo>
                  <a:lnTo>
                    <a:pt x="7763" y="6084"/>
                  </a:lnTo>
                  <a:lnTo>
                    <a:pt x="6800" y="6855"/>
                  </a:lnTo>
                  <a:lnTo>
                    <a:pt x="6744" y="6912"/>
                  </a:lnTo>
                  <a:lnTo>
                    <a:pt x="6710" y="6969"/>
                  </a:lnTo>
                  <a:lnTo>
                    <a:pt x="6688" y="7033"/>
                  </a:lnTo>
                  <a:lnTo>
                    <a:pt x="6688" y="7097"/>
                  </a:lnTo>
                  <a:lnTo>
                    <a:pt x="6710" y="7162"/>
                  </a:lnTo>
                  <a:lnTo>
                    <a:pt x="6755" y="7226"/>
                  </a:lnTo>
                  <a:lnTo>
                    <a:pt x="6811" y="7276"/>
                  </a:lnTo>
                  <a:lnTo>
                    <a:pt x="6889" y="7326"/>
                  </a:lnTo>
                  <a:lnTo>
                    <a:pt x="7248" y="7504"/>
                  </a:lnTo>
                  <a:lnTo>
                    <a:pt x="7617" y="7668"/>
                  </a:lnTo>
                  <a:lnTo>
                    <a:pt x="7998" y="7818"/>
                  </a:lnTo>
                  <a:lnTo>
                    <a:pt x="8390" y="7961"/>
                  </a:lnTo>
                  <a:lnTo>
                    <a:pt x="8782" y="8090"/>
                  </a:lnTo>
                  <a:lnTo>
                    <a:pt x="9185" y="8211"/>
                  </a:lnTo>
                  <a:lnTo>
                    <a:pt x="9589" y="8318"/>
                  </a:lnTo>
                  <a:lnTo>
                    <a:pt x="9992" y="8411"/>
                  </a:lnTo>
                  <a:lnTo>
                    <a:pt x="10406" y="8497"/>
                  </a:lnTo>
                  <a:lnTo>
                    <a:pt x="10821" y="8568"/>
                  </a:lnTo>
                  <a:lnTo>
                    <a:pt x="11246" y="8632"/>
                  </a:lnTo>
                  <a:lnTo>
                    <a:pt x="11672" y="8682"/>
                  </a:lnTo>
                  <a:lnTo>
                    <a:pt x="12098" y="8718"/>
                  </a:lnTo>
                  <a:lnTo>
                    <a:pt x="12523" y="8746"/>
                  </a:lnTo>
                  <a:lnTo>
                    <a:pt x="12949" y="8768"/>
                  </a:lnTo>
                  <a:lnTo>
                    <a:pt x="13666" y="8768"/>
                  </a:lnTo>
                  <a:lnTo>
                    <a:pt x="13957" y="8761"/>
                  </a:lnTo>
                  <a:lnTo>
                    <a:pt x="14237" y="8746"/>
                  </a:lnTo>
                  <a:lnTo>
                    <a:pt x="14528" y="8732"/>
                  </a:lnTo>
                  <a:lnTo>
                    <a:pt x="14808" y="8711"/>
                  </a:lnTo>
                  <a:lnTo>
                    <a:pt x="15100" y="8682"/>
                  </a:lnTo>
                  <a:lnTo>
                    <a:pt x="15380" y="8647"/>
                  </a:lnTo>
                  <a:lnTo>
                    <a:pt x="15660" y="8611"/>
                  </a:lnTo>
                  <a:lnTo>
                    <a:pt x="15940" y="8568"/>
                  </a:lnTo>
                  <a:lnTo>
                    <a:pt x="16220" y="8518"/>
                  </a:lnTo>
                  <a:lnTo>
                    <a:pt x="16500" y="8468"/>
                  </a:lnTo>
                  <a:lnTo>
                    <a:pt x="16769" y="8411"/>
                  </a:lnTo>
                  <a:lnTo>
                    <a:pt x="17049" y="8347"/>
                  </a:lnTo>
                  <a:lnTo>
                    <a:pt x="17317" y="8282"/>
                  </a:lnTo>
                  <a:lnTo>
                    <a:pt x="17586" y="8211"/>
                  </a:lnTo>
                  <a:lnTo>
                    <a:pt x="17844" y="8133"/>
                  </a:lnTo>
                  <a:lnTo>
                    <a:pt x="18113" y="8054"/>
                  </a:lnTo>
                  <a:lnTo>
                    <a:pt x="18370" y="7968"/>
                  </a:lnTo>
                  <a:lnTo>
                    <a:pt x="18628" y="7876"/>
                  </a:lnTo>
                  <a:lnTo>
                    <a:pt x="18874" y="7783"/>
                  </a:lnTo>
                  <a:lnTo>
                    <a:pt x="19121" y="7683"/>
                  </a:lnTo>
                  <a:lnTo>
                    <a:pt x="19367" y="7576"/>
                  </a:lnTo>
                  <a:lnTo>
                    <a:pt x="19602" y="7461"/>
                  </a:lnTo>
                  <a:lnTo>
                    <a:pt x="19838" y="7347"/>
                  </a:lnTo>
                  <a:lnTo>
                    <a:pt x="20073" y="7233"/>
                  </a:lnTo>
                  <a:lnTo>
                    <a:pt x="20297" y="7104"/>
                  </a:lnTo>
                  <a:lnTo>
                    <a:pt x="20521" y="6976"/>
                  </a:lnTo>
                  <a:lnTo>
                    <a:pt x="20745" y="6840"/>
                  </a:lnTo>
                  <a:lnTo>
                    <a:pt x="20958" y="6705"/>
                  </a:lnTo>
                  <a:lnTo>
                    <a:pt x="21159" y="6562"/>
                  </a:lnTo>
                  <a:lnTo>
                    <a:pt x="21361" y="6412"/>
                  </a:lnTo>
                  <a:lnTo>
                    <a:pt x="21563" y="6262"/>
                  </a:lnTo>
                  <a:lnTo>
                    <a:pt x="21719" y="6126"/>
                  </a:lnTo>
                  <a:lnTo>
                    <a:pt x="21887" y="5991"/>
                  </a:lnTo>
                  <a:lnTo>
                    <a:pt x="22033" y="5848"/>
                  </a:lnTo>
                  <a:lnTo>
                    <a:pt x="22179" y="5705"/>
                  </a:lnTo>
                  <a:lnTo>
                    <a:pt x="22324" y="5562"/>
                  </a:lnTo>
                  <a:lnTo>
                    <a:pt x="22459" y="5412"/>
                  </a:lnTo>
                  <a:lnTo>
                    <a:pt x="22582" y="5270"/>
                  </a:lnTo>
                  <a:lnTo>
                    <a:pt x="22705" y="5120"/>
                  </a:lnTo>
                  <a:lnTo>
                    <a:pt x="22940" y="4813"/>
                  </a:lnTo>
                  <a:lnTo>
                    <a:pt x="23142" y="4506"/>
                  </a:lnTo>
                  <a:lnTo>
                    <a:pt x="23310" y="4192"/>
                  </a:lnTo>
                  <a:lnTo>
                    <a:pt x="23467" y="3870"/>
                  </a:lnTo>
                  <a:lnTo>
                    <a:pt x="23590" y="3542"/>
                  </a:lnTo>
                  <a:lnTo>
                    <a:pt x="23691" y="3214"/>
                  </a:lnTo>
                  <a:lnTo>
                    <a:pt x="23758" y="2885"/>
                  </a:lnTo>
                  <a:lnTo>
                    <a:pt x="23803" y="2550"/>
                  </a:lnTo>
                  <a:lnTo>
                    <a:pt x="23825" y="2214"/>
                  </a:lnTo>
                  <a:lnTo>
                    <a:pt x="23825" y="2050"/>
                  </a:lnTo>
                  <a:lnTo>
                    <a:pt x="23825" y="1879"/>
                  </a:lnTo>
                  <a:lnTo>
                    <a:pt x="23814" y="1707"/>
                  </a:lnTo>
                  <a:lnTo>
                    <a:pt x="23792" y="1543"/>
                  </a:lnTo>
                  <a:lnTo>
                    <a:pt x="23758" y="1372"/>
                  </a:lnTo>
                  <a:lnTo>
                    <a:pt x="23724" y="1200"/>
                  </a:lnTo>
                  <a:close/>
                  <a:moveTo>
                    <a:pt x="8088" y="1"/>
                  </a:moveTo>
                  <a:lnTo>
                    <a:pt x="7763" y="22"/>
                  </a:lnTo>
                  <a:lnTo>
                    <a:pt x="7427" y="44"/>
                  </a:lnTo>
                  <a:lnTo>
                    <a:pt x="7091" y="87"/>
                  </a:lnTo>
                  <a:lnTo>
                    <a:pt x="6755" y="129"/>
                  </a:lnTo>
                  <a:lnTo>
                    <a:pt x="6419" y="194"/>
                  </a:lnTo>
                  <a:lnTo>
                    <a:pt x="6072" y="265"/>
                  </a:lnTo>
                  <a:lnTo>
                    <a:pt x="5982" y="286"/>
                  </a:lnTo>
                  <a:lnTo>
                    <a:pt x="5915" y="322"/>
                  </a:lnTo>
                  <a:lnTo>
                    <a:pt x="5848" y="365"/>
                  </a:lnTo>
                  <a:lnTo>
                    <a:pt x="5792" y="415"/>
                  </a:lnTo>
                  <a:lnTo>
                    <a:pt x="5758" y="465"/>
                  </a:lnTo>
                  <a:lnTo>
                    <a:pt x="5736" y="522"/>
                  </a:lnTo>
                  <a:lnTo>
                    <a:pt x="5724" y="579"/>
                  </a:lnTo>
                  <a:lnTo>
                    <a:pt x="5736" y="643"/>
                  </a:lnTo>
                  <a:lnTo>
                    <a:pt x="5803" y="865"/>
                  </a:lnTo>
                  <a:lnTo>
                    <a:pt x="5892" y="1086"/>
                  </a:lnTo>
                  <a:lnTo>
                    <a:pt x="5993" y="1293"/>
                  </a:lnTo>
                  <a:lnTo>
                    <a:pt x="6116" y="1500"/>
                  </a:lnTo>
                  <a:lnTo>
                    <a:pt x="6240" y="1693"/>
                  </a:lnTo>
                  <a:lnTo>
                    <a:pt x="6385" y="1886"/>
                  </a:lnTo>
                  <a:lnTo>
                    <a:pt x="6542" y="2064"/>
                  </a:lnTo>
                  <a:lnTo>
                    <a:pt x="6710" y="2243"/>
                  </a:lnTo>
                  <a:lnTo>
                    <a:pt x="6900" y="2407"/>
                  </a:lnTo>
                  <a:lnTo>
                    <a:pt x="7091" y="2571"/>
                  </a:lnTo>
                  <a:lnTo>
                    <a:pt x="7304" y="2721"/>
                  </a:lnTo>
                  <a:lnTo>
                    <a:pt x="7516" y="2857"/>
                  </a:lnTo>
                  <a:lnTo>
                    <a:pt x="7752" y="2992"/>
                  </a:lnTo>
                  <a:lnTo>
                    <a:pt x="7998" y="3114"/>
                  </a:lnTo>
                  <a:lnTo>
                    <a:pt x="8245" y="3228"/>
                  </a:lnTo>
                  <a:lnTo>
                    <a:pt x="8513" y="3335"/>
                  </a:lnTo>
                  <a:lnTo>
                    <a:pt x="8827" y="3442"/>
                  </a:lnTo>
                  <a:lnTo>
                    <a:pt x="9152" y="3535"/>
                  </a:lnTo>
                  <a:lnTo>
                    <a:pt x="9477" y="3613"/>
                  </a:lnTo>
                  <a:lnTo>
                    <a:pt x="9824" y="3670"/>
                  </a:lnTo>
                  <a:lnTo>
                    <a:pt x="10171" y="3720"/>
                  </a:lnTo>
                  <a:lnTo>
                    <a:pt x="10518" y="3756"/>
                  </a:lnTo>
                  <a:lnTo>
                    <a:pt x="10888" y="3778"/>
                  </a:lnTo>
                  <a:lnTo>
                    <a:pt x="11246" y="3785"/>
                  </a:lnTo>
                  <a:lnTo>
                    <a:pt x="11650" y="3778"/>
                  </a:lnTo>
                  <a:lnTo>
                    <a:pt x="12042" y="3756"/>
                  </a:lnTo>
                  <a:lnTo>
                    <a:pt x="12445" y="3713"/>
                  </a:lnTo>
                  <a:lnTo>
                    <a:pt x="12859" y="3656"/>
                  </a:lnTo>
                  <a:lnTo>
                    <a:pt x="12859" y="8090"/>
                  </a:lnTo>
                  <a:lnTo>
                    <a:pt x="12535" y="8075"/>
                  </a:lnTo>
                  <a:lnTo>
                    <a:pt x="12221" y="8054"/>
                  </a:lnTo>
                  <a:lnTo>
                    <a:pt x="11896" y="8025"/>
                  </a:lnTo>
                  <a:lnTo>
                    <a:pt x="11582" y="7990"/>
                  </a:lnTo>
                  <a:lnTo>
                    <a:pt x="11269" y="7947"/>
                  </a:lnTo>
                  <a:lnTo>
                    <a:pt x="10944" y="7897"/>
                  </a:lnTo>
                  <a:lnTo>
                    <a:pt x="10642" y="7840"/>
                  </a:lnTo>
                  <a:lnTo>
                    <a:pt x="10328" y="7776"/>
                  </a:lnTo>
                  <a:lnTo>
                    <a:pt x="10014" y="7704"/>
                  </a:lnTo>
                  <a:lnTo>
                    <a:pt x="9712" y="7626"/>
                  </a:lnTo>
                  <a:lnTo>
                    <a:pt x="9409" y="7540"/>
                  </a:lnTo>
                  <a:lnTo>
                    <a:pt x="9118" y="7447"/>
                  </a:lnTo>
                  <a:lnTo>
                    <a:pt x="8827" y="7347"/>
                  </a:lnTo>
                  <a:lnTo>
                    <a:pt x="8536" y="7240"/>
                  </a:lnTo>
                  <a:lnTo>
                    <a:pt x="8245" y="7126"/>
                  </a:lnTo>
                  <a:lnTo>
                    <a:pt x="7965" y="7005"/>
                  </a:lnTo>
                  <a:lnTo>
                    <a:pt x="9141" y="6062"/>
                  </a:lnTo>
                  <a:lnTo>
                    <a:pt x="9185" y="6026"/>
                  </a:lnTo>
                  <a:lnTo>
                    <a:pt x="9208" y="5984"/>
                  </a:lnTo>
                  <a:lnTo>
                    <a:pt x="9230" y="5941"/>
                  </a:lnTo>
                  <a:lnTo>
                    <a:pt x="9253" y="5905"/>
                  </a:lnTo>
                  <a:lnTo>
                    <a:pt x="9253" y="5855"/>
                  </a:lnTo>
                  <a:lnTo>
                    <a:pt x="9253" y="5812"/>
                  </a:lnTo>
                  <a:lnTo>
                    <a:pt x="9241" y="5769"/>
                  </a:lnTo>
                  <a:lnTo>
                    <a:pt x="9219" y="5727"/>
                  </a:lnTo>
                  <a:lnTo>
                    <a:pt x="9197" y="5691"/>
                  </a:lnTo>
                  <a:lnTo>
                    <a:pt x="9152" y="5655"/>
                  </a:lnTo>
                  <a:lnTo>
                    <a:pt x="9118" y="5619"/>
                  </a:lnTo>
                  <a:lnTo>
                    <a:pt x="9062" y="5591"/>
                  </a:lnTo>
                  <a:lnTo>
                    <a:pt x="9006" y="5562"/>
                  </a:lnTo>
                  <a:lnTo>
                    <a:pt x="8950" y="5541"/>
                  </a:lnTo>
                  <a:lnTo>
                    <a:pt x="8883" y="5527"/>
                  </a:lnTo>
                  <a:lnTo>
                    <a:pt x="8816" y="5520"/>
                  </a:lnTo>
                  <a:lnTo>
                    <a:pt x="617" y="4599"/>
                  </a:lnTo>
                  <a:lnTo>
                    <a:pt x="549" y="4591"/>
                  </a:lnTo>
                  <a:lnTo>
                    <a:pt x="482" y="4599"/>
                  </a:lnTo>
                  <a:lnTo>
                    <a:pt x="404" y="4606"/>
                  </a:lnTo>
                  <a:lnTo>
                    <a:pt x="337" y="4613"/>
                  </a:lnTo>
                  <a:lnTo>
                    <a:pt x="281" y="4634"/>
                  </a:lnTo>
                  <a:lnTo>
                    <a:pt x="213" y="4656"/>
                  </a:lnTo>
                  <a:lnTo>
                    <a:pt x="169" y="4684"/>
                  </a:lnTo>
                  <a:lnTo>
                    <a:pt x="113" y="4720"/>
                  </a:lnTo>
                  <a:lnTo>
                    <a:pt x="79" y="4756"/>
                  </a:lnTo>
                  <a:lnTo>
                    <a:pt x="45" y="4798"/>
                  </a:lnTo>
                  <a:lnTo>
                    <a:pt x="23" y="4841"/>
                  </a:lnTo>
                  <a:lnTo>
                    <a:pt x="1" y="4884"/>
                  </a:lnTo>
                  <a:lnTo>
                    <a:pt x="1" y="4927"/>
                  </a:lnTo>
                  <a:lnTo>
                    <a:pt x="1" y="4977"/>
                  </a:lnTo>
                  <a:lnTo>
                    <a:pt x="23" y="5020"/>
                  </a:lnTo>
                  <a:lnTo>
                    <a:pt x="45" y="5063"/>
                  </a:lnTo>
                  <a:lnTo>
                    <a:pt x="3294" y="9946"/>
                  </a:lnTo>
                  <a:lnTo>
                    <a:pt x="3316" y="9989"/>
                  </a:lnTo>
                  <a:lnTo>
                    <a:pt x="3361" y="10024"/>
                  </a:lnTo>
                  <a:lnTo>
                    <a:pt x="3406" y="10053"/>
                  </a:lnTo>
                  <a:lnTo>
                    <a:pt x="3451" y="10082"/>
                  </a:lnTo>
                  <a:lnTo>
                    <a:pt x="3507" y="10110"/>
                  </a:lnTo>
                  <a:lnTo>
                    <a:pt x="3574" y="10124"/>
                  </a:lnTo>
                  <a:lnTo>
                    <a:pt x="3641" y="10139"/>
                  </a:lnTo>
                  <a:lnTo>
                    <a:pt x="3708" y="10153"/>
                  </a:lnTo>
                  <a:lnTo>
                    <a:pt x="3843" y="10153"/>
                  </a:lnTo>
                  <a:lnTo>
                    <a:pt x="3910" y="10139"/>
                  </a:lnTo>
                  <a:lnTo>
                    <a:pt x="3977" y="10132"/>
                  </a:lnTo>
                  <a:lnTo>
                    <a:pt x="4033" y="10110"/>
                  </a:lnTo>
                  <a:lnTo>
                    <a:pt x="4089" y="10089"/>
                  </a:lnTo>
                  <a:lnTo>
                    <a:pt x="4145" y="10060"/>
                  </a:lnTo>
                  <a:lnTo>
                    <a:pt x="4190" y="10024"/>
                  </a:lnTo>
                  <a:lnTo>
                    <a:pt x="5377" y="9075"/>
                  </a:lnTo>
                  <a:lnTo>
                    <a:pt x="5825" y="9275"/>
                  </a:lnTo>
                  <a:lnTo>
                    <a:pt x="6273" y="9460"/>
                  </a:lnTo>
                  <a:lnTo>
                    <a:pt x="6732" y="9632"/>
                  </a:lnTo>
                  <a:lnTo>
                    <a:pt x="7214" y="9796"/>
                  </a:lnTo>
                  <a:lnTo>
                    <a:pt x="7685" y="9946"/>
                  </a:lnTo>
                  <a:lnTo>
                    <a:pt x="8177" y="10082"/>
                  </a:lnTo>
                  <a:lnTo>
                    <a:pt x="8670" y="10210"/>
                  </a:lnTo>
                  <a:lnTo>
                    <a:pt x="9174" y="10317"/>
                  </a:lnTo>
                  <a:lnTo>
                    <a:pt x="9678" y="10417"/>
                  </a:lnTo>
                  <a:lnTo>
                    <a:pt x="10194" y="10503"/>
                  </a:lnTo>
                  <a:lnTo>
                    <a:pt x="10709" y="10574"/>
                  </a:lnTo>
                  <a:lnTo>
                    <a:pt x="11235" y="10638"/>
                  </a:lnTo>
                  <a:lnTo>
                    <a:pt x="11762" y="10681"/>
                  </a:lnTo>
                  <a:lnTo>
                    <a:pt x="12288" y="10717"/>
                  </a:lnTo>
                  <a:lnTo>
                    <a:pt x="12826" y="10738"/>
                  </a:lnTo>
                  <a:lnTo>
                    <a:pt x="13363" y="10745"/>
                  </a:lnTo>
                  <a:lnTo>
                    <a:pt x="13744" y="10738"/>
                  </a:lnTo>
                  <a:lnTo>
                    <a:pt x="14136" y="10731"/>
                  </a:lnTo>
                  <a:lnTo>
                    <a:pt x="14528" y="10710"/>
                  </a:lnTo>
                  <a:lnTo>
                    <a:pt x="14920" y="10688"/>
                  </a:lnTo>
                  <a:lnTo>
                    <a:pt x="15256" y="10660"/>
                  </a:lnTo>
                  <a:lnTo>
                    <a:pt x="15581" y="10631"/>
                  </a:lnTo>
                  <a:lnTo>
                    <a:pt x="15917" y="10588"/>
                  </a:lnTo>
                  <a:lnTo>
                    <a:pt x="16242" y="10553"/>
                  </a:lnTo>
                  <a:lnTo>
                    <a:pt x="16567" y="10503"/>
                  </a:lnTo>
                  <a:lnTo>
                    <a:pt x="16892" y="10453"/>
                  </a:lnTo>
                  <a:lnTo>
                    <a:pt x="17217" y="10396"/>
                  </a:lnTo>
                  <a:lnTo>
                    <a:pt x="17530" y="10331"/>
                  </a:lnTo>
                  <a:lnTo>
                    <a:pt x="17844" y="10267"/>
                  </a:lnTo>
                  <a:lnTo>
                    <a:pt x="18157" y="10196"/>
                  </a:lnTo>
                  <a:lnTo>
                    <a:pt x="18460" y="10117"/>
                  </a:lnTo>
                  <a:lnTo>
                    <a:pt x="18774" y="10039"/>
                  </a:lnTo>
                  <a:lnTo>
                    <a:pt x="19065" y="9953"/>
                  </a:lnTo>
                  <a:lnTo>
                    <a:pt x="19367" y="9860"/>
                  </a:lnTo>
                  <a:lnTo>
                    <a:pt x="19658" y="9767"/>
                  </a:lnTo>
                  <a:lnTo>
                    <a:pt x="19950" y="9667"/>
                  </a:lnTo>
                  <a:lnTo>
                    <a:pt x="20230" y="9560"/>
                  </a:lnTo>
                  <a:lnTo>
                    <a:pt x="20521" y="9453"/>
                  </a:lnTo>
                  <a:lnTo>
                    <a:pt x="20790" y="9339"/>
                  </a:lnTo>
                  <a:lnTo>
                    <a:pt x="21070" y="9225"/>
                  </a:lnTo>
                  <a:lnTo>
                    <a:pt x="21339" y="9103"/>
                  </a:lnTo>
                  <a:lnTo>
                    <a:pt x="21596" y="8975"/>
                  </a:lnTo>
                  <a:lnTo>
                    <a:pt x="21865" y="8846"/>
                  </a:lnTo>
                  <a:lnTo>
                    <a:pt x="22111" y="8711"/>
                  </a:lnTo>
                  <a:lnTo>
                    <a:pt x="22369" y="8575"/>
                  </a:lnTo>
                  <a:lnTo>
                    <a:pt x="22616" y="8432"/>
                  </a:lnTo>
                  <a:lnTo>
                    <a:pt x="22851" y="8282"/>
                  </a:lnTo>
                  <a:lnTo>
                    <a:pt x="23086" y="8133"/>
                  </a:lnTo>
                  <a:lnTo>
                    <a:pt x="23321" y="7975"/>
                  </a:lnTo>
                  <a:lnTo>
                    <a:pt x="23545" y="7818"/>
                  </a:lnTo>
                  <a:lnTo>
                    <a:pt x="23758" y="7654"/>
                  </a:lnTo>
                  <a:lnTo>
                    <a:pt x="23971" y="7490"/>
                  </a:lnTo>
                  <a:lnTo>
                    <a:pt x="24184" y="7319"/>
                  </a:lnTo>
                  <a:lnTo>
                    <a:pt x="24385" y="7140"/>
                  </a:lnTo>
                  <a:lnTo>
                    <a:pt x="24576" y="6969"/>
                  </a:lnTo>
                  <a:lnTo>
                    <a:pt x="24766" y="6790"/>
                  </a:lnTo>
                  <a:lnTo>
                    <a:pt x="24945" y="6605"/>
                  </a:lnTo>
                  <a:lnTo>
                    <a:pt x="25113" y="6426"/>
                  </a:lnTo>
                  <a:lnTo>
                    <a:pt x="25281" y="6241"/>
                  </a:lnTo>
                  <a:lnTo>
                    <a:pt x="25438" y="6048"/>
                  </a:lnTo>
                  <a:lnTo>
                    <a:pt x="25584" y="5862"/>
                  </a:lnTo>
                  <a:lnTo>
                    <a:pt x="25729" y="5669"/>
                  </a:lnTo>
                  <a:lnTo>
                    <a:pt x="25864" y="5477"/>
                  </a:lnTo>
                  <a:lnTo>
                    <a:pt x="25987" y="5277"/>
                  </a:lnTo>
                  <a:lnTo>
                    <a:pt x="26099" y="5084"/>
                  </a:lnTo>
                  <a:lnTo>
                    <a:pt x="26211" y="4884"/>
                  </a:lnTo>
                  <a:lnTo>
                    <a:pt x="26312" y="4684"/>
                  </a:lnTo>
                  <a:lnTo>
                    <a:pt x="26413" y="4484"/>
                  </a:lnTo>
                  <a:lnTo>
                    <a:pt x="26491" y="4277"/>
                  </a:lnTo>
                  <a:lnTo>
                    <a:pt x="26569" y="4077"/>
                  </a:lnTo>
                  <a:lnTo>
                    <a:pt x="26648" y="3870"/>
                  </a:lnTo>
                  <a:lnTo>
                    <a:pt x="26704" y="3663"/>
                  </a:lnTo>
                  <a:lnTo>
                    <a:pt x="26760" y="3449"/>
                  </a:lnTo>
                  <a:lnTo>
                    <a:pt x="26805" y="3242"/>
                  </a:lnTo>
                  <a:lnTo>
                    <a:pt x="26850" y="3035"/>
                  </a:lnTo>
                  <a:lnTo>
                    <a:pt x="26883" y="2821"/>
                  </a:lnTo>
                  <a:lnTo>
                    <a:pt x="26906" y="2607"/>
                  </a:lnTo>
                  <a:lnTo>
                    <a:pt x="26917" y="2400"/>
                  </a:lnTo>
                  <a:lnTo>
                    <a:pt x="26917" y="2186"/>
                  </a:lnTo>
                  <a:lnTo>
                    <a:pt x="26917" y="1971"/>
                  </a:lnTo>
                  <a:lnTo>
                    <a:pt x="26906" y="1757"/>
                  </a:lnTo>
                  <a:lnTo>
                    <a:pt x="26883" y="1543"/>
                  </a:lnTo>
                  <a:lnTo>
                    <a:pt x="26861" y="1322"/>
                  </a:lnTo>
                  <a:lnTo>
                    <a:pt x="26827" y="1107"/>
                  </a:lnTo>
                  <a:lnTo>
                    <a:pt x="26805" y="1057"/>
                  </a:lnTo>
                  <a:lnTo>
                    <a:pt x="26782" y="1008"/>
                  </a:lnTo>
                  <a:lnTo>
                    <a:pt x="26737" y="958"/>
                  </a:lnTo>
                  <a:lnTo>
                    <a:pt x="26681" y="915"/>
                  </a:lnTo>
                  <a:lnTo>
                    <a:pt x="26625" y="879"/>
                  </a:lnTo>
                  <a:lnTo>
                    <a:pt x="26558" y="850"/>
                  </a:lnTo>
                  <a:lnTo>
                    <a:pt x="26480" y="829"/>
                  </a:lnTo>
                  <a:lnTo>
                    <a:pt x="26390" y="815"/>
                  </a:lnTo>
                  <a:lnTo>
                    <a:pt x="23164" y="458"/>
                  </a:lnTo>
                  <a:lnTo>
                    <a:pt x="23108" y="451"/>
                  </a:lnTo>
                  <a:lnTo>
                    <a:pt x="23041" y="451"/>
                  </a:lnTo>
                  <a:lnTo>
                    <a:pt x="22974" y="458"/>
                  </a:lnTo>
                  <a:lnTo>
                    <a:pt x="22918" y="465"/>
                  </a:lnTo>
                  <a:lnTo>
                    <a:pt x="22851" y="479"/>
                  </a:lnTo>
                  <a:lnTo>
                    <a:pt x="22795" y="501"/>
                  </a:lnTo>
                  <a:lnTo>
                    <a:pt x="22750" y="522"/>
                  </a:lnTo>
                  <a:lnTo>
                    <a:pt x="22694" y="551"/>
                  </a:lnTo>
                  <a:lnTo>
                    <a:pt x="22649" y="586"/>
                  </a:lnTo>
                  <a:lnTo>
                    <a:pt x="22616" y="622"/>
                  </a:lnTo>
                  <a:lnTo>
                    <a:pt x="22593" y="658"/>
                  </a:lnTo>
                  <a:lnTo>
                    <a:pt x="22571" y="693"/>
                  </a:lnTo>
                  <a:lnTo>
                    <a:pt x="22559" y="736"/>
                  </a:lnTo>
                  <a:lnTo>
                    <a:pt x="22548" y="772"/>
                  </a:lnTo>
                  <a:lnTo>
                    <a:pt x="22548" y="815"/>
                  </a:lnTo>
                  <a:lnTo>
                    <a:pt x="22559" y="858"/>
                  </a:lnTo>
                  <a:lnTo>
                    <a:pt x="22616" y="1022"/>
                  </a:lnTo>
                  <a:lnTo>
                    <a:pt x="22660" y="1186"/>
                  </a:lnTo>
                  <a:lnTo>
                    <a:pt x="22694" y="1357"/>
                  </a:lnTo>
                  <a:lnTo>
                    <a:pt x="22728" y="1522"/>
                  </a:lnTo>
                  <a:lnTo>
                    <a:pt x="22750" y="1686"/>
                  </a:lnTo>
                  <a:lnTo>
                    <a:pt x="22761" y="1850"/>
                  </a:lnTo>
                  <a:lnTo>
                    <a:pt x="22772" y="2014"/>
                  </a:lnTo>
                  <a:lnTo>
                    <a:pt x="22772" y="2178"/>
                  </a:lnTo>
                  <a:lnTo>
                    <a:pt x="22761" y="2343"/>
                  </a:lnTo>
                  <a:lnTo>
                    <a:pt x="22750" y="2514"/>
                  </a:lnTo>
                  <a:lnTo>
                    <a:pt x="22728" y="2671"/>
                  </a:lnTo>
                  <a:lnTo>
                    <a:pt x="22705" y="2835"/>
                  </a:lnTo>
                  <a:lnTo>
                    <a:pt x="22672" y="2999"/>
                  </a:lnTo>
                  <a:lnTo>
                    <a:pt x="22627" y="3164"/>
                  </a:lnTo>
                  <a:lnTo>
                    <a:pt x="22582" y="3321"/>
                  </a:lnTo>
                  <a:lnTo>
                    <a:pt x="22526" y="3485"/>
                  </a:lnTo>
                  <a:lnTo>
                    <a:pt x="22470" y="3642"/>
                  </a:lnTo>
                  <a:lnTo>
                    <a:pt x="22391" y="3799"/>
                  </a:lnTo>
                  <a:lnTo>
                    <a:pt x="22324" y="3956"/>
                  </a:lnTo>
                  <a:lnTo>
                    <a:pt x="22235" y="4113"/>
                  </a:lnTo>
                  <a:lnTo>
                    <a:pt x="22145" y="4263"/>
                  </a:lnTo>
                  <a:lnTo>
                    <a:pt x="22055" y="4420"/>
                  </a:lnTo>
                  <a:lnTo>
                    <a:pt x="21955" y="4570"/>
                  </a:lnTo>
                  <a:lnTo>
                    <a:pt x="21843" y="4720"/>
                  </a:lnTo>
                  <a:lnTo>
                    <a:pt x="21719" y="4863"/>
                  </a:lnTo>
                  <a:lnTo>
                    <a:pt x="21607" y="5013"/>
                  </a:lnTo>
                  <a:lnTo>
                    <a:pt x="21473" y="5155"/>
                  </a:lnTo>
                  <a:lnTo>
                    <a:pt x="21339" y="5298"/>
                  </a:lnTo>
                  <a:lnTo>
                    <a:pt x="21193" y="5434"/>
                  </a:lnTo>
                  <a:lnTo>
                    <a:pt x="21047" y="5577"/>
                  </a:lnTo>
                  <a:lnTo>
                    <a:pt x="20891" y="5712"/>
                  </a:lnTo>
                  <a:lnTo>
                    <a:pt x="20734" y="5841"/>
                  </a:lnTo>
                  <a:lnTo>
                    <a:pt x="20566" y="5969"/>
                  </a:lnTo>
                  <a:lnTo>
                    <a:pt x="20398" y="6098"/>
                  </a:lnTo>
                  <a:lnTo>
                    <a:pt x="20218" y="6212"/>
                  </a:lnTo>
                  <a:lnTo>
                    <a:pt x="20050" y="6333"/>
                  </a:lnTo>
                  <a:lnTo>
                    <a:pt x="19860" y="6448"/>
                  </a:lnTo>
                  <a:lnTo>
                    <a:pt x="19681" y="6555"/>
                  </a:lnTo>
                  <a:lnTo>
                    <a:pt x="19490" y="6662"/>
                  </a:lnTo>
                  <a:lnTo>
                    <a:pt x="19300" y="6762"/>
                  </a:lnTo>
                  <a:lnTo>
                    <a:pt x="18897" y="6955"/>
                  </a:lnTo>
                  <a:lnTo>
                    <a:pt x="18494" y="7140"/>
                  </a:lnTo>
                  <a:lnTo>
                    <a:pt x="18068" y="7297"/>
                  </a:lnTo>
                  <a:lnTo>
                    <a:pt x="17642" y="7447"/>
                  </a:lnTo>
                  <a:lnTo>
                    <a:pt x="17194" y="7583"/>
                  </a:lnTo>
                  <a:lnTo>
                    <a:pt x="16746" y="7704"/>
                  </a:lnTo>
                  <a:lnTo>
                    <a:pt x="16287" y="7804"/>
                  </a:lnTo>
                  <a:lnTo>
                    <a:pt x="15828" y="7890"/>
                  </a:lnTo>
                  <a:lnTo>
                    <a:pt x="15357" y="7961"/>
                  </a:lnTo>
                  <a:lnTo>
                    <a:pt x="14876" y="8018"/>
                  </a:lnTo>
                  <a:lnTo>
                    <a:pt x="14394" y="8061"/>
                  </a:lnTo>
                  <a:lnTo>
                    <a:pt x="13912" y="8090"/>
                  </a:lnTo>
                  <a:lnTo>
                    <a:pt x="13912" y="3656"/>
                  </a:lnTo>
                  <a:lnTo>
                    <a:pt x="14327" y="3713"/>
                  </a:lnTo>
                  <a:lnTo>
                    <a:pt x="14730" y="3756"/>
                  </a:lnTo>
                  <a:lnTo>
                    <a:pt x="15122" y="3778"/>
                  </a:lnTo>
                  <a:lnTo>
                    <a:pt x="15525" y="3785"/>
                  </a:lnTo>
                  <a:lnTo>
                    <a:pt x="15895" y="3778"/>
                  </a:lnTo>
                  <a:lnTo>
                    <a:pt x="16253" y="3756"/>
                  </a:lnTo>
                  <a:lnTo>
                    <a:pt x="16612" y="3720"/>
                  </a:lnTo>
                  <a:lnTo>
                    <a:pt x="16959" y="3670"/>
                  </a:lnTo>
                  <a:lnTo>
                    <a:pt x="17295" y="3613"/>
                  </a:lnTo>
                  <a:lnTo>
                    <a:pt x="17631" y="3535"/>
                  </a:lnTo>
                  <a:lnTo>
                    <a:pt x="17945" y="3442"/>
                  </a:lnTo>
                  <a:lnTo>
                    <a:pt x="18258" y="3335"/>
                  </a:lnTo>
                  <a:lnTo>
                    <a:pt x="18527" y="3228"/>
                  </a:lnTo>
                  <a:lnTo>
                    <a:pt x="18774" y="3114"/>
                  </a:lnTo>
                  <a:lnTo>
                    <a:pt x="19020" y="2992"/>
                  </a:lnTo>
                  <a:lnTo>
                    <a:pt x="19255" y="2857"/>
                  </a:lnTo>
                  <a:lnTo>
                    <a:pt x="19468" y="2721"/>
                  </a:lnTo>
                  <a:lnTo>
                    <a:pt x="19681" y="2571"/>
                  </a:lnTo>
                  <a:lnTo>
                    <a:pt x="19871" y="2407"/>
                  </a:lnTo>
                  <a:lnTo>
                    <a:pt x="20062" y="2243"/>
                  </a:lnTo>
                  <a:lnTo>
                    <a:pt x="20230" y="2064"/>
                  </a:lnTo>
                  <a:lnTo>
                    <a:pt x="20386" y="1886"/>
                  </a:lnTo>
                  <a:lnTo>
                    <a:pt x="20532" y="1693"/>
                  </a:lnTo>
                  <a:lnTo>
                    <a:pt x="20655" y="1500"/>
                  </a:lnTo>
                  <a:lnTo>
                    <a:pt x="20779" y="1293"/>
                  </a:lnTo>
                  <a:lnTo>
                    <a:pt x="20879" y="1086"/>
                  </a:lnTo>
                  <a:lnTo>
                    <a:pt x="20969" y="865"/>
                  </a:lnTo>
                  <a:lnTo>
                    <a:pt x="21047" y="643"/>
                  </a:lnTo>
                  <a:lnTo>
                    <a:pt x="21047" y="579"/>
                  </a:lnTo>
                  <a:lnTo>
                    <a:pt x="21047" y="522"/>
                  </a:lnTo>
                  <a:lnTo>
                    <a:pt x="21014" y="465"/>
                  </a:lnTo>
                  <a:lnTo>
                    <a:pt x="20980" y="415"/>
                  </a:lnTo>
                  <a:lnTo>
                    <a:pt x="20924" y="365"/>
                  </a:lnTo>
                  <a:lnTo>
                    <a:pt x="20857" y="322"/>
                  </a:lnTo>
                  <a:lnTo>
                    <a:pt x="20790" y="286"/>
                  </a:lnTo>
                  <a:lnTo>
                    <a:pt x="20700" y="265"/>
                  </a:lnTo>
                  <a:lnTo>
                    <a:pt x="20353" y="194"/>
                  </a:lnTo>
                  <a:lnTo>
                    <a:pt x="20017" y="129"/>
                  </a:lnTo>
                  <a:lnTo>
                    <a:pt x="19681" y="87"/>
                  </a:lnTo>
                  <a:lnTo>
                    <a:pt x="19345" y="44"/>
                  </a:lnTo>
                  <a:lnTo>
                    <a:pt x="19009" y="22"/>
                  </a:lnTo>
                  <a:lnTo>
                    <a:pt x="18684" y="1"/>
                  </a:lnTo>
                  <a:lnTo>
                    <a:pt x="18359" y="1"/>
                  </a:lnTo>
                  <a:lnTo>
                    <a:pt x="18034" y="8"/>
                  </a:lnTo>
                  <a:lnTo>
                    <a:pt x="17709" y="22"/>
                  </a:lnTo>
                  <a:lnTo>
                    <a:pt x="17396" y="51"/>
                  </a:lnTo>
                  <a:lnTo>
                    <a:pt x="17093" y="94"/>
                  </a:lnTo>
                  <a:lnTo>
                    <a:pt x="16791" y="144"/>
                  </a:lnTo>
                  <a:lnTo>
                    <a:pt x="16500" y="201"/>
                  </a:lnTo>
                  <a:lnTo>
                    <a:pt x="16209" y="272"/>
                  </a:lnTo>
                  <a:lnTo>
                    <a:pt x="15928" y="358"/>
                  </a:lnTo>
                  <a:lnTo>
                    <a:pt x="15648" y="451"/>
                  </a:lnTo>
                  <a:lnTo>
                    <a:pt x="15469" y="522"/>
                  </a:lnTo>
                  <a:lnTo>
                    <a:pt x="15290" y="593"/>
                  </a:lnTo>
                  <a:lnTo>
                    <a:pt x="15122" y="679"/>
                  </a:lnTo>
                  <a:lnTo>
                    <a:pt x="14954" y="758"/>
                  </a:lnTo>
                  <a:lnTo>
                    <a:pt x="14786" y="850"/>
                  </a:lnTo>
                  <a:lnTo>
                    <a:pt x="14629" y="943"/>
                  </a:lnTo>
                  <a:lnTo>
                    <a:pt x="14484" y="1036"/>
                  </a:lnTo>
                  <a:lnTo>
                    <a:pt x="14338" y="1136"/>
                  </a:lnTo>
                  <a:lnTo>
                    <a:pt x="14192" y="1243"/>
                  </a:lnTo>
                  <a:lnTo>
                    <a:pt x="14069" y="1350"/>
                  </a:lnTo>
                  <a:lnTo>
                    <a:pt x="13935" y="1464"/>
                  </a:lnTo>
                  <a:lnTo>
                    <a:pt x="13811" y="1579"/>
                  </a:lnTo>
                  <a:lnTo>
                    <a:pt x="13699" y="1700"/>
                  </a:lnTo>
                  <a:lnTo>
                    <a:pt x="13587" y="1821"/>
                  </a:lnTo>
                  <a:lnTo>
                    <a:pt x="13487" y="1950"/>
                  </a:lnTo>
                  <a:lnTo>
                    <a:pt x="13386" y="2078"/>
                  </a:lnTo>
                  <a:lnTo>
                    <a:pt x="13285" y="1950"/>
                  </a:lnTo>
                  <a:lnTo>
                    <a:pt x="13184" y="1821"/>
                  </a:lnTo>
                  <a:lnTo>
                    <a:pt x="13072" y="1700"/>
                  </a:lnTo>
                  <a:lnTo>
                    <a:pt x="12960" y="1579"/>
                  </a:lnTo>
                  <a:lnTo>
                    <a:pt x="12837" y="1464"/>
                  </a:lnTo>
                  <a:lnTo>
                    <a:pt x="12714" y="1350"/>
                  </a:lnTo>
                  <a:lnTo>
                    <a:pt x="12579" y="1243"/>
                  </a:lnTo>
                  <a:lnTo>
                    <a:pt x="12434" y="1136"/>
                  </a:lnTo>
                  <a:lnTo>
                    <a:pt x="12288" y="1036"/>
                  </a:lnTo>
                  <a:lnTo>
                    <a:pt x="12143" y="943"/>
                  </a:lnTo>
                  <a:lnTo>
                    <a:pt x="11986" y="850"/>
                  </a:lnTo>
                  <a:lnTo>
                    <a:pt x="11818" y="758"/>
                  </a:lnTo>
                  <a:lnTo>
                    <a:pt x="11661" y="679"/>
                  </a:lnTo>
                  <a:lnTo>
                    <a:pt x="11482" y="593"/>
                  </a:lnTo>
                  <a:lnTo>
                    <a:pt x="11302" y="522"/>
                  </a:lnTo>
                  <a:lnTo>
                    <a:pt x="11123" y="451"/>
                  </a:lnTo>
                  <a:lnTo>
                    <a:pt x="10854" y="358"/>
                  </a:lnTo>
                  <a:lnTo>
                    <a:pt x="10563" y="272"/>
                  </a:lnTo>
                  <a:lnTo>
                    <a:pt x="10283" y="201"/>
                  </a:lnTo>
                  <a:lnTo>
                    <a:pt x="9981" y="144"/>
                  </a:lnTo>
                  <a:lnTo>
                    <a:pt x="9678" y="94"/>
                  </a:lnTo>
                  <a:lnTo>
                    <a:pt x="9376" y="51"/>
                  </a:lnTo>
                  <a:lnTo>
                    <a:pt x="9062" y="22"/>
                  </a:lnTo>
                  <a:lnTo>
                    <a:pt x="8737" y="8"/>
                  </a:lnTo>
                  <a:lnTo>
                    <a:pt x="8413" y="1"/>
                  </a:lnTo>
                  <a:close/>
                </a:path>
              </a:pathLst>
            </a:custGeom>
            <a:solidFill>
              <a:srgbClr val="3C425A"/>
            </a:solidFill>
            <a:ln>
              <a:noFill/>
            </a:ln>
          </p:spPr>
          <p:txBody>
            <a:bodyPr spcFirstLastPara="1" wrap="square" lIns="113377" tIns="113377" rIns="113377" bIns="113377" anchor="ctr" anchorCtr="0">
              <a:noAutofit/>
            </a:bodyPr>
            <a:lstStyle/>
            <a:p>
              <a:pPr defTabSz="1133947">
                <a:buClr>
                  <a:srgbClr val="000000"/>
                </a:buClr>
                <a:defRPr/>
              </a:pPr>
              <a:endParaRPr sz="1736" b="1" kern="0" dirty="0">
                <a:solidFill>
                  <a:srgbClr val="000000"/>
                </a:solidFill>
                <a:latin typeface="Istok Web"/>
                <a:sym typeface="Arial"/>
              </a:endParaRPr>
            </a:p>
          </p:txBody>
        </p:sp>
        <p:sp>
          <p:nvSpPr>
            <p:cNvPr id="29" name="Google Shape;577;p45">
              <a:extLst>
                <a:ext uri="{FF2B5EF4-FFF2-40B4-BE49-F238E27FC236}">
                  <a16:creationId xmlns:a16="http://schemas.microsoft.com/office/drawing/2014/main" id="{453FE801-C47E-7A16-3DC4-28F40528FBCA}"/>
                </a:ext>
              </a:extLst>
            </p:cNvPr>
            <p:cNvSpPr/>
            <p:nvPr/>
          </p:nvSpPr>
          <p:spPr>
            <a:xfrm flipH="1">
              <a:off x="7287206" y="877029"/>
              <a:ext cx="19488" cy="19068"/>
            </a:xfrm>
            <a:custGeom>
              <a:avLst/>
              <a:gdLst/>
              <a:ahLst/>
              <a:cxnLst/>
              <a:rect l="l" t="t" r="r" b="b"/>
              <a:pathLst>
                <a:path w="1065" h="679" extrusionOk="0">
                  <a:moveTo>
                    <a:pt x="527" y="1"/>
                  </a:moveTo>
                  <a:lnTo>
                    <a:pt x="426" y="8"/>
                  </a:lnTo>
                  <a:lnTo>
                    <a:pt x="336" y="29"/>
                  </a:lnTo>
                  <a:lnTo>
                    <a:pt x="236" y="58"/>
                  </a:lnTo>
                  <a:lnTo>
                    <a:pt x="157" y="100"/>
                  </a:lnTo>
                  <a:lnTo>
                    <a:pt x="90" y="158"/>
                  </a:lnTo>
                  <a:lnTo>
                    <a:pt x="45" y="215"/>
                  </a:lnTo>
                  <a:lnTo>
                    <a:pt x="12" y="279"/>
                  </a:lnTo>
                  <a:lnTo>
                    <a:pt x="0" y="343"/>
                  </a:lnTo>
                  <a:lnTo>
                    <a:pt x="12" y="407"/>
                  </a:lnTo>
                  <a:lnTo>
                    <a:pt x="45" y="465"/>
                  </a:lnTo>
                  <a:lnTo>
                    <a:pt x="90" y="529"/>
                  </a:lnTo>
                  <a:lnTo>
                    <a:pt x="157" y="579"/>
                  </a:lnTo>
                  <a:lnTo>
                    <a:pt x="236" y="622"/>
                  </a:lnTo>
                  <a:lnTo>
                    <a:pt x="336" y="650"/>
                  </a:lnTo>
                  <a:lnTo>
                    <a:pt x="426" y="672"/>
                  </a:lnTo>
                  <a:lnTo>
                    <a:pt x="527" y="679"/>
                  </a:lnTo>
                  <a:lnTo>
                    <a:pt x="628" y="672"/>
                  </a:lnTo>
                  <a:lnTo>
                    <a:pt x="728" y="657"/>
                  </a:lnTo>
                  <a:lnTo>
                    <a:pt x="818" y="622"/>
                  </a:lnTo>
                  <a:lnTo>
                    <a:pt x="908" y="579"/>
                  </a:lnTo>
                  <a:lnTo>
                    <a:pt x="975" y="529"/>
                  </a:lnTo>
                  <a:lnTo>
                    <a:pt x="1020" y="465"/>
                  </a:lnTo>
                  <a:lnTo>
                    <a:pt x="1053" y="407"/>
                  </a:lnTo>
                  <a:lnTo>
                    <a:pt x="1065" y="343"/>
                  </a:lnTo>
                  <a:lnTo>
                    <a:pt x="1053" y="279"/>
                  </a:lnTo>
                  <a:lnTo>
                    <a:pt x="1020" y="215"/>
                  </a:lnTo>
                  <a:lnTo>
                    <a:pt x="975" y="158"/>
                  </a:lnTo>
                  <a:lnTo>
                    <a:pt x="908" y="100"/>
                  </a:lnTo>
                  <a:lnTo>
                    <a:pt x="818" y="58"/>
                  </a:lnTo>
                  <a:lnTo>
                    <a:pt x="728" y="29"/>
                  </a:lnTo>
                  <a:lnTo>
                    <a:pt x="628" y="8"/>
                  </a:lnTo>
                  <a:lnTo>
                    <a:pt x="527" y="1"/>
                  </a:lnTo>
                  <a:close/>
                </a:path>
              </a:pathLst>
            </a:custGeom>
            <a:solidFill>
              <a:srgbClr val="3C425A"/>
            </a:solidFill>
            <a:ln>
              <a:noFill/>
            </a:ln>
          </p:spPr>
          <p:txBody>
            <a:bodyPr spcFirstLastPara="1" wrap="square" lIns="113377" tIns="113377" rIns="113377" bIns="113377" anchor="ctr" anchorCtr="0">
              <a:noAutofit/>
            </a:bodyPr>
            <a:lstStyle/>
            <a:p>
              <a:pPr defTabSz="1133947">
                <a:buClr>
                  <a:srgbClr val="000000"/>
                </a:buClr>
                <a:defRPr/>
              </a:pPr>
              <a:endParaRPr sz="1736" b="1" kern="0" dirty="0">
                <a:solidFill>
                  <a:srgbClr val="000000"/>
                </a:solidFill>
                <a:latin typeface="Istok Web"/>
                <a:sym typeface="Arial"/>
              </a:endParaRPr>
            </a:p>
          </p:txBody>
        </p:sp>
      </p:grpSp>
      <p:grpSp>
        <p:nvGrpSpPr>
          <p:cNvPr id="30" name="Group 29">
            <a:extLst>
              <a:ext uri="{FF2B5EF4-FFF2-40B4-BE49-F238E27FC236}">
                <a16:creationId xmlns:a16="http://schemas.microsoft.com/office/drawing/2014/main" id="{2EB6D3C6-E988-20F4-CA6A-34222AE3CF48}"/>
              </a:ext>
            </a:extLst>
          </p:cNvPr>
          <p:cNvGrpSpPr/>
          <p:nvPr/>
        </p:nvGrpSpPr>
        <p:grpSpPr>
          <a:xfrm>
            <a:off x="3093603" y="3725337"/>
            <a:ext cx="588934" cy="600700"/>
            <a:chOff x="856226" y="785484"/>
            <a:chExt cx="474907" cy="484395"/>
          </a:xfrm>
          <a:solidFill>
            <a:schemeClr val="accent6">
              <a:lumMod val="50000"/>
            </a:schemeClr>
          </a:solidFill>
        </p:grpSpPr>
        <p:sp>
          <p:nvSpPr>
            <p:cNvPr id="31" name="Google Shape;579;p45">
              <a:extLst>
                <a:ext uri="{FF2B5EF4-FFF2-40B4-BE49-F238E27FC236}">
                  <a16:creationId xmlns:a16="http://schemas.microsoft.com/office/drawing/2014/main" id="{38BA284D-B62F-4860-4B7A-B1721A8EE470}"/>
                </a:ext>
              </a:extLst>
            </p:cNvPr>
            <p:cNvSpPr/>
            <p:nvPr/>
          </p:nvSpPr>
          <p:spPr>
            <a:xfrm flipH="1">
              <a:off x="856226" y="785484"/>
              <a:ext cx="474907" cy="484395"/>
            </a:xfrm>
            <a:custGeom>
              <a:avLst/>
              <a:gdLst/>
              <a:ahLst/>
              <a:cxnLst/>
              <a:rect l="l" t="t" r="r" b="b"/>
              <a:pathLst>
                <a:path w="25954" h="17249" extrusionOk="0">
                  <a:moveTo>
                    <a:pt x="21809" y="672"/>
                  </a:moveTo>
                  <a:lnTo>
                    <a:pt x="21943" y="679"/>
                  </a:lnTo>
                  <a:lnTo>
                    <a:pt x="22055" y="707"/>
                  </a:lnTo>
                  <a:lnTo>
                    <a:pt x="22167" y="743"/>
                  </a:lnTo>
                  <a:lnTo>
                    <a:pt x="22268" y="793"/>
                  </a:lnTo>
                  <a:lnTo>
                    <a:pt x="22347" y="850"/>
                  </a:lnTo>
                  <a:lnTo>
                    <a:pt x="22403" y="921"/>
                  </a:lnTo>
                  <a:lnTo>
                    <a:pt x="22436" y="1000"/>
                  </a:lnTo>
                  <a:lnTo>
                    <a:pt x="22447" y="1086"/>
                  </a:lnTo>
                  <a:lnTo>
                    <a:pt x="22447" y="1493"/>
                  </a:lnTo>
                  <a:lnTo>
                    <a:pt x="16052" y="1493"/>
                  </a:lnTo>
                  <a:lnTo>
                    <a:pt x="16052" y="1086"/>
                  </a:lnTo>
                  <a:lnTo>
                    <a:pt x="16063" y="1000"/>
                  </a:lnTo>
                  <a:lnTo>
                    <a:pt x="16108" y="921"/>
                  </a:lnTo>
                  <a:lnTo>
                    <a:pt x="16164" y="850"/>
                  </a:lnTo>
                  <a:lnTo>
                    <a:pt x="16242" y="793"/>
                  </a:lnTo>
                  <a:lnTo>
                    <a:pt x="16343" y="743"/>
                  </a:lnTo>
                  <a:lnTo>
                    <a:pt x="16444" y="707"/>
                  </a:lnTo>
                  <a:lnTo>
                    <a:pt x="16567" y="679"/>
                  </a:lnTo>
                  <a:lnTo>
                    <a:pt x="16701" y="672"/>
                  </a:lnTo>
                  <a:close/>
                  <a:moveTo>
                    <a:pt x="7718" y="3163"/>
                  </a:moveTo>
                  <a:lnTo>
                    <a:pt x="7718" y="4234"/>
                  </a:lnTo>
                  <a:lnTo>
                    <a:pt x="1669" y="4234"/>
                  </a:lnTo>
                  <a:lnTo>
                    <a:pt x="1669" y="3163"/>
                  </a:lnTo>
                  <a:close/>
                  <a:moveTo>
                    <a:pt x="6856" y="4905"/>
                  </a:moveTo>
                  <a:lnTo>
                    <a:pt x="6856" y="5997"/>
                  </a:lnTo>
                  <a:lnTo>
                    <a:pt x="6844" y="6112"/>
                  </a:lnTo>
                  <a:lnTo>
                    <a:pt x="6822" y="6219"/>
                  </a:lnTo>
                  <a:lnTo>
                    <a:pt x="6777" y="6326"/>
                  </a:lnTo>
                  <a:lnTo>
                    <a:pt x="6721" y="6426"/>
                  </a:lnTo>
                  <a:lnTo>
                    <a:pt x="6643" y="6519"/>
                  </a:lnTo>
                  <a:lnTo>
                    <a:pt x="6564" y="6611"/>
                  </a:lnTo>
                  <a:lnTo>
                    <a:pt x="6464" y="6690"/>
                  </a:lnTo>
                  <a:lnTo>
                    <a:pt x="6352" y="6769"/>
                  </a:lnTo>
                  <a:lnTo>
                    <a:pt x="6228" y="6840"/>
                  </a:lnTo>
                  <a:lnTo>
                    <a:pt x="6094" y="6904"/>
                  </a:lnTo>
                  <a:lnTo>
                    <a:pt x="5959" y="6961"/>
                  </a:lnTo>
                  <a:lnTo>
                    <a:pt x="5814" y="7004"/>
                  </a:lnTo>
                  <a:lnTo>
                    <a:pt x="5657" y="7040"/>
                  </a:lnTo>
                  <a:lnTo>
                    <a:pt x="5489" y="7068"/>
                  </a:lnTo>
                  <a:lnTo>
                    <a:pt x="5321" y="7083"/>
                  </a:lnTo>
                  <a:lnTo>
                    <a:pt x="5142" y="7090"/>
                  </a:lnTo>
                  <a:lnTo>
                    <a:pt x="4235" y="7090"/>
                  </a:lnTo>
                  <a:lnTo>
                    <a:pt x="4067" y="7083"/>
                  </a:lnTo>
                  <a:lnTo>
                    <a:pt x="3898" y="7068"/>
                  </a:lnTo>
                  <a:lnTo>
                    <a:pt x="3730" y="7040"/>
                  </a:lnTo>
                  <a:lnTo>
                    <a:pt x="3574" y="7004"/>
                  </a:lnTo>
                  <a:lnTo>
                    <a:pt x="3428" y="6961"/>
                  </a:lnTo>
                  <a:lnTo>
                    <a:pt x="3282" y="6904"/>
                  </a:lnTo>
                  <a:lnTo>
                    <a:pt x="3148" y="6840"/>
                  </a:lnTo>
                  <a:lnTo>
                    <a:pt x="3025" y="6769"/>
                  </a:lnTo>
                  <a:lnTo>
                    <a:pt x="2924" y="6690"/>
                  </a:lnTo>
                  <a:lnTo>
                    <a:pt x="2823" y="6611"/>
                  </a:lnTo>
                  <a:lnTo>
                    <a:pt x="2734" y="6519"/>
                  </a:lnTo>
                  <a:lnTo>
                    <a:pt x="2666" y="6426"/>
                  </a:lnTo>
                  <a:lnTo>
                    <a:pt x="2610" y="6326"/>
                  </a:lnTo>
                  <a:lnTo>
                    <a:pt x="2566" y="6219"/>
                  </a:lnTo>
                  <a:lnTo>
                    <a:pt x="2532" y="6112"/>
                  </a:lnTo>
                  <a:lnTo>
                    <a:pt x="2532" y="5997"/>
                  </a:lnTo>
                  <a:lnTo>
                    <a:pt x="2532" y="4905"/>
                  </a:lnTo>
                  <a:close/>
                  <a:moveTo>
                    <a:pt x="4873" y="9724"/>
                  </a:moveTo>
                  <a:lnTo>
                    <a:pt x="5063" y="9731"/>
                  </a:lnTo>
                  <a:lnTo>
                    <a:pt x="5243" y="9746"/>
                  </a:lnTo>
                  <a:lnTo>
                    <a:pt x="5422" y="9767"/>
                  </a:lnTo>
                  <a:lnTo>
                    <a:pt x="5601" y="9796"/>
                  </a:lnTo>
                  <a:lnTo>
                    <a:pt x="5769" y="9824"/>
                  </a:lnTo>
                  <a:lnTo>
                    <a:pt x="5937" y="9860"/>
                  </a:lnTo>
                  <a:lnTo>
                    <a:pt x="6105" y="9903"/>
                  </a:lnTo>
                  <a:lnTo>
                    <a:pt x="6262" y="9953"/>
                  </a:lnTo>
                  <a:lnTo>
                    <a:pt x="6419" y="10003"/>
                  </a:lnTo>
                  <a:lnTo>
                    <a:pt x="6576" y="10060"/>
                  </a:lnTo>
                  <a:lnTo>
                    <a:pt x="6721" y="10117"/>
                  </a:lnTo>
                  <a:lnTo>
                    <a:pt x="6867" y="10181"/>
                  </a:lnTo>
                  <a:lnTo>
                    <a:pt x="7001" y="10252"/>
                  </a:lnTo>
                  <a:lnTo>
                    <a:pt x="7136" y="10324"/>
                  </a:lnTo>
                  <a:lnTo>
                    <a:pt x="7259" y="10402"/>
                  </a:lnTo>
                  <a:lnTo>
                    <a:pt x="7382" y="10481"/>
                  </a:lnTo>
                  <a:lnTo>
                    <a:pt x="7494" y="10567"/>
                  </a:lnTo>
                  <a:lnTo>
                    <a:pt x="7606" y="10652"/>
                  </a:lnTo>
                  <a:lnTo>
                    <a:pt x="7707" y="10745"/>
                  </a:lnTo>
                  <a:lnTo>
                    <a:pt x="7796" y="10838"/>
                  </a:lnTo>
                  <a:lnTo>
                    <a:pt x="7886" y="10938"/>
                  </a:lnTo>
                  <a:lnTo>
                    <a:pt x="7964" y="11038"/>
                  </a:lnTo>
                  <a:lnTo>
                    <a:pt x="8043" y="11138"/>
                  </a:lnTo>
                  <a:lnTo>
                    <a:pt x="8099" y="11245"/>
                  </a:lnTo>
                  <a:lnTo>
                    <a:pt x="8155" y="11352"/>
                  </a:lnTo>
                  <a:lnTo>
                    <a:pt x="8211" y="11459"/>
                  </a:lnTo>
                  <a:lnTo>
                    <a:pt x="8244" y="11573"/>
                  </a:lnTo>
                  <a:lnTo>
                    <a:pt x="8278" y="11687"/>
                  </a:lnTo>
                  <a:lnTo>
                    <a:pt x="8301" y="11802"/>
                  </a:lnTo>
                  <a:lnTo>
                    <a:pt x="8323" y="11923"/>
                  </a:lnTo>
                  <a:lnTo>
                    <a:pt x="8323" y="12037"/>
                  </a:lnTo>
                  <a:lnTo>
                    <a:pt x="8323" y="12159"/>
                  </a:lnTo>
                  <a:lnTo>
                    <a:pt x="8301" y="12273"/>
                  </a:lnTo>
                  <a:lnTo>
                    <a:pt x="8278" y="12394"/>
                  </a:lnTo>
                  <a:lnTo>
                    <a:pt x="8244" y="12508"/>
                  </a:lnTo>
                  <a:lnTo>
                    <a:pt x="8211" y="12616"/>
                  </a:lnTo>
                  <a:lnTo>
                    <a:pt x="8155" y="12730"/>
                  </a:lnTo>
                  <a:lnTo>
                    <a:pt x="8099" y="12837"/>
                  </a:lnTo>
                  <a:lnTo>
                    <a:pt x="8043" y="12944"/>
                  </a:lnTo>
                  <a:lnTo>
                    <a:pt x="7964" y="13044"/>
                  </a:lnTo>
                  <a:lnTo>
                    <a:pt x="7886" y="13144"/>
                  </a:lnTo>
                  <a:lnTo>
                    <a:pt x="7796" y="13244"/>
                  </a:lnTo>
                  <a:lnTo>
                    <a:pt x="7707" y="13337"/>
                  </a:lnTo>
                  <a:lnTo>
                    <a:pt x="7606" y="13429"/>
                  </a:lnTo>
                  <a:lnTo>
                    <a:pt x="7494" y="13515"/>
                  </a:lnTo>
                  <a:lnTo>
                    <a:pt x="7382" y="13601"/>
                  </a:lnTo>
                  <a:lnTo>
                    <a:pt x="7259" y="13679"/>
                  </a:lnTo>
                  <a:lnTo>
                    <a:pt x="7136" y="13758"/>
                  </a:lnTo>
                  <a:lnTo>
                    <a:pt x="7001" y="13829"/>
                  </a:lnTo>
                  <a:lnTo>
                    <a:pt x="6867" y="13901"/>
                  </a:lnTo>
                  <a:lnTo>
                    <a:pt x="6721" y="13965"/>
                  </a:lnTo>
                  <a:lnTo>
                    <a:pt x="6576" y="14022"/>
                  </a:lnTo>
                  <a:lnTo>
                    <a:pt x="6419" y="14079"/>
                  </a:lnTo>
                  <a:lnTo>
                    <a:pt x="6262" y="14129"/>
                  </a:lnTo>
                  <a:lnTo>
                    <a:pt x="6105" y="14179"/>
                  </a:lnTo>
                  <a:lnTo>
                    <a:pt x="5937" y="14215"/>
                  </a:lnTo>
                  <a:lnTo>
                    <a:pt x="5769" y="14258"/>
                  </a:lnTo>
                  <a:lnTo>
                    <a:pt x="5601" y="14286"/>
                  </a:lnTo>
                  <a:lnTo>
                    <a:pt x="5422" y="14315"/>
                  </a:lnTo>
                  <a:lnTo>
                    <a:pt x="5243" y="14329"/>
                  </a:lnTo>
                  <a:lnTo>
                    <a:pt x="5063" y="14350"/>
                  </a:lnTo>
                  <a:lnTo>
                    <a:pt x="4873" y="14358"/>
                  </a:lnTo>
                  <a:lnTo>
                    <a:pt x="4503" y="14358"/>
                  </a:lnTo>
                  <a:lnTo>
                    <a:pt x="4324" y="14350"/>
                  </a:lnTo>
                  <a:lnTo>
                    <a:pt x="4134" y="14329"/>
                  </a:lnTo>
                  <a:lnTo>
                    <a:pt x="3954" y="14315"/>
                  </a:lnTo>
                  <a:lnTo>
                    <a:pt x="3786" y="14286"/>
                  </a:lnTo>
                  <a:lnTo>
                    <a:pt x="3607" y="14258"/>
                  </a:lnTo>
                  <a:lnTo>
                    <a:pt x="3439" y="14215"/>
                  </a:lnTo>
                  <a:lnTo>
                    <a:pt x="3282" y="14179"/>
                  </a:lnTo>
                  <a:lnTo>
                    <a:pt x="3114" y="14129"/>
                  </a:lnTo>
                  <a:lnTo>
                    <a:pt x="2958" y="14079"/>
                  </a:lnTo>
                  <a:lnTo>
                    <a:pt x="2812" y="14022"/>
                  </a:lnTo>
                  <a:lnTo>
                    <a:pt x="2655" y="13965"/>
                  </a:lnTo>
                  <a:lnTo>
                    <a:pt x="2521" y="13901"/>
                  </a:lnTo>
                  <a:lnTo>
                    <a:pt x="2375" y="13829"/>
                  </a:lnTo>
                  <a:lnTo>
                    <a:pt x="2252" y="13758"/>
                  </a:lnTo>
                  <a:lnTo>
                    <a:pt x="2118" y="13679"/>
                  </a:lnTo>
                  <a:lnTo>
                    <a:pt x="2006" y="13601"/>
                  </a:lnTo>
                  <a:lnTo>
                    <a:pt x="1882" y="13515"/>
                  </a:lnTo>
                  <a:lnTo>
                    <a:pt x="1781" y="13429"/>
                  </a:lnTo>
                  <a:lnTo>
                    <a:pt x="1681" y="13337"/>
                  </a:lnTo>
                  <a:lnTo>
                    <a:pt x="1580" y="13244"/>
                  </a:lnTo>
                  <a:lnTo>
                    <a:pt x="1490" y="13144"/>
                  </a:lnTo>
                  <a:lnTo>
                    <a:pt x="1412" y="13044"/>
                  </a:lnTo>
                  <a:lnTo>
                    <a:pt x="1345" y="12944"/>
                  </a:lnTo>
                  <a:lnTo>
                    <a:pt x="1277" y="12837"/>
                  </a:lnTo>
                  <a:lnTo>
                    <a:pt x="1221" y="12730"/>
                  </a:lnTo>
                  <a:lnTo>
                    <a:pt x="1177" y="12616"/>
                  </a:lnTo>
                  <a:lnTo>
                    <a:pt x="1132" y="12508"/>
                  </a:lnTo>
                  <a:lnTo>
                    <a:pt x="1098" y="12394"/>
                  </a:lnTo>
                  <a:lnTo>
                    <a:pt x="1076" y="12273"/>
                  </a:lnTo>
                  <a:lnTo>
                    <a:pt x="1065" y="12159"/>
                  </a:lnTo>
                  <a:lnTo>
                    <a:pt x="1053" y="12037"/>
                  </a:lnTo>
                  <a:lnTo>
                    <a:pt x="1065" y="11923"/>
                  </a:lnTo>
                  <a:lnTo>
                    <a:pt x="1076" y="11802"/>
                  </a:lnTo>
                  <a:lnTo>
                    <a:pt x="1098" y="11687"/>
                  </a:lnTo>
                  <a:lnTo>
                    <a:pt x="1132" y="11573"/>
                  </a:lnTo>
                  <a:lnTo>
                    <a:pt x="1177" y="11459"/>
                  </a:lnTo>
                  <a:lnTo>
                    <a:pt x="1221" y="11352"/>
                  </a:lnTo>
                  <a:lnTo>
                    <a:pt x="1277" y="11245"/>
                  </a:lnTo>
                  <a:lnTo>
                    <a:pt x="1345" y="11138"/>
                  </a:lnTo>
                  <a:lnTo>
                    <a:pt x="1412" y="11038"/>
                  </a:lnTo>
                  <a:lnTo>
                    <a:pt x="1490" y="10938"/>
                  </a:lnTo>
                  <a:lnTo>
                    <a:pt x="1580" y="10838"/>
                  </a:lnTo>
                  <a:lnTo>
                    <a:pt x="1681" y="10745"/>
                  </a:lnTo>
                  <a:lnTo>
                    <a:pt x="1781" y="10652"/>
                  </a:lnTo>
                  <a:lnTo>
                    <a:pt x="1882" y="10567"/>
                  </a:lnTo>
                  <a:lnTo>
                    <a:pt x="2006" y="10481"/>
                  </a:lnTo>
                  <a:lnTo>
                    <a:pt x="2118" y="10402"/>
                  </a:lnTo>
                  <a:lnTo>
                    <a:pt x="2252" y="10324"/>
                  </a:lnTo>
                  <a:lnTo>
                    <a:pt x="2375" y="10252"/>
                  </a:lnTo>
                  <a:lnTo>
                    <a:pt x="2521" y="10181"/>
                  </a:lnTo>
                  <a:lnTo>
                    <a:pt x="2655" y="10117"/>
                  </a:lnTo>
                  <a:lnTo>
                    <a:pt x="2812" y="10060"/>
                  </a:lnTo>
                  <a:lnTo>
                    <a:pt x="2958" y="10003"/>
                  </a:lnTo>
                  <a:lnTo>
                    <a:pt x="3114" y="9953"/>
                  </a:lnTo>
                  <a:lnTo>
                    <a:pt x="3282" y="9903"/>
                  </a:lnTo>
                  <a:lnTo>
                    <a:pt x="3439" y="9860"/>
                  </a:lnTo>
                  <a:lnTo>
                    <a:pt x="3607" y="9824"/>
                  </a:lnTo>
                  <a:lnTo>
                    <a:pt x="3786" y="9796"/>
                  </a:lnTo>
                  <a:lnTo>
                    <a:pt x="3954" y="9767"/>
                  </a:lnTo>
                  <a:lnTo>
                    <a:pt x="4134" y="9746"/>
                  </a:lnTo>
                  <a:lnTo>
                    <a:pt x="4324" y="9731"/>
                  </a:lnTo>
                  <a:lnTo>
                    <a:pt x="4503" y="9724"/>
                  </a:lnTo>
                  <a:close/>
                  <a:moveTo>
                    <a:pt x="2823" y="0"/>
                  </a:moveTo>
                  <a:lnTo>
                    <a:pt x="2722" y="8"/>
                  </a:lnTo>
                  <a:lnTo>
                    <a:pt x="2622" y="22"/>
                  </a:lnTo>
                  <a:lnTo>
                    <a:pt x="2532" y="58"/>
                  </a:lnTo>
                  <a:lnTo>
                    <a:pt x="2454" y="100"/>
                  </a:lnTo>
                  <a:lnTo>
                    <a:pt x="2386" y="150"/>
                  </a:lnTo>
                  <a:lnTo>
                    <a:pt x="2342" y="208"/>
                  </a:lnTo>
                  <a:lnTo>
                    <a:pt x="2308" y="265"/>
                  </a:lnTo>
                  <a:lnTo>
                    <a:pt x="2297" y="336"/>
                  </a:lnTo>
                  <a:lnTo>
                    <a:pt x="2297" y="2492"/>
                  </a:lnTo>
                  <a:lnTo>
                    <a:pt x="1389" y="2492"/>
                  </a:lnTo>
                  <a:lnTo>
                    <a:pt x="1300" y="2506"/>
                  </a:lnTo>
                  <a:lnTo>
                    <a:pt x="1221" y="2521"/>
                  </a:lnTo>
                  <a:lnTo>
                    <a:pt x="1143" y="2535"/>
                  </a:lnTo>
                  <a:lnTo>
                    <a:pt x="1065" y="2556"/>
                  </a:lnTo>
                  <a:lnTo>
                    <a:pt x="986" y="2585"/>
                  </a:lnTo>
                  <a:lnTo>
                    <a:pt x="919" y="2621"/>
                  </a:lnTo>
                  <a:lnTo>
                    <a:pt x="863" y="2656"/>
                  </a:lnTo>
                  <a:lnTo>
                    <a:pt x="807" y="2692"/>
                  </a:lnTo>
                  <a:lnTo>
                    <a:pt x="762" y="2735"/>
                  </a:lnTo>
                  <a:lnTo>
                    <a:pt x="717" y="2785"/>
                  </a:lnTo>
                  <a:lnTo>
                    <a:pt x="673" y="2828"/>
                  </a:lnTo>
                  <a:lnTo>
                    <a:pt x="650" y="2878"/>
                  </a:lnTo>
                  <a:lnTo>
                    <a:pt x="628" y="2935"/>
                  </a:lnTo>
                  <a:lnTo>
                    <a:pt x="617" y="2992"/>
                  </a:lnTo>
                  <a:lnTo>
                    <a:pt x="605" y="3042"/>
                  </a:lnTo>
                  <a:lnTo>
                    <a:pt x="605" y="4355"/>
                  </a:lnTo>
                  <a:lnTo>
                    <a:pt x="617" y="4413"/>
                  </a:lnTo>
                  <a:lnTo>
                    <a:pt x="628" y="4470"/>
                  </a:lnTo>
                  <a:lnTo>
                    <a:pt x="650" y="4520"/>
                  </a:lnTo>
                  <a:lnTo>
                    <a:pt x="673" y="4570"/>
                  </a:lnTo>
                  <a:lnTo>
                    <a:pt x="717" y="4620"/>
                  </a:lnTo>
                  <a:lnTo>
                    <a:pt x="751" y="4662"/>
                  </a:lnTo>
                  <a:lnTo>
                    <a:pt x="807" y="4705"/>
                  </a:lnTo>
                  <a:lnTo>
                    <a:pt x="863" y="4748"/>
                  </a:lnTo>
                  <a:lnTo>
                    <a:pt x="919" y="4784"/>
                  </a:lnTo>
                  <a:lnTo>
                    <a:pt x="986" y="4812"/>
                  </a:lnTo>
                  <a:lnTo>
                    <a:pt x="1065" y="4841"/>
                  </a:lnTo>
                  <a:lnTo>
                    <a:pt x="1132" y="4862"/>
                  </a:lnTo>
                  <a:lnTo>
                    <a:pt x="1210" y="4884"/>
                  </a:lnTo>
                  <a:lnTo>
                    <a:pt x="1300" y="4898"/>
                  </a:lnTo>
                  <a:lnTo>
                    <a:pt x="1378" y="4905"/>
                  </a:lnTo>
                  <a:lnTo>
                    <a:pt x="1468" y="4905"/>
                  </a:lnTo>
                  <a:lnTo>
                    <a:pt x="1468" y="5997"/>
                  </a:lnTo>
                  <a:lnTo>
                    <a:pt x="1479" y="6090"/>
                  </a:lnTo>
                  <a:lnTo>
                    <a:pt x="1479" y="6176"/>
                  </a:lnTo>
                  <a:lnTo>
                    <a:pt x="1501" y="6262"/>
                  </a:lnTo>
                  <a:lnTo>
                    <a:pt x="1524" y="6347"/>
                  </a:lnTo>
                  <a:lnTo>
                    <a:pt x="1591" y="6519"/>
                  </a:lnTo>
                  <a:lnTo>
                    <a:pt x="1681" y="6676"/>
                  </a:lnTo>
                  <a:lnTo>
                    <a:pt x="1793" y="6826"/>
                  </a:lnTo>
                  <a:lnTo>
                    <a:pt x="1927" y="6968"/>
                  </a:lnTo>
                  <a:lnTo>
                    <a:pt x="2084" y="7104"/>
                  </a:lnTo>
                  <a:lnTo>
                    <a:pt x="2252" y="7233"/>
                  </a:lnTo>
                  <a:lnTo>
                    <a:pt x="2454" y="7347"/>
                  </a:lnTo>
                  <a:lnTo>
                    <a:pt x="2655" y="7447"/>
                  </a:lnTo>
                  <a:lnTo>
                    <a:pt x="2879" y="7540"/>
                  </a:lnTo>
                  <a:lnTo>
                    <a:pt x="3114" y="7611"/>
                  </a:lnTo>
                  <a:lnTo>
                    <a:pt x="3361" y="7675"/>
                  </a:lnTo>
                  <a:lnTo>
                    <a:pt x="3618" y="7718"/>
                  </a:lnTo>
                  <a:lnTo>
                    <a:pt x="3753" y="7739"/>
                  </a:lnTo>
                  <a:lnTo>
                    <a:pt x="3887" y="7754"/>
                  </a:lnTo>
                  <a:lnTo>
                    <a:pt x="4022" y="7761"/>
                  </a:lnTo>
                  <a:lnTo>
                    <a:pt x="4167" y="7761"/>
                  </a:lnTo>
                  <a:lnTo>
                    <a:pt x="4167" y="9067"/>
                  </a:lnTo>
                  <a:lnTo>
                    <a:pt x="3943" y="9089"/>
                  </a:lnTo>
                  <a:lnTo>
                    <a:pt x="3730" y="9110"/>
                  </a:lnTo>
                  <a:lnTo>
                    <a:pt x="3518" y="9139"/>
                  </a:lnTo>
                  <a:lnTo>
                    <a:pt x="3316" y="9182"/>
                  </a:lnTo>
                  <a:lnTo>
                    <a:pt x="3103" y="9224"/>
                  </a:lnTo>
                  <a:lnTo>
                    <a:pt x="2913" y="9274"/>
                  </a:lnTo>
                  <a:lnTo>
                    <a:pt x="2711" y="9324"/>
                  </a:lnTo>
                  <a:lnTo>
                    <a:pt x="2521" y="9389"/>
                  </a:lnTo>
                  <a:lnTo>
                    <a:pt x="2342" y="9453"/>
                  </a:lnTo>
                  <a:lnTo>
                    <a:pt x="2162" y="9524"/>
                  </a:lnTo>
                  <a:lnTo>
                    <a:pt x="1983" y="9596"/>
                  </a:lnTo>
                  <a:lnTo>
                    <a:pt x="1815" y="9674"/>
                  </a:lnTo>
                  <a:lnTo>
                    <a:pt x="1658" y="9760"/>
                  </a:lnTo>
                  <a:lnTo>
                    <a:pt x="1501" y="9853"/>
                  </a:lnTo>
                  <a:lnTo>
                    <a:pt x="1345" y="9945"/>
                  </a:lnTo>
                  <a:lnTo>
                    <a:pt x="1199" y="10038"/>
                  </a:lnTo>
                  <a:lnTo>
                    <a:pt x="1065" y="10138"/>
                  </a:lnTo>
                  <a:lnTo>
                    <a:pt x="941" y="10245"/>
                  </a:lnTo>
                  <a:lnTo>
                    <a:pt x="818" y="10352"/>
                  </a:lnTo>
                  <a:lnTo>
                    <a:pt x="695" y="10467"/>
                  </a:lnTo>
                  <a:lnTo>
                    <a:pt x="594" y="10581"/>
                  </a:lnTo>
                  <a:lnTo>
                    <a:pt x="493" y="10702"/>
                  </a:lnTo>
                  <a:lnTo>
                    <a:pt x="404" y="10824"/>
                  </a:lnTo>
                  <a:lnTo>
                    <a:pt x="325" y="10952"/>
                  </a:lnTo>
                  <a:lnTo>
                    <a:pt x="247" y="11081"/>
                  </a:lnTo>
                  <a:lnTo>
                    <a:pt x="180" y="11209"/>
                  </a:lnTo>
                  <a:lnTo>
                    <a:pt x="124" y="11345"/>
                  </a:lnTo>
                  <a:lnTo>
                    <a:pt x="79" y="11480"/>
                  </a:lnTo>
                  <a:lnTo>
                    <a:pt x="45" y="11616"/>
                  </a:lnTo>
                  <a:lnTo>
                    <a:pt x="23" y="11752"/>
                  </a:lnTo>
                  <a:lnTo>
                    <a:pt x="1" y="11895"/>
                  </a:lnTo>
                  <a:lnTo>
                    <a:pt x="1" y="12037"/>
                  </a:lnTo>
                  <a:lnTo>
                    <a:pt x="1" y="12180"/>
                  </a:lnTo>
                  <a:lnTo>
                    <a:pt x="23" y="12323"/>
                  </a:lnTo>
                  <a:lnTo>
                    <a:pt x="45" y="12466"/>
                  </a:lnTo>
                  <a:lnTo>
                    <a:pt x="79" y="12601"/>
                  </a:lnTo>
                  <a:lnTo>
                    <a:pt x="124" y="12737"/>
                  </a:lnTo>
                  <a:lnTo>
                    <a:pt x="180" y="12873"/>
                  </a:lnTo>
                  <a:lnTo>
                    <a:pt x="247" y="13001"/>
                  </a:lnTo>
                  <a:lnTo>
                    <a:pt x="325" y="13130"/>
                  </a:lnTo>
                  <a:lnTo>
                    <a:pt x="404" y="13251"/>
                  </a:lnTo>
                  <a:lnTo>
                    <a:pt x="493" y="13379"/>
                  </a:lnTo>
                  <a:lnTo>
                    <a:pt x="594" y="13494"/>
                  </a:lnTo>
                  <a:lnTo>
                    <a:pt x="695" y="13608"/>
                  </a:lnTo>
                  <a:lnTo>
                    <a:pt x="818" y="13722"/>
                  </a:lnTo>
                  <a:lnTo>
                    <a:pt x="941" y="13836"/>
                  </a:lnTo>
                  <a:lnTo>
                    <a:pt x="1065" y="13936"/>
                  </a:lnTo>
                  <a:lnTo>
                    <a:pt x="1199" y="14036"/>
                  </a:lnTo>
                  <a:lnTo>
                    <a:pt x="1345" y="14136"/>
                  </a:lnTo>
                  <a:lnTo>
                    <a:pt x="1501" y="14229"/>
                  </a:lnTo>
                  <a:lnTo>
                    <a:pt x="1658" y="14322"/>
                  </a:lnTo>
                  <a:lnTo>
                    <a:pt x="1815" y="14400"/>
                  </a:lnTo>
                  <a:lnTo>
                    <a:pt x="1983" y="14486"/>
                  </a:lnTo>
                  <a:lnTo>
                    <a:pt x="2162" y="14557"/>
                  </a:lnTo>
                  <a:lnTo>
                    <a:pt x="2342" y="14629"/>
                  </a:lnTo>
                  <a:lnTo>
                    <a:pt x="2521" y="14693"/>
                  </a:lnTo>
                  <a:lnTo>
                    <a:pt x="2711" y="14757"/>
                  </a:lnTo>
                  <a:lnTo>
                    <a:pt x="2913" y="14807"/>
                  </a:lnTo>
                  <a:lnTo>
                    <a:pt x="3103" y="14857"/>
                  </a:lnTo>
                  <a:lnTo>
                    <a:pt x="3316" y="14900"/>
                  </a:lnTo>
                  <a:lnTo>
                    <a:pt x="3518" y="14936"/>
                  </a:lnTo>
                  <a:lnTo>
                    <a:pt x="3730" y="14972"/>
                  </a:lnTo>
                  <a:lnTo>
                    <a:pt x="3943" y="14993"/>
                  </a:lnTo>
                  <a:lnTo>
                    <a:pt x="4167" y="15014"/>
                  </a:lnTo>
                  <a:lnTo>
                    <a:pt x="4167" y="15279"/>
                  </a:lnTo>
                  <a:lnTo>
                    <a:pt x="4167" y="15378"/>
                  </a:lnTo>
                  <a:lnTo>
                    <a:pt x="4179" y="15478"/>
                  </a:lnTo>
                  <a:lnTo>
                    <a:pt x="4201" y="15578"/>
                  </a:lnTo>
                  <a:lnTo>
                    <a:pt x="4223" y="15678"/>
                  </a:lnTo>
                  <a:lnTo>
                    <a:pt x="4257" y="15771"/>
                  </a:lnTo>
                  <a:lnTo>
                    <a:pt x="4302" y="15864"/>
                  </a:lnTo>
                  <a:lnTo>
                    <a:pt x="4347" y="15957"/>
                  </a:lnTo>
                  <a:lnTo>
                    <a:pt x="4403" y="16042"/>
                  </a:lnTo>
                  <a:lnTo>
                    <a:pt x="4470" y="16135"/>
                  </a:lnTo>
                  <a:lnTo>
                    <a:pt x="4537" y="16221"/>
                  </a:lnTo>
                  <a:lnTo>
                    <a:pt x="4615" y="16299"/>
                  </a:lnTo>
                  <a:lnTo>
                    <a:pt x="4694" y="16378"/>
                  </a:lnTo>
                  <a:lnTo>
                    <a:pt x="4772" y="16457"/>
                  </a:lnTo>
                  <a:lnTo>
                    <a:pt x="4873" y="16535"/>
                  </a:lnTo>
                  <a:lnTo>
                    <a:pt x="4963" y="16606"/>
                  </a:lnTo>
                  <a:lnTo>
                    <a:pt x="5063" y="16671"/>
                  </a:lnTo>
                  <a:lnTo>
                    <a:pt x="5175" y="16735"/>
                  </a:lnTo>
                  <a:lnTo>
                    <a:pt x="5287" y="16799"/>
                  </a:lnTo>
                  <a:lnTo>
                    <a:pt x="5399" y="16856"/>
                  </a:lnTo>
                  <a:lnTo>
                    <a:pt x="5523" y="16913"/>
                  </a:lnTo>
                  <a:lnTo>
                    <a:pt x="5646" y="16963"/>
                  </a:lnTo>
                  <a:lnTo>
                    <a:pt x="5780" y="17013"/>
                  </a:lnTo>
                  <a:lnTo>
                    <a:pt x="5915" y="17056"/>
                  </a:lnTo>
                  <a:lnTo>
                    <a:pt x="6049" y="17099"/>
                  </a:lnTo>
                  <a:lnTo>
                    <a:pt x="6195" y="17128"/>
                  </a:lnTo>
                  <a:lnTo>
                    <a:pt x="6329" y="17163"/>
                  </a:lnTo>
                  <a:lnTo>
                    <a:pt x="6486" y="17192"/>
                  </a:lnTo>
                  <a:lnTo>
                    <a:pt x="6632" y="17213"/>
                  </a:lnTo>
                  <a:lnTo>
                    <a:pt x="6777" y="17228"/>
                  </a:lnTo>
                  <a:lnTo>
                    <a:pt x="6934" y="17242"/>
                  </a:lnTo>
                  <a:lnTo>
                    <a:pt x="7091" y="17249"/>
                  </a:lnTo>
                  <a:lnTo>
                    <a:pt x="16847" y="17249"/>
                  </a:lnTo>
                  <a:lnTo>
                    <a:pt x="17004" y="17242"/>
                  </a:lnTo>
                  <a:lnTo>
                    <a:pt x="17161" y="17228"/>
                  </a:lnTo>
                  <a:lnTo>
                    <a:pt x="17317" y="17213"/>
                  </a:lnTo>
                  <a:lnTo>
                    <a:pt x="17463" y="17192"/>
                  </a:lnTo>
                  <a:lnTo>
                    <a:pt x="17609" y="17163"/>
                  </a:lnTo>
                  <a:lnTo>
                    <a:pt x="17754" y="17128"/>
                  </a:lnTo>
                  <a:lnTo>
                    <a:pt x="17889" y="17099"/>
                  </a:lnTo>
                  <a:lnTo>
                    <a:pt x="18034" y="17056"/>
                  </a:lnTo>
                  <a:lnTo>
                    <a:pt x="18169" y="17013"/>
                  </a:lnTo>
                  <a:lnTo>
                    <a:pt x="18292" y="16963"/>
                  </a:lnTo>
                  <a:lnTo>
                    <a:pt x="18415" y="16913"/>
                  </a:lnTo>
                  <a:lnTo>
                    <a:pt x="18538" y="16856"/>
                  </a:lnTo>
                  <a:lnTo>
                    <a:pt x="18661" y="16799"/>
                  </a:lnTo>
                  <a:lnTo>
                    <a:pt x="18773" y="16735"/>
                  </a:lnTo>
                  <a:lnTo>
                    <a:pt x="18874" y="16671"/>
                  </a:lnTo>
                  <a:lnTo>
                    <a:pt x="18975" y="16606"/>
                  </a:lnTo>
                  <a:lnTo>
                    <a:pt x="19076" y="16535"/>
                  </a:lnTo>
                  <a:lnTo>
                    <a:pt x="19166" y="16457"/>
                  </a:lnTo>
                  <a:lnTo>
                    <a:pt x="19255" y="16378"/>
                  </a:lnTo>
                  <a:lnTo>
                    <a:pt x="19334" y="16299"/>
                  </a:lnTo>
                  <a:lnTo>
                    <a:pt x="19412" y="16221"/>
                  </a:lnTo>
                  <a:lnTo>
                    <a:pt x="19479" y="16135"/>
                  </a:lnTo>
                  <a:lnTo>
                    <a:pt x="19535" y="16042"/>
                  </a:lnTo>
                  <a:lnTo>
                    <a:pt x="19591" y="15957"/>
                  </a:lnTo>
                  <a:lnTo>
                    <a:pt x="19647" y="15864"/>
                  </a:lnTo>
                  <a:lnTo>
                    <a:pt x="19681" y="15771"/>
                  </a:lnTo>
                  <a:lnTo>
                    <a:pt x="19714" y="15678"/>
                  </a:lnTo>
                  <a:lnTo>
                    <a:pt x="19748" y="15578"/>
                  </a:lnTo>
                  <a:lnTo>
                    <a:pt x="19770" y="15478"/>
                  </a:lnTo>
                  <a:lnTo>
                    <a:pt x="19782" y="15378"/>
                  </a:lnTo>
                  <a:lnTo>
                    <a:pt x="19782" y="15279"/>
                  </a:lnTo>
                  <a:lnTo>
                    <a:pt x="19782" y="14329"/>
                  </a:lnTo>
                  <a:lnTo>
                    <a:pt x="24508" y="14329"/>
                  </a:lnTo>
                  <a:lnTo>
                    <a:pt x="24654" y="14322"/>
                  </a:lnTo>
                  <a:lnTo>
                    <a:pt x="24800" y="14308"/>
                  </a:lnTo>
                  <a:lnTo>
                    <a:pt x="24934" y="14286"/>
                  </a:lnTo>
                  <a:lnTo>
                    <a:pt x="25068" y="14250"/>
                  </a:lnTo>
                  <a:lnTo>
                    <a:pt x="25203" y="14215"/>
                  </a:lnTo>
                  <a:lnTo>
                    <a:pt x="25315" y="14165"/>
                  </a:lnTo>
                  <a:lnTo>
                    <a:pt x="25427" y="14115"/>
                  </a:lnTo>
                  <a:lnTo>
                    <a:pt x="25528" y="14058"/>
                  </a:lnTo>
                  <a:lnTo>
                    <a:pt x="25629" y="13986"/>
                  </a:lnTo>
                  <a:lnTo>
                    <a:pt x="25707" y="13915"/>
                  </a:lnTo>
                  <a:lnTo>
                    <a:pt x="25785" y="13844"/>
                  </a:lnTo>
                  <a:lnTo>
                    <a:pt x="25841" y="13758"/>
                  </a:lnTo>
                  <a:lnTo>
                    <a:pt x="25886" y="13679"/>
                  </a:lnTo>
                  <a:lnTo>
                    <a:pt x="25931" y="13587"/>
                  </a:lnTo>
                  <a:lnTo>
                    <a:pt x="25953" y="13494"/>
                  </a:lnTo>
                  <a:lnTo>
                    <a:pt x="25953" y="13401"/>
                  </a:lnTo>
                  <a:lnTo>
                    <a:pt x="25953" y="2414"/>
                  </a:lnTo>
                  <a:lnTo>
                    <a:pt x="25953" y="2321"/>
                  </a:lnTo>
                  <a:lnTo>
                    <a:pt x="25931" y="2228"/>
                  </a:lnTo>
                  <a:lnTo>
                    <a:pt x="25886" y="2142"/>
                  </a:lnTo>
                  <a:lnTo>
                    <a:pt x="25841" y="2057"/>
                  </a:lnTo>
                  <a:lnTo>
                    <a:pt x="25785" y="1978"/>
                  </a:lnTo>
                  <a:lnTo>
                    <a:pt x="25707" y="1900"/>
                  </a:lnTo>
                  <a:lnTo>
                    <a:pt x="25629" y="1828"/>
                  </a:lnTo>
                  <a:lnTo>
                    <a:pt x="25528" y="1764"/>
                  </a:lnTo>
                  <a:lnTo>
                    <a:pt x="25427" y="1707"/>
                  </a:lnTo>
                  <a:lnTo>
                    <a:pt x="25315" y="1650"/>
                  </a:lnTo>
                  <a:lnTo>
                    <a:pt x="25203" y="1607"/>
                  </a:lnTo>
                  <a:lnTo>
                    <a:pt x="25068" y="1564"/>
                  </a:lnTo>
                  <a:lnTo>
                    <a:pt x="24934" y="1535"/>
                  </a:lnTo>
                  <a:lnTo>
                    <a:pt x="24800" y="1514"/>
                  </a:lnTo>
                  <a:lnTo>
                    <a:pt x="24654" y="1500"/>
                  </a:lnTo>
                  <a:lnTo>
                    <a:pt x="24508" y="1493"/>
                  </a:lnTo>
                  <a:lnTo>
                    <a:pt x="23512" y="1493"/>
                  </a:lnTo>
                  <a:lnTo>
                    <a:pt x="23512" y="1086"/>
                  </a:lnTo>
                  <a:lnTo>
                    <a:pt x="23500" y="971"/>
                  </a:lnTo>
                  <a:lnTo>
                    <a:pt x="23478" y="864"/>
                  </a:lnTo>
                  <a:lnTo>
                    <a:pt x="23433" y="757"/>
                  </a:lnTo>
                  <a:lnTo>
                    <a:pt x="23377" y="657"/>
                  </a:lnTo>
                  <a:lnTo>
                    <a:pt x="23299" y="564"/>
                  </a:lnTo>
                  <a:lnTo>
                    <a:pt x="23220" y="479"/>
                  </a:lnTo>
                  <a:lnTo>
                    <a:pt x="23119" y="393"/>
                  </a:lnTo>
                  <a:lnTo>
                    <a:pt x="23007" y="315"/>
                  </a:lnTo>
                  <a:lnTo>
                    <a:pt x="22895" y="243"/>
                  </a:lnTo>
                  <a:lnTo>
                    <a:pt x="22761" y="186"/>
                  </a:lnTo>
                  <a:lnTo>
                    <a:pt x="22615" y="129"/>
                  </a:lnTo>
                  <a:lnTo>
                    <a:pt x="22470" y="86"/>
                  </a:lnTo>
                  <a:lnTo>
                    <a:pt x="22313" y="50"/>
                  </a:lnTo>
                  <a:lnTo>
                    <a:pt x="22156" y="22"/>
                  </a:lnTo>
                  <a:lnTo>
                    <a:pt x="21988" y="0"/>
                  </a:lnTo>
                  <a:lnTo>
                    <a:pt x="16522" y="0"/>
                  </a:lnTo>
                  <a:lnTo>
                    <a:pt x="16354" y="22"/>
                  </a:lnTo>
                  <a:lnTo>
                    <a:pt x="16186" y="50"/>
                  </a:lnTo>
                  <a:lnTo>
                    <a:pt x="16040" y="86"/>
                  </a:lnTo>
                  <a:lnTo>
                    <a:pt x="15884" y="129"/>
                  </a:lnTo>
                  <a:lnTo>
                    <a:pt x="15749" y="186"/>
                  </a:lnTo>
                  <a:lnTo>
                    <a:pt x="15615" y="243"/>
                  </a:lnTo>
                  <a:lnTo>
                    <a:pt x="15492" y="315"/>
                  </a:lnTo>
                  <a:lnTo>
                    <a:pt x="15391" y="393"/>
                  </a:lnTo>
                  <a:lnTo>
                    <a:pt x="15290" y="479"/>
                  </a:lnTo>
                  <a:lnTo>
                    <a:pt x="15200" y="564"/>
                  </a:lnTo>
                  <a:lnTo>
                    <a:pt x="15133" y="657"/>
                  </a:lnTo>
                  <a:lnTo>
                    <a:pt x="15077" y="757"/>
                  </a:lnTo>
                  <a:lnTo>
                    <a:pt x="15032" y="864"/>
                  </a:lnTo>
                  <a:lnTo>
                    <a:pt x="15010" y="971"/>
                  </a:lnTo>
                  <a:lnTo>
                    <a:pt x="14999" y="1086"/>
                  </a:lnTo>
                  <a:lnTo>
                    <a:pt x="14999" y="1493"/>
                  </a:lnTo>
                  <a:lnTo>
                    <a:pt x="14002" y="1493"/>
                  </a:lnTo>
                  <a:lnTo>
                    <a:pt x="13845" y="1500"/>
                  </a:lnTo>
                  <a:lnTo>
                    <a:pt x="13711" y="1514"/>
                  </a:lnTo>
                  <a:lnTo>
                    <a:pt x="13565" y="1535"/>
                  </a:lnTo>
                  <a:lnTo>
                    <a:pt x="13431" y="1564"/>
                  </a:lnTo>
                  <a:lnTo>
                    <a:pt x="13307" y="1607"/>
                  </a:lnTo>
                  <a:lnTo>
                    <a:pt x="13184" y="1650"/>
                  </a:lnTo>
                  <a:lnTo>
                    <a:pt x="13072" y="1707"/>
                  </a:lnTo>
                  <a:lnTo>
                    <a:pt x="12971" y="1764"/>
                  </a:lnTo>
                  <a:lnTo>
                    <a:pt x="12882" y="1828"/>
                  </a:lnTo>
                  <a:lnTo>
                    <a:pt x="12792" y="1900"/>
                  </a:lnTo>
                  <a:lnTo>
                    <a:pt x="12725" y="1978"/>
                  </a:lnTo>
                  <a:lnTo>
                    <a:pt x="12658" y="2057"/>
                  </a:lnTo>
                  <a:lnTo>
                    <a:pt x="12613" y="2142"/>
                  </a:lnTo>
                  <a:lnTo>
                    <a:pt x="12579" y="2228"/>
                  </a:lnTo>
                  <a:lnTo>
                    <a:pt x="12557" y="2321"/>
                  </a:lnTo>
                  <a:lnTo>
                    <a:pt x="12546" y="2414"/>
                  </a:lnTo>
                  <a:lnTo>
                    <a:pt x="12546" y="6397"/>
                  </a:lnTo>
                  <a:lnTo>
                    <a:pt x="12557" y="6462"/>
                  </a:lnTo>
                  <a:lnTo>
                    <a:pt x="12591" y="6526"/>
                  </a:lnTo>
                  <a:lnTo>
                    <a:pt x="12635" y="6583"/>
                  </a:lnTo>
                  <a:lnTo>
                    <a:pt x="12703" y="6633"/>
                  </a:lnTo>
                  <a:lnTo>
                    <a:pt x="12781" y="6676"/>
                  </a:lnTo>
                  <a:lnTo>
                    <a:pt x="12871" y="6704"/>
                  </a:lnTo>
                  <a:lnTo>
                    <a:pt x="12971" y="6726"/>
                  </a:lnTo>
                  <a:lnTo>
                    <a:pt x="13072" y="6733"/>
                  </a:lnTo>
                  <a:lnTo>
                    <a:pt x="13184" y="6726"/>
                  </a:lnTo>
                  <a:lnTo>
                    <a:pt x="13285" y="6704"/>
                  </a:lnTo>
                  <a:lnTo>
                    <a:pt x="13375" y="6676"/>
                  </a:lnTo>
                  <a:lnTo>
                    <a:pt x="13453" y="6633"/>
                  </a:lnTo>
                  <a:lnTo>
                    <a:pt x="13520" y="6583"/>
                  </a:lnTo>
                  <a:lnTo>
                    <a:pt x="13565" y="6526"/>
                  </a:lnTo>
                  <a:lnTo>
                    <a:pt x="13599" y="6462"/>
                  </a:lnTo>
                  <a:lnTo>
                    <a:pt x="13610" y="6397"/>
                  </a:lnTo>
                  <a:lnTo>
                    <a:pt x="13610" y="2414"/>
                  </a:lnTo>
                  <a:lnTo>
                    <a:pt x="13610" y="2364"/>
                  </a:lnTo>
                  <a:lnTo>
                    <a:pt x="13632" y="2321"/>
                  </a:lnTo>
                  <a:lnTo>
                    <a:pt x="13677" y="2278"/>
                  </a:lnTo>
                  <a:lnTo>
                    <a:pt x="13722" y="2242"/>
                  </a:lnTo>
                  <a:lnTo>
                    <a:pt x="13778" y="2207"/>
                  </a:lnTo>
                  <a:lnTo>
                    <a:pt x="13845" y="2185"/>
                  </a:lnTo>
                  <a:lnTo>
                    <a:pt x="13923" y="2171"/>
                  </a:lnTo>
                  <a:lnTo>
                    <a:pt x="14002" y="2164"/>
                  </a:lnTo>
                  <a:lnTo>
                    <a:pt x="24508" y="2164"/>
                  </a:lnTo>
                  <a:lnTo>
                    <a:pt x="24587" y="2171"/>
                  </a:lnTo>
                  <a:lnTo>
                    <a:pt x="24654" y="2185"/>
                  </a:lnTo>
                  <a:lnTo>
                    <a:pt x="24721" y="2207"/>
                  </a:lnTo>
                  <a:lnTo>
                    <a:pt x="24788" y="2242"/>
                  </a:lnTo>
                  <a:lnTo>
                    <a:pt x="24833" y="2278"/>
                  </a:lnTo>
                  <a:lnTo>
                    <a:pt x="24867" y="2321"/>
                  </a:lnTo>
                  <a:lnTo>
                    <a:pt x="24889" y="2364"/>
                  </a:lnTo>
                  <a:lnTo>
                    <a:pt x="24900" y="2414"/>
                  </a:lnTo>
                  <a:lnTo>
                    <a:pt x="24900" y="13401"/>
                  </a:lnTo>
                  <a:lnTo>
                    <a:pt x="24889" y="13451"/>
                  </a:lnTo>
                  <a:lnTo>
                    <a:pt x="24867" y="13501"/>
                  </a:lnTo>
                  <a:lnTo>
                    <a:pt x="24833" y="13544"/>
                  </a:lnTo>
                  <a:lnTo>
                    <a:pt x="24788" y="13579"/>
                  </a:lnTo>
                  <a:lnTo>
                    <a:pt x="24721" y="13608"/>
                  </a:lnTo>
                  <a:lnTo>
                    <a:pt x="24654" y="13629"/>
                  </a:lnTo>
                  <a:lnTo>
                    <a:pt x="24587" y="13644"/>
                  </a:lnTo>
                  <a:lnTo>
                    <a:pt x="24508" y="13651"/>
                  </a:lnTo>
                  <a:lnTo>
                    <a:pt x="14002" y="13651"/>
                  </a:lnTo>
                  <a:lnTo>
                    <a:pt x="13923" y="13644"/>
                  </a:lnTo>
                  <a:lnTo>
                    <a:pt x="13845" y="13629"/>
                  </a:lnTo>
                  <a:lnTo>
                    <a:pt x="13778" y="13608"/>
                  </a:lnTo>
                  <a:lnTo>
                    <a:pt x="13722" y="13579"/>
                  </a:lnTo>
                  <a:lnTo>
                    <a:pt x="13677" y="13544"/>
                  </a:lnTo>
                  <a:lnTo>
                    <a:pt x="13632" y="13501"/>
                  </a:lnTo>
                  <a:lnTo>
                    <a:pt x="13610" y="13451"/>
                  </a:lnTo>
                  <a:lnTo>
                    <a:pt x="13610" y="13401"/>
                  </a:lnTo>
                  <a:lnTo>
                    <a:pt x="13610" y="9424"/>
                  </a:lnTo>
                  <a:lnTo>
                    <a:pt x="13599" y="9353"/>
                  </a:lnTo>
                  <a:lnTo>
                    <a:pt x="13565" y="9289"/>
                  </a:lnTo>
                  <a:lnTo>
                    <a:pt x="13520" y="9232"/>
                  </a:lnTo>
                  <a:lnTo>
                    <a:pt x="13453" y="9182"/>
                  </a:lnTo>
                  <a:lnTo>
                    <a:pt x="13375" y="9146"/>
                  </a:lnTo>
                  <a:lnTo>
                    <a:pt x="13285" y="9110"/>
                  </a:lnTo>
                  <a:lnTo>
                    <a:pt x="13184" y="9089"/>
                  </a:lnTo>
                  <a:lnTo>
                    <a:pt x="12971" y="9089"/>
                  </a:lnTo>
                  <a:lnTo>
                    <a:pt x="12871" y="9110"/>
                  </a:lnTo>
                  <a:lnTo>
                    <a:pt x="12781" y="9146"/>
                  </a:lnTo>
                  <a:lnTo>
                    <a:pt x="12703" y="9182"/>
                  </a:lnTo>
                  <a:lnTo>
                    <a:pt x="12635" y="9232"/>
                  </a:lnTo>
                  <a:lnTo>
                    <a:pt x="12591" y="9289"/>
                  </a:lnTo>
                  <a:lnTo>
                    <a:pt x="12557" y="9353"/>
                  </a:lnTo>
                  <a:lnTo>
                    <a:pt x="12546" y="9424"/>
                  </a:lnTo>
                  <a:lnTo>
                    <a:pt x="12546" y="13401"/>
                  </a:lnTo>
                  <a:lnTo>
                    <a:pt x="12557" y="13494"/>
                  </a:lnTo>
                  <a:lnTo>
                    <a:pt x="12579" y="13587"/>
                  </a:lnTo>
                  <a:lnTo>
                    <a:pt x="12613" y="13679"/>
                  </a:lnTo>
                  <a:lnTo>
                    <a:pt x="12658" y="13758"/>
                  </a:lnTo>
                  <a:lnTo>
                    <a:pt x="12725" y="13844"/>
                  </a:lnTo>
                  <a:lnTo>
                    <a:pt x="12792" y="13915"/>
                  </a:lnTo>
                  <a:lnTo>
                    <a:pt x="12882" y="13986"/>
                  </a:lnTo>
                  <a:lnTo>
                    <a:pt x="12971" y="14058"/>
                  </a:lnTo>
                  <a:lnTo>
                    <a:pt x="13072" y="14115"/>
                  </a:lnTo>
                  <a:lnTo>
                    <a:pt x="13184" y="14165"/>
                  </a:lnTo>
                  <a:lnTo>
                    <a:pt x="13307" y="14215"/>
                  </a:lnTo>
                  <a:lnTo>
                    <a:pt x="13431" y="14250"/>
                  </a:lnTo>
                  <a:lnTo>
                    <a:pt x="13565" y="14286"/>
                  </a:lnTo>
                  <a:lnTo>
                    <a:pt x="13711" y="14308"/>
                  </a:lnTo>
                  <a:lnTo>
                    <a:pt x="13845" y="14322"/>
                  </a:lnTo>
                  <a:lnTo>
                    <a:pt x="14002" y="14329"/>
                  </a:lnTo>
                  <a:lnTo>
                    <a:pt x="18729" y="14329"/>
                  </a:lnTo>
                  <a:lnTo>
                    <a:pt x="18729" y="15279"/>
                  </a:lnTo>
                  <a:lnTo>
                    <a:pt x="18717" y="15414"/>
                  </a:lnTo>
                  <a:lnTo>
                    <a:pt x="18684" y="15543"/>
                  </a:lnTo>
                  <a:lnTo>
                    <a:pt x="18628" y="15664"/>
                  </a:lnTo>
                  <a:lnTo>
                    <a:pt x="18561" y="15785"/>
                  </a:lnTo>
                  <a:lnTo>
                    <a:pt x="18482" y="15900"/>
                  </a:lnTo>
                  <a:lnTo>
                    <a:pt x="18381" y="16007"/>
                  </a:lnTo>
                  <a:lnTo>
                    <a:pt x="18258" y="16107"/>
                  </a:lnTo>
                  <a:lnTo>
                    <a:pt x="18124" y="16199"/>
                  </a:lnTo>
                  <a:lnTo>
                    <a:pt x="17989" y="16278"/>
                  </a:lnTo>
                  <a:lnTo>
                    <a:pt x="17833" y="16357"/>
                  </a:lnTo>
                  <a:lnTo>
                    <a:pt x="17665" y="16421"/>
                  </a:lnTo>
                  <a:lnTo>
                    <a:pt x="17485" y="16478"/>
                  </a:lnTo>
                  <a:lnTo>
                    <a:pt x="17295" y="16521"/>
                  </a:lnTo>
                  <a:lnTo>
                    <a:pt x="17105" y="16549"/>
                  </a:lnTo>
                  <a:lnTo>
                    <a:pt x="16903" y="16571"/>
                  </a:lnTo>
                  <a:lnTo>
                    <a:pt x="16690" y="16578"/>
                  </a:lnTo>
                  <a:lnTo>
                    <a:pt x="7248" y="16578"/>
                  </a:lnTo>
                  <a:lnTo>
                    <a:pt x="7046" y="16571"/>
                  </a:lnTo>
                  <a:lnTo>
                    <a:pt x="6844" y="16549"/>
                  </a:lnTo>
                  <a:lnTo>
                    <a:pt x="6643" y="16521"/>
                  </a:lnTo>
                  <a:lnTo>
                    <a:pt x="6464" y="16478"/>
                  </a:lnTo>
                  <a:lnTo>
                    <a:pt x="6284" y="16421"/>
                  </a:lnTo>
                  <a:lnTo>
                    <a:pt x="6116" y="16357"/>
                  </a:lnTo>
                  <a:lnTo>
                    <a:pt x="5959" y="16278"/>
                  </a:lnTo>
                  <a:lnTo>
                    <a:pt x="5814" y="16199"/>
                  </a:lnTo>
                  <a:lnTo>
                    <a:pt x="5679" y="16107"/>
                  </a:lnTo>
                  <a:lnTo>
                    <a:pt x="5567" y="16007"/>
                  </a:lnTo>
                  <a:lnTo>
                    <a:pt x="5467" y="15900"/>
                  </a:lnTo>
                  <a:lnTo>
                    <a:pt x="5377" y="15785"/>
                  </a:lnTo>
                  <a:lnTo>
                    <a:pt x="5310" y="15664"/>
                  </a:lnTo>
                  <a:lnTo>
                    <a:pt x="5265" y="15543"/>
                  </a:lnTo>
                  <a:lnTo>
                    <a:pt x="5231" y="15414"/>
                  </a:lnTo>
                  <a:lnTo>
                    <a:pt x="5220" y="15279"/>
                  </a:lnTo>
                  <a:lnTo>
                    <a:pt x="5220" y="15014"/>
                  </a:lnTo>
                  <a:lnTo>
                    <a:pt x="5433" y="14993"/>
                  </a:lnTo>
                  <a:lnTo>
                    <a:pt x="5657" y="14972"/>
                  </a:lnTo>
                  <a:lnTo>
                    <a:pt x="5859" y="14936"/>
                  </a:lnTo>
                  <a:lnTo>
                    <a:pt x="6071" y="14900"/>
                  </a:lnTo>
                  <a:lnTo>
                    <a:pt x="6273" y="14857"/>
                  </a:lnTo>
                  <a:lnTo>
                    <a:pt x="6475" y="14807"/>
                  </a:lnTo>
                  <a:lnTo>
                    <a:pt x="6665" y="14757"/>
                  </a:lnTo>
                  <a:lnTo>
                    <a:pt x="6856" y="14693"/>
                  </a:lnTo>
                  <a:lnTo>
                    <a:pt x="7046" y="14629"/>
                  </a:lnTo>
                  <a:lnTo>
                    <a:pt x="7225" y="14557"/>
                  </a:lnTo>
                  <a:lnTo>
                    <a:pt x="7393" y="14486"/>
                  </a:lnTo>
                  <a:lnTo>
                    <a:pt x="7561" y="14400"/>
                  </a:lnTo>
                  <a:lnTo>
                    <a:pt x="7729" y="14322"/>
                  </a:lnTo>
                  <a:lnTo>
                    <a:pt x="7886" y="14229"/>
                  </a:lnTo>
                  <a:lnTo>
                    <a:pt x="8032" y="14136"/>
                  </a:lnTo>
                  <a:lnTo>
                    <a:pt x="8177" y="14036"/>
                  </a:lnTo>
                  <a:lnTo>
                    <a:pt x="8312" y="13936"/>
                  </a:lnTo>
                  <a:lnTo>
                    <a:pt x="8446" y="13836"/>
                  </a:lnTo>
                  <a:lnTo>
                    <a:pt x="8569" y="13722"/>
                  </a:lnTo>
                  <a:lnTo>
                    <a:pt x="8681" y="13608"/>
                  </a:lnTo>
                  <a:lnTo>
                    <a:pt x="8793" y="13494"/>
                  </a:lnTo>
                  <a:lnTo>
                    <a:pt x="8883" y="13379"/>
                  </a:lnTo>
                  <a:lnTo>
                    <a:pt x="8973" y="13251"/>
                  </a:lnTo>
                  <a:lnTo>
                    <a:pt x="9062" y="13130"/>
                  </a:lnTo>
                  <a:lnTo>
                    <a:pt x="9129" y="13001"/>
                  </a:lnTo>
                  <a:lnTo>
                    <a:pt x="9197" y="12873"/>
                  </a:lnTo>
                  <a:lnTo>
                    <a:pt x="9253" y="12737"/>
                  </a:lnTo>
                  <a:lnTo>
                    <a:pt x="9297" y="12601"/>
                  </a:lnTo>
                  <a:lnTo>
                    <a:pt x="9331" y="12466"/>
                  </a:lnTo>
                  <a:lnTo>
                    <a:pt x="9365" y="12323"/>
                  </a:lnTo>
                  <a:lnTo>
                    <a:pt x="9376" y="12180"/>
                  </a:lnTo>
                  <a:lnTo>
                    <a:pt x="9376" y="12037"/>
                  </a:lnTo>
                  <a:lnTo>
                    <a:pt x="9376" y="11895"/>
                  </a:lnTo>
                  <a:lnTo>
                    <a:pt x="9365" y="11752"/>
                  </a:lnTo>
                  <a:lnTo>
                    <a:pt x="9331" y="11616"/>
                  </a:lnTo>
                  <a:lnTo>
                    <a:pt x="9297" y="11480"/>
                  </a:lnTo>
                  <a:lnTo>
                    <a:pt x="9253" y="11345"/>
                  </a:lnTo>
                  <a:lnTo>
                    <a:pt x="9197" y="11209"/>
                  </a:lnTo>
                  <a:lnTo>
                    <a:pt x="9129" y="11081"/>
                  </a:lnTo>
                  <a:lnTo>
                    <a:pt x="9062" y="10952"/>
                  </a:lnTo>
                  <a:lnTo>
                    <a:pt x="8973" y="10824"/>
                  </a:lnTo>
                  <a:lnTo>
                    <a:pt x="8883" y="10702"/>
                  </a:lnTo>
                  <a:lnTo>
                    <a:pt x="8793" y="10581"/>
                  </a:lnTo>
                  <a:lnTo>
                    <a:pt x="8681" y="10467"/>
                  </a:lnTo>
                  <a:lnTo>
                    <a:pt x="8569" y="10352"/>
                  </a:lnTo>
                  <a:lnTo>
                    <a:pt x="8446" y="10245"/>
                  </a:lnTo>
                  <a:lnTo>
                    <a:pt x="8312" y="10138"/>
                  </a:lnTo>
                  <a:lnTo>
                    <a:pt x="8177" y="10038"/>
                  </a:lnTo>
                  <a:lnTo>
                    <a:pt x="8032" y="9945"/>
                  </a:lnTo>
                  <a:lnTo>
                    <a:pt x="7886" y="9853"/>
                  </a:lnTo>
                  <a:lnTo>
                    <a:pt x="7729" y="9760"/>
                  </a:lnTo>
                  <a:lnTo>
                    <a:pt x="7561" y="9674"/>
                  </a:lnTo>
                  <a:lnTo>
                    <a:pt x="7393" y="9596"/>
                  </a:lnTo>
                  <a:lnTo>
                    <a:pt x="7225" y="9524"/>
                  </a:lnTo>
                  <a:lnTo>
                    <a:pt x="7046" y="9453"/>
                  </a:lnTo>
                  <a:lnTo>
                    <a:pt x="6856" y="9389"/>
                  </a:lnTo>
                  <a:lnTo>
                    <a:pt x="6665" y="9324"/>
                  </a:lnTo>
                  <a:lnTo>
                    <a:pt x="6475" y="9274"/>
                  </a:lnTo>
                  <a:lnTo>
                    <a:pt x="6273" y="9224"/>
                  </a:lnTo>
                  <a:lnTo>
                    <a:pt x="6071" y="9182"/>
                  </a:lnTo>
                  <a:lnTo>
                    <a:pt x="5859" y="9139"/>
                  </a:lnTo>
                  <a:lnTo>
                    <a:pt x="5657" y="9110"/>
                  </a:lnTo>
                  <a:lnTo>
                    <a:pt x="5433" y="9089"/>
                  </a:lnTo>
                  <a:lnTo>
                    <a:pt x="5220" y="9067"/>
                  </a:lnTo>
                  <a:lnTo>
                    <a:pt x="5220" y="7761"/>
                  </a:lnTo>
                  <a:lnTo>
                    <a:pt x="5355" y="7761"/>
                  </a:lnTo>
                  <a:lnTo>
                    <a:pt x="5500" y="7754"/>
                  </a:lnTo>
                  <a:lnTo>
                    <a:pt x="5635" y="7739"/>
                  </a:lnTo>
                  <a:lnTo>
                    <a:pt x="5758" y="7718"/>
                  </a:lnTo>
                  <a:lnTo>
                    <a:pt x="6027" y="7675"/>
                  </a:lnTo>
                  <a:lnTo>
                    <a:pt x="6273" y="7611"/>
                  </a:lnTo>
                  <a:lnTo>
                    <a:pt x="6508" y="7540"/>
                  </a:lnTo>
                  <a:lnTo>
                    <a:pt x="6721" y="7447"/>
                  </a:lnTo>
                  <a:lnTo>
                    <a:pt x="6934" y="7347"/>
                  </a:lnTo>
                  <a:lnTo>
                    <a:pt x="7124" y="7233"/>
                  </a:lnTo>
                  <a:lnTo>
                    <a:pt x="7292" y="7104"/>
                  </a:lnTo>
                  <a:lnTo>
                    <a:pt x="7449" y="6968"/>
                  </a:lnTo>
                  <a:lnTo>
                    <a:pt x="7584" y="6826"/>
                  </a:lnTo>
                  <a:lnTo>
                    <a:pt x="7696" y="6676"/>
                  </a:lnTo>
                  <a:lnTo>
                    <a:pt x="7785" y="6519"/>
                  </a:lnTo>
                  <a:lnTo>
                    <a:pt x="7852" y="6347"/>
                  </a:lnTo>
                  <a:lnTo>
                    <a:pt x="7875" y="6262"/>
                  </a:lnTo>
                  <a:lnTo>
                    <a:pt x="7897" y="6176"/>
                  </a:lnTo>
                  <a:lnTo>
                    <a:pt x="7908" y="6090"/>
                  </a:lnTo>
                  <a:lnTo>
                    <a:pt x="7908" y="5997"/>
                  </a:lnTo>
                  <a:lnTo>
                    <a:pt x="7908" y="4905"/>
                  </a:lnTo>
                  <a:lnTo>
                    <a:pt x="7998" y="4905"/>
                  </a:lnTo>
                  <a:lnTo>
                    <a:pt x="8088" y="4898"/>
                  </a:lnTo>
                  <a:lnTo>
                    <a:pt x="8166" y="4884"/>
                  </a:lnTo>
                  <a:lnTo>
                    <a:pt x="8244" y="4862"/>
                  </a:lnTo>
                  <a:lnTo>
                    <a:pt x="8323" y="4841"/>
                  </a:lnTo>
                  <a:lnTo>
                    <a:pt x="8390" y="4812"/>
                  </a:lnTo>
                  <a:lnTo>
                    <a:pt x="8457" y="4784"/>
                  </a:lnTo>
                  <a:lnTo>
                    <a:pt x="8525" y="4748"/>
                  </a:lnTo>
                  <a:lnTo>
                    <a:pt x="8581" y="4705"/>
                  </a:lnTo>
                  <a:lnTo>
                    <a:pt x="8625" y="4662"/>
                  </a:lnTo>
                  <a:lnTo>
                    <a:pt x="8670" y="4620"/>
                  </a:lnTo>
                  <a:lnTo>
                    <a:pt x="8704" y="4570"/>
                  </a:lnTo>
                  <a:lnTo>
                    <a:pt x="8737" y="4520"/>
                  </a:lnTo>
                  <a:lnTo>
                    <a:pt x="8760" y="4470"/>
                  </a:lnTo>
                  <a:lnTo>
                    <a:pt x="8771" y="4413"/>
                  </a:lnTo>
                  <a:lnTo>
                    <a:pt x="8771" y="4355"/>
                  </a:lnTo>
                  <a:lnTo>
                    <a:pt x="8771" y="3042"/>
                  </a:lnTo>
                  <a:lnTo>
                    <a:pt x="8771" y="2992"/>
                  </a:lnTo>
                  <a:lnTo>
                    <a:pt x="8760" y="2935"/>
                  </a:lnTo>
                  <a:lnTo>
                    <a:pt x="8737" y="2878"/>
                  </a:lnTo>
                  <a:lnTo>
                    <a:pt x="8704" y="2828"/>
                  </a:lnTo>
                  <a:lnTo>
                    <a:pt x="8670" y="2785"/>
                  </a:lnTo>
                  <a:lnTo>
                    <a:pt x="8625" y="2735"/>
                  </a:lnTo>
                  <a:lnTo>
                    <a:pt x="8569" y="2692"/>
                  </a:lnTo>
                  <a:lnTo>
                    <a:pt x="8513" y="2656"/>
                  </a:lnTo>
                  <a:lnTo>
                    <a:pt x="8457" y="2621"/>
                  </a:lnTo>
                  <a:lnTo>
                    <a:pt x="8390" y="2585"/>
                  </a:lnTo>
                  <a:lnTo>
                    <a:pt x="8323" y="2556"/>
                  </a:lnTo>
                  <a:lnTo>
                    <a:pt x="8244" y="2535"/>
                  </a:lnTo>
                  <a:lnTo>
                    <a:pt x="8166" y="2521"/>
                  </a:lnTo>
                  <a:lnTo>
                    <a:pt x="8076" y="2506"/>
                  </a:lnTo>
                  <a:lnTo>
                    <a:pt x="7998" y="2492"/>
                  </a:lnTo>
                  <a:lnTo>
                    <a:pt x="7091" y="2492"/>
                  </a:lnTo>
                  <a:lnTo>
                    <a:pt x="7091" y="336"/>
                  </a:lnTo>
                  <a:lnTo>
                    <a:pt x="7080" y="265"/>
                  </a:lnTo>
                  <a:lnTo>
                    <a:pt x="7046" y="208"/>
                  </a:lnTo>
                  <a:lnTo>
                    <a:pt x="7001" y="150"/>
                  </a:lnTo>
                  <a:lnTo>
                    <a:pt x="6934" y="100"/>
                  </a:lnTo>
                  <a:lnTo>
                    <a:pt x="6856" y="58"/>
                  </a:lnTo>
                  <a:lnTo>
                    <a:pt x="6766" y="22"/>
                  </a:lnTo>
                  <a:lnTo>
                    <a:pt x="6665" y="8"/>
                  </a:lnTo>
                  <a:lnTo>
                    <a:pt x="6553" y="0"/>
                  </a:lnTo>
                  <a:lnTo>
                    <a:pt x="6452" y="8"/>
                  </a:lnTo>
                  <a:lnTo>
                    <a:pt x="6352" y="22"/>
                  </a:lnTo>
                  <a:lnTo>
                    <a:pt x="6262" y="58"/>
                  </a:lnTo>
                  <a:lnTo>
                    <a:pt x="6184" y="100"/>
                  </a:lnTo>
                  <a:lnTo>
                    <a:pt x="6116" y="150"/>
                  </a:lnTo>
                  <a:lnTo>
                    <a:pt x="6071" y="208"/>
                  </a:lnTo>
                  <a:lnTo>
                    <a:pt x="6038" y="265"/>
                  </a:lnTo>
                  <a:lnTo>
                    <a:pt x="6027" y="336"/>
                  </a:lnTo>
                  <a:lnTo>
                    <a:pt x="6027" y="2492"/>
                  </a:lnTo>
                  <a:lnTo>
                    <a:pt x="3350" y="2492"/>
                  </a:lnTo>
                  <a:lnTo>
                    <a:pt x="3350" y="336"/>
                  </a:lnTo>
                  <a:lnTo>
                    <a:pt x="3338" y="265"/>
                  </a:lnTo>
                  <a:lnTo>
                    <a:pt x="3316" y="208"/>
                  </a:lnTo>
                  <a:lnTo>
                    <a:pt x="3260" y="150"/>
                  </a:lnTo>
                  <a:lnTo>
                    <a:pt x="3193" y="100"/>
                  </a:lnTo>
                  <a:lnTo>
                    <a:pt x="3114" y="58"/>
                  </a:lnTo>
                  <a:lnTo>
                    <a:pt x="3025" y="22"/>
                  </a:lnTo>
                  <a:lnTo>
                    <a:pt x="2935" y="8"/>
                  </a:lnTo>
                  <a:lnTo>
                    <a:pt x="2823" y="0"/>
                  </a:lnTo>
                  <a:close/>
                </a:path>
              </a:pathLst>
            </a:custGeom>
            <a:grpFill/>
            <a:ln>
              <a:noFill/>
            </a:ln>
          </p:spPr>
          <p:txBody>
            <a:bodyPr spcFirstLastPara="1" wrap="square" lIns="113377" tIns="113377" rIns="113377" bIns="113377" anchor="ctr" anchorCtr="0">
              <a:noAutofit/>
            </a:bodyPr>
            <a:lstStyle/>
            <a:p>
              <a:pPr defTabSz="1133947">
                <a:buClr>
                  <a:srgbClr val="000000"/>
                </a:buClr>
                <a:defRPr/>
              </a:pPr>
              <a:endParaRPr sz="1736" b="1" kern="0" dirty="0">
                <a:solidFill>
                  <a:srgbClr val="FFFEF8"/>
                </a:solidFill>
                <a:latin typeface="Istok Web"/>
                <a:sym typeface="Arial"/>
              </a:endParaRPr>
            </a:p>
          </p:txBody>
        </p:sp>
        <p:sp>
          <p:nvSpPr>
            <p:cNvPr id="32" name="Google Shape;580;p45">
              <a:extLst>
                <a:ext uri="{FF2B5EF4-FFF2-40B4-BE49-F238E27FC236}">
                  <a16:creationId xmlns:a16="http://schemas.microsoft.com/office/drawing/2014/main" id="{D2130B9B-524C-36F2-8D3A-E80B701A00D7}"/>
                </a:ext>
              </a:extLst>
            </p:cNvPr>
            <p:cNvSpPr/>
            <p:nvPr/>
          </p:nvSpPr>
          <p:spPr>
            <a:xfrm flipH="1">
              <a:off x="1219624" y="1074986"/>
              <a:ext cx="51253" cy="97053"/>
            </a:xfrm>
            <a:custGeom>
              <a:avLst/>
              <a:gdLst/>
              <a:ahLst/>
              <a:cxnLst/>
              <a:rect l="l" t="t" r="r" b="b"/>
              <a:pathLst>
                <a:path w="2801" h="3456" extrusionOk="0">
                  <a:moveTo>
                    <a:pt x="1154" y="1"/>
                  </a:moveTo>
                  <a:lnTo>
                    <a:pt x="1054" y="15"/>
                  </a:lnTo>
                  <a:lnTo>
                    <a:pt x="953" y="36"/>
                  </a:lnTo>
                  <a:lnTo>
                    <a:pt x="863" y="72"/>
                  </a:lnTo>
                  <a:lnTo>
                    <a:pt x="785" y="122"/>
                  </a:lnTo>
                  <a:lnTo>
                    <a:pt x="729" y="172"/>
                  </a:lnTo>
                  <a:lnTo>
                    <a:pt x="684" y="236"/>
                  </a:lnTo>
                  <a:lnTo>
                    <a:pt x="661" y="293"/>
                  </a:lnTo>
                  <a:lnTo>
                    <a:pt x="661" y="358"/>
                  </a:lnTo>
                  <a:lnTo>
                    <a:pt x="673" y="429"/>
                  </a:lnTo>
                  <a:lnTo>
                    <a:pt x="718" y="493"/>
                  </a:lnTo>
                  <a:lnTo>
                    <a:pt x="1412" y="1393"/>
                  </a:lnTo>
                  <a:lnTo>
                    <a:pt x="460" y="1393"/>
                  </a:lnTo>
                  <a:lnTo>
                    <a:pt x="393" y="1407"/>
                  </a:lnTo>
                  <a:lnTo>
                    <a:pt x="337" y="1414"/>
                  </a:lnTo>
                  <a:lnTo>
                    <a:pt x="281" y="1436"/>
                  </a:lnTo>
                  <a:lnTo>
                    <a:pt x="225" y="1457"/>
                  </a:lnTo>
                  <a:lnTo>
                    <a:pt x="180" y="1478"/>
                  </a:lnTo>
                  <a:lnTo>
                    <a:pt x="135" y="1507"/>
                  </a:lnTo>
                  <a:lnTo>
                    <a:pt x="101" y="1536"/>
                  </a:lnTo>
                  <a:lnTo>
                    <a:pt x="68" y="1571"/>
                  </a:lnTo>
                  <a:lnTo>
                    <a:pt x="34" y="1607"/>
                  </a:lnTo>
                  <a:lnTo>
                    <a:pt x="23" y="1643"/>
                  </a:lnTo>
                  <a:lnTo>
                    <a:pt x="1" y="1678"/>
                  </a:lnTo>
                  <a:lnTo>
                    <a:pt x="1" y="1721"/>
                  </a:lnTo>
                  <a:lnTo>
                    <a:pt x="1" y="1757"/>
                  </a:lnTo>
                  <a:lnTo>
                    <a:pt x="12" y="1800"/>
                  </a:lnTo>
                  <a:lnTo>
                    <a:pt x="23" y="1843"/>
                  </a:lnTo>
                  <a:lnTo>
                    <a:pt x="57" y="1878"/>
                  </a:lnTo>
                  <a:lnTo>
                    <a:pt x="1132" y="3270"/>
                  </a:lnTo>
                  <a:lnTo>
                    <a:pt x="1177" y="3313"/>
                  </a:lnTo>
                  <a:lnTo>
                    <a:pt x="1222" y="3349"/>
                  </a:lnTo>
                  <a:lnTo>
                    <a:pt x="1278" y="3385"/>
                  </a:lnTo>
                  <a:lnTo>
                    <a:pt x="1334" y="3413"/>
                  </a:lnTo>
                  <a:lnTo>
                    <a:pt x="1401" y="3435"/>
                  </a:lnTo>
                  <a:lnTo>
                    <a:pt x="1468" y="3449"/>
                  </a:lnTo>
                  <a:lnTo>
                    <a:pt x="1535" y="3456"/>
                  </a:lnTo>
                  <a:lnTo>
                    <a:pt x="1670" y="3456"/>
                  </a:lnTo>
                  <a:lnTo>
                    <a:pt x="1726" y="3449"/>
                  </a:lnTo>
                  <a:lnTo>
                    <a:pt x="1782" y="3442"/>
                  </a:lnTo>
                  <a:lnTo>
                    <a:pt x="1849" y="3427"/>
                  </a:lnTo>
                  <a:lnTo>
                    <a:pt x="1938" y="3385"/>
                  </a:lnTo>
                  <a:lnTo>
                    <a:pt x="2006" y="3342"/>
                  </a:lnTo>
                  <a:lnTo>
                    <a:pt x="2073" y="3292"/>
                  </a:lnTo>
                  <a:lnTo>
                    <a:pt x="2106" y="3228"/>
                  </a:lnTo>
                  <a:lnTo>
                    <a:pt x="2129" y="3163"/>
                  </a:lnTo>
                  <a:lnTo>
                    <a:pt x="2140" y="3099"/>
                  </a:lnTo>
                  <a:lnTo>
                    <a:pt x="2118" y="3035"/>
                  </a:lnTo>
                  <a:lnTo>
                    <a:pt x="2084" y="2971"/>
                  </a:lnTo>
                  <a:lnTo>
                    <a:pt x="1378" y="2071"/>
                  </a:lnTo>
                  <a:lnTo>
                    <a:pt x="2274" y="2071"/>
                  </a:lnTo>
                  <a:lnTo>
                    <a:pt x="2342" y="2064"/>
                  </a:lnTo>
                  <a:lnTo>
                    <a:pt x="2409" y="2057"/>
                  </a:lnTo>
                  <a:lnTo>
                    <a:pt x="2476" y="2042"/>
                  </a:lnTo>
                  <a:lnTo>
                    <a:pt x="2532" y="2021"/>
                  </a:lnTo>
                  <a:lnTo>
                    <a:pt x="2588" y="2000"/>
                  </a:lnTo>
                  <a:lnTo>
                    <a:pt x="2633" y="1971"/>
                  </a:lnTo>
                  <a:lnTo>
                    <a:pt x="2678" y="1942"/>
                  </a:lnTo>
                  <a:lnTo>
                    <a:pt x="2711" y="1907"/>
                  </a:lnTo>
                  <a:lnTo>
                    <a:pt x="2745" y="1871"/>
                  </a:lnTo>
                  <a:lnTo>
                    <a:pt x="2767" y="1828"/>
                  </a:lnTo>
                  <a:lnTo>
                    <a:pt x="2790" y="1793"/>
                  </a:lnTo>
                  <a:lnTo>
                    <a:pt x="2801" y="1750"/>
                  </a:lnTo>
                  <a:lnTo>
                    <a:pt x="2801" y="1707"/>
                  </a:lnTo>
                  <a:lnTo>
                    <a:pt x="2790" y="1664"/>
                  </a:lnTo>
                  <a:lnTo>
                    <a:pt x="2767" y="1621"/>
                  </a:lnTo>
                  <a:lnTo>
                    <a:pt x="2745" y="1578"/>
                  </a:lnTo>
                  <a:lnTo>
                    <a:pt x="1658" y="193"/>
                  </a:lnTo>
                  <a:lnTo>
                    <a:pt x="1602" y="129"/>
                  </a:lnTo>
                  <a:lnTo>
                    <a:pt x="1535" y="86"/>
                  </a:lnTo>
                  <a:lnTo>
                    <a:pt x="1446" y="43"/>
                  </a:lnTo>
                  <a:lnTo>
                    <a:pt x="1356" y="22"/>
                  </a:lnTo>
                  <a:lnTo>
                    <a:pt x="1255" y="8"/>
                  </a:lnTo>
                  <a:lnTo>
                    <a:pt x="1154" y="1"/>
                  </a:lnTo>
                  <a:close/>
                </a:path>
              </a:pathLst>
            </a:custGeom>
            <a:grpFill/>
            <a:ln>
              <a:noFill/>
            </a:ln>
          </p:spPr>
          <p:txBody>
            <a:bodyPr spcFirstLastPara="1" wrap="square" lIns="113377" tIns="113377" rIns="113377" bIns="113377" anchor="ctr" anchorCtr="0">
              <a:noAutofit/>
            </a:bodyPr>
            <a:lstStyle/>
            <a:p>
              <a:pPr defTabSz="1133947">
                <a:buClr>
                  <a:srgbClr val="000000"/>
                </a:buClr>
                <a:defRPr/>
              </a:pPr>
              <a:endParaRPr sz="1736" b="1" kern="0" dirty="0">
                <a:solidFill>
                  <a:srgbClr val="FFFEF8"/>
                </a:solidFill>
                <a:latin typeface="Istok Web"/>
                <a:sym typeface="Arial"/>
              </a:endParaRPr>
            </a:p>
          </p:txBody>
        </p:sp>
        <p:sp>
          <p:nvSpPr>
            <p:cNvPr id="33" name="Google Shape;581;p45">
              <a:extLst>
                <a:ext uri="{FF2B5EF4-FFF2-40B4-BE49-F238E27FC236}">
                  <a16:creationId xmlns:a16="http://schemas.microsoft.com/office/drawing/2014/main" id="{8CC5F30A-E57D-AE33-0E81-C14498A979BF}"/>
                </a:ext>
              </a:extLst>
            </p:cNvPr>
            <p:cNvSpPr/>
            <p:nvPr/>
          </p:nvSpPr>
          <p:spPr>
            <a:xfrm flipH="1">
              <a:off x="896810" y="867092"/>
              <a:ext cx="164188" cy="280909"/>
            </a:xfrm>
            <a:custGeom>
              <a:avLst/>
              <a:gdLst/>
              <a:ahLst/>
              <a:cxnLst/>
              <a:rect l="l" t="t" r="r" b="b"/>
              <a:pathLst>
                <a:path w="8973" h="10003" extrusionOk="0">
                  <a:moveTo>
                    <a:pt x="7920" y="678"/>
                  </a:moveTo>
                  <a:lnTo>
                    <a:pt x="7920" y="2492"/>
                  </a:lnTo>
                  <a:lnTo>
                    <a:pt x="1065" y="2492"/>
                  </a:lnTo>
                  <a:lnTo>
                    <a:pt x="1065" y="678"/>
                  </a:lnTo>
                  <a:close/>
                  <a:moveTo>
                    <a:pt x="7920" y="3163"/>
                  </a:moveTo>
                  <a:lnTo>
                    <a:pt x="7920" y="4862"/>
                  </a:lnTo>
                  <a:lnTo>
                    <a:pt x="1065" y="4862"/>
                  </a:lnTo>
                  <a:lnTo>
                    <a:pt x="1065" y="3163"/>
                  </a:lnTo>
                  <a:close/>
                  <a:moveTo>
                    <a:pt x="7920" y="5540"/>
                  </a:moveTo>
                  <a:lnTo>
                    <a:pt x="7920" y="7039"/>
                  </a:lnTo>
                  <a:lnTo>
                    <a:pt x="1065" y="7039"/>
                  </a:lnTo>
                  <a:lnTo>
                    <a:pt x="1065" y="5540"/>
                  </a:lnTo>
                  <a:close/>
                  <a:moveTo>
                    <a:pt x="7920" y="7711"/>
                  </a:moveTo>
                  <a:lnTo>
                    <a:pt x="7920" y="9331"/>
                  </a:lnTo>
                  <a:lnTo>
                    <a:pt x="1065" y="9331"/>
                  </a:lnTo>
                  <a:lnTo>
                    <a:pt x="1065" y="7711"/>
                  </a:lnTo>
                  <a:close/>
                  <a:moveTo>
                    <a:pt x="527" y="0"/>
                  </a:moveTo>
                  <a:lnTo>
                    <a:pt x="426" y="7"/>
                  </a:lnTo>
                  <a:lnTo>
                    <a:pt x="325" y="29"/>
                  </a:lnTo>
                  <a:lnTo>
                    <a:pt x="236" y="57"/>
                  </a:lnTo>
                  <a:lnTo>
                    <a:pt x="157" y="100"/>
                  </a:lnTo>
                  <a:lnTo>
                    <a:pt x="90" y="150"/>
                  </a:lnTo>
                  <a:lnTo>
                    <a:pt x="45" y="207"/>
                  </a:lnTo>
                  <a:lnTo>
                    <a:pt x="12" y="271"/>
                  </a:lnTo>
                  <a:lnTo>
                    <a:pt x="1" y="336"/>
                  </a:lnTo>
                  <a:lnTo>
                    <a:pt x="1" y="9667"/>
                  </a:lnTo>
                  <a:lnTo>
                    <a:pt x="12" y="9738"/>
                  </a:lnTo>
                  <a:lnTo>
                    <a:pt x="45" y="9795"/>
                  </a:lnTo>
                  <a:lnTo>
                    <a:pt x="90" y="9852"/>
                  </a:lnTo>
                  <a:lnTo>
                    <a:pt x="157" y="9902"/>
                  </a:lnTo>
                  <a:lnTo>
                    <a:pt x="236" y="9945"/>
                  </a:lnTo>
                  <a:lnTo>
                    <a:pt x="325" y="9981"/>
                  </a:lnTo>
                  <a:lnTo>
                    <a:pt x="426" y="9995"/>
                  </a:lnTo>
                  <a:lnTo>
                    <a:pt x="527" y="10002"/>
                  </a:lnTo>
                  <a:lnTo>
                    <a:pt x="8446" y="10002"/>
                  </a:lnTo>
                  <a:lnTo>
                    <a:pt x="8558" y="9995"/>
                  </a:lnTo>
                  <a:lnTo>
                    <a:pt x="8648" y="9981"/>
                  </a:lnTo>
                  <a:lnTo>
                    <a:pt x="8737" y="9945"/>
                  </a:lnTo>
                  <a:lnTo>
                    <a:pt x="8816" y="9902"/>
                  </a:lnTo>
                  <a:lnTo>
                    <a:pt x="8883" y="9852"/>
                  </a:lnTo>
                  <a:lnTo>
                    <a:pt x="8939" y="9795"/>
                  </a:lnTo>
                  <a:lnTo>
                    <a:pt x="8961" y="9738"/>
                  </a:lnTo>
                  <a:lnTo>
                    <a:pt x="8973" y="9667"/>
                  </a:lnTo>
                  <a:lnTo>
                    <a:pt x="8973" y="336"/>
                  </a:lnTo>
                  <a:lnTo>
                    <a:pt x="8961" y="271"/>
                  </a:lnTo>
                  <a:lnTo>
                    <a:pt x="8939" y="207"/>
                  </a:lnTo>
                  <a:lnTo>
                    <a:pt x="8883" y="150"/>
                  </a:lnTo>
                  <a:lnTo>
                    <a:pt x="8816" y="100"/>
                  </a:lnTo>
                  <a:lnTo>
                    <a:pt x="8737" y="57"/>
                  </a:lnTo>
                  <a:lnTo>
                    <a:pt x="8648" y="29"/>
                  </a:lnTo>
                  <a:lnTo>
                    <a:pt x="8558" y="7"/>
                  </a:lnTo>
                  <a:lnTo>
                    <a:pt x="8446" y="0"/>
                  </a:lnTo>
                  <a:close/>
                </a:path>
              </a:pathLst>
            </a:custGeom>
            <a:grpFill/>
            <a:ln>
              <a:noFill/>
            </a:ln>
          </p:spPr>
          <p:txBody>
            <a:bodyPr spcFirstLastPara="1" wrap="square" lIns="113377" tIns="113377" rIns="113377" bIns="113377" anchor="ctr" anchorCtr="0">
              <a:noAutofit/>
            </a:bodyPr>
            <a:lstStyle/>
            <a:p>
              <a:pPr defTabSz="1133947">
                <a:buClr>
                  <a:srgbClr val="000000"/>
                </a:buClr>
                <a:defRPr/>
              </a:pPr>
              <a:endParaRPr sz="1736" b="1" kern="0" dirty="0">
                <a:solidFill>
                  <a:srgbClr val="FFFEF8"/>
                </a:solidFill>
                <a:latin typeface="Istok Web"/>
                <a:sym typeface="Arial"/>
              </a:endParaRPr>
            </a:p>
          </p:txBody>
        </p:sp>
        <p:sp>
          <p:nvSpPr>
            <p:cNvPr id="34" name="Google Shape;582;p45">
              <a:extLst>
                <a:ext uri="{FF2B5EF4-FFF2-40B4-BE49-F238E27FC236}">
                  <a16:creationId xmlns:a16="http://schemas.microsoft.com/office/drawing/2014/main" id="{C4A0A1AC-F800-425C-A290-733A28911FDD}"/>
                </a:ext>
              </a:extLst>
            </p:cNvPr>
            <p:cNvSpPr/>
            <p:nvPr/>
          </p:nvSpPr>
          <p:spPr>
            <a:xfrm flipH="1">
              <a:off x="1082096" y="998209"/>
              <a:ext cx="19487" cy="18871"/>
            </a:xfrm>
            <a:custGeom>
              <a:avLst/>
              <a:gdLst/>
              <a:ahLst/>
              <a:cxnLst/>
              <a:rect l="l" t="t" r="r" b="b"/>
              <a:pathLst>
                <a:path w="1065" h="672" extrusionOk="0">
                  <a:moveTo>
                    <a:pt x="527" y="0"/>
                  </a:moveTo>
                  <a:lnTo>
                    <a:pt x="426" y="7"/>
                  </a:lnTo>
                  <a:lnTo>
                    <a:pt x="326" y="22"/>
                  </a:lnTo>
                  <a:lnTo>
                    <a:pt x="236" y="57"/>
                  </a:lnTo>
                  <a:lnTo>
                    <a:pt x="158" y="93"/>
                  </a:lnTo>
                  <a:lnTo>
                    <a:pt x="90" y="143"/>
                  </a:lnTo>
                  <a:lnTo>
                    <a:pt x="46" y="200"/>
                  </a:lnTo>
                  <a:lnTo>
                    <a:pt x="12" y="264"/>
                  </a:lnTo>
                  <a:lnTo>
                    <a:pt x="1" y="336"/>
                  </a:lnTo>
                  <a:lnTo>
                    <a:pt x="12" y="400"/>
                  </a:lnTo>
                  <a:lnTo>
                    <a:pt x="46" y="464"/>
                  </a:lnTo>
                  <a:lnTo>
                    <a:pt x="90" y="521"/>
                  </a:lnTo>
                  <a:lnTo>
                    <a:pt x="158" y="571"/>
                  </a:lnTo>
                  <a:lnTo>
                    <a:pt x="236" y="614"/>
                  </a:lnTo>
                  <a:lnTo>
                    <a:pt x="326" y="643"/>
                  </a:lnTo>
                  <a:lnTo>
                    <a:pt x="426" y="664"/>
                  </a:lnTo>
                  <a:lnTo>
                    <a:pt x="527" y="671"/>
                  </a:lnTo>
                  <a:lnTo>
                    <a:pt x="639" y="664"/>
                  </a:lnTo>
                  <a:lnTo>
                    <a:pt x="740" y="643"/>
                  </a:lnTo>
                  <a:lnTo>
                    <a:pt x="830" y="614"/>
                  </a:lnTo>
                  <a:lnTo>
                    <a:pt x="908" y="571"/>
                  </a:lnTo>
                  <a:lnTo>
                    <a:pt x="975" y="521"/>
                  </a:lnTo>
                  <a:lnTo>
                    <a:pt x="1020" y="464"/>
                  </a:lnTo>
                  <a:lnTo>
                    <a:pt x="1054" y="400"/>
                  </a:lnTo>
                  <a:lnTo>
                    <a:pt x="1065" y="336"/>
                  </a:lnTo>
                  <a:lnTo>
                    <a:pt x="1054" y="264"/>
                  </a:lnTo>
                  <a:lnTo>
                    <a:pt x="1020" y="200"/>
                  </a:lnTo>
                  <a:lnTo>
                    <a:pt x="975" y="143"/>
                  </a:lnTo>
                  <a:lnTo>
                    <a:pt x="908" y="93"/>
                  </a:lnTo>
                  <a:lnTo>
                    <a:pt x="830" y="57"/>
                  </a:lnTo>
                  <a:lnTo>
                    <a:pt x="740" y="22"/>
                  </a:lnTo>
                  <a:lnTo>
                    <a:pt x="639" y="7"/>
                  </a:lnTo>
                  <a:lnTo>
                    <a:pt x="527" y="0"/>
                  </a:lnTo>
                  <a:close/>
                </a:path>
              </a:pathLst>
            </a:custGeom>
            <a:grpFill/>
            <a:ln>
              <a:noFill/>
            </a:ln>
          </p:spPr>
          <p:txBody>
            <a:bodyPr spcFirstLastPara="1" wrap="square" lIns="113377" tIns="113377" rIns="113377" bIns="113377" anchor="ctr" anchorCtr="0">
              <a:noAutofit/>
            </a:bodyPr>
            <a:lstStyle/>
            <a:p>
              <a:pPr defTabSz="1133947">
                <a:buClr>
                  <a:srgbClr val="000000"/>
                </a:buClr>
                <a:defRPr/>
              </a:pPr>
              <a:endParaRPr sz="1736" b="1" kern="0" dirty="0">
                <a:solidFill>
                  <a:srgbClr val="FFFEF8"/>
                </a:solidFill>
                <a:latin typeface="Istok Web"/>
                <a:sym typeface="Arial"/>
              </a:endParaRPr>
            </a:p>
          </p:txBody>
        </p:sp>
      </p:grpSp>
      <p:sp>
        <p:nvSpPr>
          <p:cNvPr id="35" name="Google Shape;553;p45">
            <a:extLst>
              <a:ext uri="{FF2B5EF4-FFF2-40B4-BE49-F238E27FC236}">
                <a16:creationId xmlns:a16="http://schemas.microsoft.com/office/drawing/2014/main" id="{2424E30D-A281-62F7-4DF4-4B095F6804BD}"/>
              </a:ext>
            </a:extLst>
          </p:cNvPr>
          <p:cNvSpPr txBox="1">
            <a:spLocks/>
          </p:cNvSpPr>
          <p:nvPr/>
        </p:nvSpPr>
        <p:spPr>
          <a:xfrm>
            <a:off x="3870215" y="4174896"/>
            <a:ext cx="1475848" cy="586321"/>
          </a:xfrm>
          <a:prstGeom prst="rect">
            <a:avLst/>
          </a:prstGeom>
          <a:noFill/>
          <a:ln>
            <a:noFill/>
          </a:ln>
        </p:spPr>
        <p:txBody>
          <a:bodyPr spcFirstLastPara="1" wrap="square" lIns="113377" tIns="113377" rIns="113377" bIns="113377"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Encode Sans"/>
              <a:buNone/>
              <a:defRPr sz="2800" b="1" i="0" u="none" strike="noStrike" cap="none">
                <a:solidFill>
                  <a:schemeClr val="dk1"/>
                </a:solidFill>
                <a:latin typeface="Encode Sans"/>
                <a:ea typeface="Encode Sans"/>
                <a:cs typeface="Encode Sans"/>
                <a:sym typeface="Encode Sans"/>
              </a:defRPr>
            </a:lvl1pPr>
            <a:lvl2pPr marR="0" lvl="1" algn="l" rtl="0">
              <a:lnSpc>
                <a:spcPct val="100000"/>
              </a:lnSpc>
              <a:spcBef>
                <a:spcPts val="0"/>
              </a:spcBef>
              <a:spcAft>
                <a:spcPts val="0"/>
              </a:spcAft>
              <a:buClr>
                <a:schemeClr val="dk1"/>
              </a:buClr>
              <a:buSzPts val="2800"/>
              <a:buFont typeface="Encode Sans"/>
              <a:buNone/>
              <a:defRPr sz="2800" b="0" i="0" u="none" strike="noStrike" cap="none">
                <a:solidFill>
                  <a:schemeClr val="dk1"/>
                </a:solidFill>
                <a:latin typeface="Encode Sans"/>
                <a:ea typeface="Encode Sans"/>
                <a:cs typeface="Encode Sans"/>
                <a:sym typeface="Encode Sans"/>
              </a:defRPr>
            </a:lvl2pPr>
            <a:lvl3pPr marR="0" lvl="2" algn="l" rtl="0">
              <a:lnSpc>
                <a:spcPct val="100000"/>
              </a:lnSpc>
              <a:spcBef>
                <a:spcPts val="0"/>
              </a:spcBef>
              <a:spcAft>
                <a:spcPts val="0"/>
              </a:spcAft>
              <a:buClr>
                <a:schemeClr val="dk1"/>
              </a:buClr>
              <a:buSzPts val="2800"/>
              <a:buFont typeface="Encode Sans"/>
              <a:buNone/>
              <a:defRPr sz="2800" b="0" i="0" u="none" strike="noStrike" cap="none">
                <a:solidFill>
                  <a:schemeClr val="dk1"/>
                </a:solidFill>
                <a:latin typeface="Encode Sans"/>
                <a:ea typeface="Encode Sans"/>
                <a:cs typeface="Encode Sans"/>
                <a:sym typeface="Encode Sans"/>
              </a:defRPr>
            </a:lvl3pPr>
            <a:lvl4pPr marR="0" lvl="3" algn="l" rtl="0">
              <a:lnSpc>
                <a:spcPct val="100000"/>
              </a:lnSpc>
              <a:spcBef>
                <a:spcPts val="0"/>
              </a:spcBef>
              <a:spcAft>
                <a:spcPts val="0"/>
              </a:spcAft>
              <a:buClr>
                <a:schemeClr val="dk1"/>
              </a:buClr>
              <a:buSzPts val="2800"/>
              <a:buFont typeface="Encode Sans"/>
              <a:buNone/>
              <a:defRPr sz="2800" b="0" i="0" u="none" strike="noStrike" cap="none">
                <a:solidFill>
                  <a:schemeClr val="dk1"/>
                </a:solidFill>
                <a:latin typeface="Encode Sans"/>
                <a:ea typeface="Encode Sans"/>
                <a:cs typeface="Encode Sans"/>
                <a:sym typeface="Encode Sans"/>
              </a:defRPr>
            </a:lvl4pPr>
            <a:lvl5pPr marR="0" lvl="4" algn="l" rtl="0">
              <a:lnSpc>
                <a:spcPct val="100000"/>
              </a:lnSpc>
              <a:spcBef>
                <a:spcPts val="0"/>
              </a:spcBef>
              <a:spcAft>
                <a:spcPts val="0"/>
              </a:spcAft>
              <a:buClr>
                <a:schemeClr val="dk1"/>
              </a:buClr>
              <a:buSzPts val="2800"/>
              <a:buFont typeface="Encode Sans"/>
              <a:buNone/>
              <a:defRPr sz="2800" b="0" i="0" u="none" strike="noStrike" cap="none">
                <a:solidFill>
                  <a:schemeClr val="dk1"/>
                </a:solidFill>
                <a:latin typeface="Encode Sans"/>
                <a:ea typeface="Encode Sans"/>
                <a:cs typeface="Encode Sans"/>
                <a:sym typeface="Encode Sans"/>
              </a:defRPr>
            </a:lvl5pPr>
            <a:lvl6pPr marR="0" lvl="5" algn="l" rtl="0">
              <a:lnSpc>
                <a:spcPct val="100000"/>
              </a:lnSpc>
              <a:spcBef>
                <a:spcPts val="0"/>
              </a:spcBef>
              <a:spcAft>
                <a:spcPts val="0"/>
              </a:spcAft>
              <a:buClr>
                <a:schemeClr val="dk1"/>
              </a:buClr>
              <a:buSzPts val="2800"/>
              <a:buFont typeface="Encode Sans"/>
              <a:buNone/>
              <a:defRPr sz="2800" b="0" i="0" u="none" strike="noStrike" cap="none">
                <a:solidFill>
                  <a:schemeClr val="dk1"/>
                </a:solidFill>
                <a:latin typeface="Encode Sans"/>
                <a:ea typeface="Encode Sans"/>
                <a:cs typeface="Encode Sans"/>
                <a:sym typeface="Encode Sans"/>
              </a:defRPr>
            </a:lvl6pPr>
            <a:lvl7pPr marR="0" lvl="6" algn="l" rtl="0">
              <a:lnSpc>
                <a:spcPct val="100000"/>
              </a:lnSpc>
              <a:spcBef>
                <a:spcPts val="0"/>
              </a:spcBef>
              <a:spcAft>
                <a:spcPts val="0"/>
              </a:spcAft>
              <a:buClr>
                <a:schemeClr val="dk1"/>
              </a:buClr>
              <a:buSzPts val="2800"/>
              <a:buFont typeface="Encode Sans"/>
              <a:buNone/>
              <a:defRPr sz="2800" b="0" i="0" u="none" strike="noStrike" cap="none">
                <a:solidFill>
                  <a:schemeClr val="dk1"/>
                </a:solidFill>
                <a:latin typeface="Encode Sans"/>
                <a:ea typeface="Encode Sans"/>
                <a:cs typeface="Encode Sans"/>
                <a:sym typeface="Encode Sans"/>
              </a:defRPr>
            </a:lvl7pPr>
            <a:lvl8pPr marR="0" lvl="7" algn="l" rtl="0">
              <a:lnSpc>
                <a:spcPct val="100000"/>
              </a:lnSpc>
              <a:spcBef>
                <a:spcPts val="0"/>
              </a:spcBef>
              <a:spcAft>
                <a:spcPts val="0"/>
              </a:spcAft>
              <a:buClr>
                <a:schemeClr val="dk1"/>
              </a:buClr>
              <a:buSzPts val="2800"/>
              <a:buFont typeface="Encode Sans"/>
              <a:buNone/>
              <a:defRPr sz="2800" b="0" i="0" u="none" strike="noStrike" cap="none">
                <a:solidFill>
                  <a:schemeClr val="dk1"/>
                </a:solidFill>
                <a:latin typeface="Encode Sans"/>
                <a:ea typeface="Encode Sans"/>
                <a:cs typeface="Encode Sans"/>
                <a:sym typeface="Encode Sans"/>
              </a:defRPr>
            </a:lvl8pPr>
            <a:lvl9pPr marR="0" lvl="8" algn="l" rtl="0">
              <a:lnSpc>
                <a:spcPct val="100000"/>
              </a:lnSpc>
              <a:spcBef>
                <a:spcPts val="0"/>
              </a:spcBef>
              <a:spcAft>
                <a:spcPts val="0"/>
              </a:spcAft>
              <a:buClr>
                <a:schemeClr val="dk1"/>
              </a:buClr>
              <a:buSzPts val="2800"/>
              <a:buFont typeface="Encode Sans"/>
              <a:buNone/>
              <a:defRPr sz="2800" b="0" i="0" u="none" strike="noStrike" cap="none">
                <a:solidFill>
                  <a:schemeClr val="dk1"/>
                </a:solidFill>
                <a:latin typeface="Encode Sans"/>
                <a:ea typeface="Encode Sans"/>
                <a:cs typeface="Encode Sans"/>
                <a:sym typeface="Encode Sans"/>
              </a:defRPr>
            </a:lvl9pPr>
          </a:lstStyle>
          <a:p>
            <a:pPr algn="ctr" defTabSz="1133947">
              <a:buClr>
                <a:srgbClr val="FFFEF8"/>
              </a:buClr>
              <a:defRPr/>
            </a:pPr>
            <a:r>
              <a:rPr lang="ar-EG" sz="1736" kern="0" dirty="0">
                <a:solidFill>
                  <a:srgbClr val="3C425A"/>
                </a:solidFill>
                <a:latin typeface="Istok Web"/>
                <a:cs typeface="+mn-cs"/>
              </a:rPr>
              <a:t>إضافة البكتيريا</a:t>
            </a:r>
            <a:endParaRPr lang="en-US" sz="1736" kern="0" dirty="0">
              <a:solidFill>
                <a:srgbClr val="3C425A"/>
              </a:solidFill>
              <a:latin typeface="Istok Web"/>
              <a:cs typeface="+mn-cs"/>
            </a:endParaRPr>
          </a:p>
        </p:txBody>
      </p:sp>
      <p:sp>
        <p:nvSpPr>
          <p:cNvPr id="36" name="Google Shape;553;p45">
            <a:extLst>
              <a:ext uri="{FF2B5EF4-FFF2-40B4-BE49-F238E27FC236}">
                <a16:creationId xmlns:a16="http://schemas.microsoft.com/office/drawing/2014/main" id="{0B194527-68F1-D549-93F3-14418C2EDB8A}"/>
              </a:ext>
            </a:extLst>
          </p:cNvPr>
          <p:cNvSpPr txBox="1">
            <a:spLocks/>
          </p:cNvSpPr>
          <p:nvPr/>
        </p:nvSpPr>
        <p:spPr>
          <a:xfrm>
            <a:off x="6375010" y="4211032"/>
            <a:ext cx="1475848" cy="586321"/>
          </a:xfrm>
          <a:prstGeom prst="rect">
            <a:avLst/>
          </a:prstGeom>
          <a:noFill/>
          <a:ln>
            <a:noFill/>
          </a:ln>
        </p:spPr>
        <p:txBody>
          <a:bodyPr spcFirstLastPara="1" wrap="square" lIns="113377" tIns="113377" rIns="113377" bIns="113377"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Encode Sans"/>
              <a:buNone/>
              <a:defRPr sz="2800" b="1" i="0" u="none" strike="noStrike" cap="none">
                <a:solidFill>
                  <a:schemeClr val="dk1"/>
                </a:solidFill>
                <a:latin typeface="Encode Sans"/>
                <a:ea typeface="Encode Sans"/>
                <a:cs typeface="Encode Sans"/>
                <a:sym typeface="Encode Sans"/>
              </a:defRPr>
            </a:lvl1pPr>
            <a:lvl2pPr marR="0" lvl="1" algn="l" rtl="0">
              <a:lnSpc>
                <a:spcPct val="100000"/>
              </a:lnSpc>
              <a:spcBef>
                <a:spcPts val="0"/>
              </a:spcBef>
              <a:spcAft>
                <a:spcPts val="0"/>
              </a:spcAft>
              <a:buClr>
                <a:schemeClr val="dk1"/>
              </a:buClr>
              <a:buSzPts val="2800"/>
              <a:buFont typeface="Encode Sans"/>
              <a:buNone/>
              <a:defRPr sz="2800" b="0" i="0" u="none" strike="noStrike" cap="none">
                <a:solidFill>
                  <a:schemeClr val="dk1"/>
                </a:solidFill>
                <a:latin typeface="Encode Sans"/>
                <a:ea typeface="Encode Sans"/>
                <a:cs typeface="Encode Sans"/>
                <a:sym typeface="Encode Sans"/>
              </a:defRPr>
            </a:lvl2pPr>
            <a:lvl3pPr marR="0" lvl="2" algn="l" rtl="0">
              <a:lnSpc>
                <a:spcPct val="100000"/>
              </a:lnSpc>
              <a:spcBef>
                <a:spcPts val="0"/>
              </a:spcBef>
              <a:spcAft>
                <a:spcPts val="0"/>
              </a:spcAft>
              <a:buClr>
                <a:schemeClr val="dk1"/>
              </a:buClr>
              <a:buSzPts val="2800"/>
              <a:buFont typeface="Encode Sans"/>
              <a:buNone/>
              <a:defRPr sz="2800" b="0" i="0" u="none" strike="noStrike" cap="none">
                <a:solidFill>
                  <a:schemeClr val="dk1"/>
                </a:solidFill>
                <a:latin typeface="Encode Sans"/>
                <a:ea typeface="Encode Sans"/>
                <a:cs typeface="Encode Sans"/>
                <a:sym typeface="Encode Sans"/>
              </a:defRPr>
            </a:lvl3pPr>
            <a:lvl4pPr marR="0" lvl="3" algn="l" rtl="0">
              <a:lnSpc>
                <a:spcPct val="100000"/>
              </a:lnSpc>
              <a:spcBef>
                <a:spcPts val="0"/>
              </a:spcBef>
              <a:spcAft>
                <a:spcPts val="0"/>
              </a:spcAft>
              <a:buClr>
                <a:schemeClr val="dk1"/>
              </a:buClr>
              <a:buSzPts val="2800"/>
              <a:buFont typeface="Encode Sans"/>
              <a:buNone/>
              <a:defRPr sz="2800" b="0" i="0" u="none" strike="noStrike" cap="none">
                <a:solidFill>
                  <a:schemeClr val="dk1"/>
                </a:solidFill>
                <a:latin typeface="Encode Sans"/>
                <a:ea typeface="Encode Sans"/>
                <a:cs typeface="Encode Sans"/>
                <a:sym typeface="Encode Sans"/>
              </a:defRPr>
            </a:lvl4pPr>
            <a:lvl5pPr marR="0" lvl="4" algn="l" rtl="0">
              <a:lnSpc>
                <a:spcPct val="100000"/>
              </a:lnSpc>
              <a:spcBef>
                <a:spcPts val="0"/>
              </a:spcBef>
              <a:spcAft>
                <a:spcPts val="0"/>
              </a:spcAft>
              <a:buClr>
                <a:schemeClr val="dk1"/>
              </a:buClr>
              <a:buSzPts val="2800"/>
              <a:buFont typeface="Encode Sans"/>
              <a:buNone/>
              <a:defRPr sz="2800" b="0" i="0" u="none" strike="noStrike" cap="none">
                <a:solidFill>
                  <a:schemeClr val="dk1"/>
                </a:solidFill>
                <a:latin typeface="Encode Sans"/>
                <a:ea typeface="Encode Sans"/>
                <a:cs typeface="Encode Sans"/>
                <a:sym typeface="Encode Sans"/>
              </a:defRPr>
            </a:lvl5pPr>
            <a:lvl6pPr marR="0" lvl="5" algn="l" rtl="0">
              <a:lnSpc>
                <a:spcPct val="100000"/>
              </a:lnSpc>
              <a:spcBef>
                <a:spcPts val="0"/>
              </a:spcBef>
              <a:spcAft>
                <a:spcPts val="0"/>
              </a:spcAft>
              <a:buClr>
                <a:schemeClr val="dk1"/>
              </a:buClr>
              <a:buSzPts val="2800"/>
              <a:buFont typeface="Encode Sans"/>
              <a:buNone/>
              <a:defRPr sz="2800" b="0" i="0" u="none" strike="noStrike" cap="none">
                <a:solidFill>
                  <a:schemeClr val="dk1"/>
                </a:solidFill>
                <a:latin typeface="Encode Sans"/>
                <a:ea typeface="Encode Sans"/>
                <a:cs typeface="Encode Sans"/>
                <a:sym typeface="Encode Sans"/>
              </a:defRPr>
            </a:lvl6pPr>
            <a:lvl7pPr marR="0" lvl="6" algn="l" rtl="0">
              <a:lnSpc>
                <a:spcPct val="100000"/>
              </a:lnSpc>
              <a:spcBef>
                <a:spcPts val="0"/>
              </a:spcBef>
              <a:spcAft>
                <a:spcPts val="0"/>
              </a:spcAft>
              <a:buClr>
                <a:schemeClr val="dk1"/>
              </a:buClr>
              <a:buSzPts val="2800"/>
              <a:buFont typeface="Encode Sans"/>
              <a:buNone/>
              <a:defRPr sz="2800" b="0" i="0" u="none" strike="noStrike" cap="none">
                <a:solidFill>
                  <a:schemeClr val="dk1"/>
                </a:solidFill>
                <a:latin typeface="Encode Sans"/>
                <a:ea typeface="Encode Sans"/>
                <a:cs typeface="Encode Sans"/>
                <a:sym typeface="Encode Sans"/>
              </a:defRPr>
            </a:lvl7pPr>
            <a:lvl8pPr marR="0" lvl="7" algn="l" rtl="0">
              <a:lnSpc>
                <a:spcPct val="100000"/>
              </a:lnSpc>
              <a:spcBef>
                <a:spcPts val="0"/>
              </a:spcBef>
              <a:spcAft>
                <a:spcPts val="0"/>
              </a:spcAft>
              <a:buClr>
                <a:schemeClr val="dk1"/>
              </a:buClr>
              <a:buSzPts val="2800"/>
              <a:buFont typeface="Encode Sans"/>
              <a:buNone/>
              <a:defRPr sz="2800" b="0" i="0" u="none" strike="noStrike" cap="none">
                <a:solidFill>
                  <a:schemeClr val="dk1"/>
                </a:solidFill>
                <a:latin typeface="Encode Sans"/>
                <a:ea typeface="Encode Sans"/>
                <a:cs typeface="Encode Sans"/>
                <a:sym typeface="Encode Sans"/>
              </a:defRPr>
            </a:lvl8pPr>
            <a:lvl9pPr marR="0" lvl="8" algn="l" rtl="0">
              <a:lnSpc>
                <a:spcPct val="100000"/>
              </a:lnSpc>
              <a:spcBef>
                <a:spcPts val="0"/>
              </a:spcBef>
              <a:spcAft>
                <a:spcPts val="0"/>
              </a:spcAft>
              <a:buClr>
                <a:schemeClr val="dk1"/>
              </a:buClr>
              <a:buSzPts val="2800"/>
              <a:buFont typeface="Encode Sans"/>
              <a:buNone/>
              <a:defRPr sz="2800" b="0" i="0" u="none" strike="noStrike" cap="none">
                <a:solidFill>
                  <a:schemeClr val="dk1"/>
                </a:solidFill>
                <a:latin typeface="Encode Sans"/>
                <a:ea typeface="Encode Sans"/>
                <a:cs typeface="Encode Sans"/>
                <a:sym typeface="Encode Sans"/>
              </a:defRPr>
            </a:lvl9pPr>
          </a:lstStyle>
          <a:p>
            <a:pPr algn="ctr" defTabSz="1133947">
              <a:buClr>
                <a:srgbClr val="FFFEF8"/>
              </a:buClr>
              <a:defRPr/>
            </a:pPr>
            <a:r>
              <a:rPr lang="ar-EG" sz="1736" kern="0" dirty="0">
                <a:solidFill>
                  <a:srgbClr val="7030A0"/>
                </a:solidFill>
                <a:latin typeface="Istok Web"/>
                <a:cs typeface="+mn-cs"/>
              </a:rPr>
              <a:t>تسليط الضوء</a:t>
            </a:r>
            <a:endParaRPr lang="en-US" sz="1736" kern="0" dirty="0">
              <a:solidFill>
                <a:srgbClr val="7030A0"/>
              </a:solidFill>
              <a:latin typeface="Istok Web"/>
              <a:cs typeface="+mn-cs"/>
            </a:endParaRPr>
          </a:p>
        </p:txBody>
      </p:sp>
      <p:cxnSp>
        <p:nvCxnSpPr>
          <p:cNvPr id="37" name="Google Shape;549;p45">
            <a:extLst>
              <a:ext uri="{FF2B5EF4-FFF2-40B4-BE49-F238E27FC236}">
                <a16:creationId xmlns:a16="http://schemas.microsoft.com/office/drawing/2014/main" id="{FB427FEC-3519-3297-7EB6-7D33A7D8AF10}"/>
              </a:ext>
            </a:extLst>
          </p:cNvPr>
          <p:cNvCxnSpPr>
            <a:cxnSpLocks/>
          </p:cNvCxnSpPr>
          <p:nvPr/>
        </p:nvCxnSpPr>
        <p:spPr>
          <a:xfrm flipV="1">
            <a:off x="12273312" y="4633699"/>
            <a:ext cx="0" cy="2420756"/>
          </a:xfrm>
          <a:prstGeom prst="straightConnector1">
            <a:avLst/>
          </a:prstGeom>
          <a:noFill/>
          <a:ln w="28575" cap="flat" cmpd="sng">
            <a:solidFill>
              <a:srgbClr val="84DBDD"/>
            </a:solidFill>
            <a:prstDash val="solid"/>
            <a:round/>
            <a:headEnd type="oval" w="med" len="med"/>
            <a:tailEnd type="oval" w="med" len="med"/>
          </a:ln>
        </p:spPr>
      </p:cxnSp>
      <p:cxnSp>
        <p:nvCxnSpPr>
          <p:cNvPr id="38" name="Google Shape;549;p45">
            <a:extLst>
              <a:ext uri="{FF2B5EF4-FFF2-40B4-BE49-F238E27FC236}">
                <a16:creationId xmlns:a16="http://schemas.microsoft.com/office/drawing/2014/main" id="{A0154947-520B-1A1B-3193-91A25C1F350A}"/>
              </a:ext>
            </a:extLst>
          </p:cNvPr>
          <p:cNvCxnSpPr>
            <a:cxnSpLocks/>
          </p:cNvCxnSpPr>
          <p:nvPr/>
        </p:nvCxnSpPr>
        <p:spPr>
          <a:xfrm flipH="1">
            <a:off x="2810888" y="7054453"/>
            <a:ext cx="9456011" cy="0"/>
          </a:xfrm>
          <a:prstGeom prst="straightConnector1">
            <a:avLst/>
          </a:prstGeom>
          <a:noFill/>
          <a:ln w="28575" cap="flat" cmpd="sng">
            <a:solidFill>
              <a:srgbClr val="84DBDD"/>
            </a:solidFill>
            <a:prstDash val="solid"/>
            <a:round/>
            <a:headEnd type="oval" w="med" len="med"/>
            <a:tailEnd type="oval" w="med" len="med"/>
          </a:ln>
        </p:spPr>
      </p:cxnSp>
      <p:sp>
        <p:nvSpPr>
          <p:cNvPr id="39" name="Google Shape;553;p45">
            <a:extLst>
              <a:ext uri="{FF2B5EF4-FFF2-40B4-BE49-F238E27FC236}">
                <a16:creationId xmlns:a16="http://schemas.microsoft.com/office/drawing/2014/main" id="{46F33207-50A7-C97A-99E3-C205F3182555}"/>
              </a:ext>
            </a:extLst>
          </p:cNvPr>
          <p:cNvSpPr txBox="1">
            <a:spLocks/>
          </p:cNvSpPr>
          <p:nvPr/>
        </p:nvSpPr>
        <p:spPr>
          <a:xfrm>
            <a:off x="8846745" y="4201638"/>
            <a:ext cx="1662564" cy="586321"/>
          </a:xfrm>
          <a:prstGeom prst="rect">
            <a:avLst/>
          </a:prstGeom>
          <a:noFill/>
          <a:ln>
            <a:noFill/>
          </a:ln>
        </p:spPr>
        <p:txBody>
          <a:bodyPr spcFirstLastPara="1" wrap="square" lIns="113377" tIns="113377" rIns="113377" bIns="113377"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Encode Sans"/>
              <a:buNone/>
              <a:defRPr sz="2800" b="1" i="0" u="none" strike="noStrike" cap="none">
                <a:solidFill>
                  <a:schemeClr val="dk1"/>
                </a:solidFill>
                <a:latin typeface="Encode Sans"/>
                <a:ea typeface="Encode Sans"/>
                <a:cs typeface="Encode Sans"/>
                <a:sym typeface="Encode Sans"/>
              </a:defRPr>
            </a:lvl1pPr>
            <a:lvl2pPr marR="0" lvl="1" algn="l" rtl="0">
              <a:lnSpc>
                <a:spcPct val="100000"/>
              </a:lnSpc>
              <a:spcBef>
                <a:spcPts val="0"/>
              </a:spcBef>
              <a:spcAft>
                <a:spcPts val="0"/>
              </a:spcAft>
              <a:buClr>
                <a:schemeClr val="dk1"/>
              </a:buClr>
              <a:buSzPts val="2800"/>
              <a:buFont typeface="Encode Sans"/>
              <a:buNone/>
              <a:defRPr sz="2800" b="0" i="0" u="none" strike="noStrike" cap="none">
                <a:solidFill>
                  <a:schemeClr val="dk1"/>
                </a:solidFill>
                <a:latin typeface="Encode Sans"/>
                <a:ea typeface="Encode Sans"/>
                <a:cs typeface="Encode Sans"/>
                <a:sym typeface="Encode Sans"/>
              </a:defRPr>
            </a:lvl2pPr>
            <a:lvl3pPr marR="0" lvl="2" algn="l" rtl="0">
              <a:lnSpc>
                <a:spcPct val="100000"/>
              </a:lnSpc>
              <a:spcBef>
                <a:spcPts val="0"/>
              </a:spcBef>
              <a:spcAft>
                <a:spcPts val="0"/>
              </a:spcAft>
              <a:buClr>
                <a:schemeClr val="dk1"/>
              </a:buClr>
              <a:buSzPts val="2800"/>
              <a:buFont typeface="Encode Sans"/>
              <a:buNone/>
              <a:defRPr sz="2800" b="0" i="0" u="none" strike="noStrike" cap="none">
                <a:solidFill>
                  <a:schemeClr val="dk1"/>
                </a:solidFill>
                <a:latin typeface="Encode Sans"/>
                <a:ea typeface="Encode Sans"/>
                <a:cs typeface="Encode Sans"/>
                <a:sym typeface="Encode Sans"/>
              </a:defRPr>
            </a:lvl3pPr>
            <a:lvl4pPr marR="0" lvl="3" algn="l" rtl="0">
              <a:lnSpc>
                <a:spcPct val="100000"/>
              </a:lnSpc>
              <a:spcBef>
                <a:spcPts val="0"/>
              </a:spcBef>
              <a:spcAft>
                <a:spcPts val="0"/>
              </a:spcAft>
              <a:buClr>
                <a:schemeClr val="dk1"/>
              </a:buClr>
              <a:buSzPts val="2800"/>
              <a:buFont typeface="Encode Sans"/>
              <a:buNone/>
              <a:defRPr sz="2800" b="0" i="0" u="none" strike="noStrike" cap="none">
                <a:solidFill>
                  <a:schemeClr val="dk1"/>
                </a:solidFill>
                <a:latin typeface="Encode Sans"/>
                <a:ea typeface="Encode Sans"/>
                <a:cs typeface="Encode Sans"/>
                <a:sym typeface="Encode Sans"/>
              </a:defRPr>
            </a:lvl4pPr>
            <a:lvl5pPr marR="0" lvl="4" algn="l" rtl="0">
              <a:lnSpc>
                <a:spcPct val="100000"/>
              </a:lnSpc>
              <a:spcBef>
                <a:spcPts val="0"/>
              </a:spcBef>
              <a:spcAft>
                <a:spcPts val="0"/>
              </a:spcAft>
              <a:buClr>
                <a:schemeClr val="dk1"/>
              </a:buClr>
              <a:buSzPts val="2800"/>
              <a:buFont typeface="Encode Sans"/>
              <a:buNone/>
              <a:defRPr sz="2800" b="0" i="0" u="none" strike="noStrike" cap="none">
                <a:solidFill>
                  <a:schemeClr val="dk1"/>
                </a:solidFill>
                <a:latin typeface="Encode Sans"/>
                <a:ea typeface="Encode Sans"/>
                <a:cs typeface="Encode Sans"/>
                <a:sym typeface="Encode Sans"/>
              </a:defRPr>
            </a:lvl5pPr>
            <a:lvl6pPr marR="0" lvl="5" algn="l" rtl="0">
              <a:lnSpc>
                <a:spcPct val="100000"/>
              </a:lnSpc>
              <a:spcBef>
                <a:spcPts val="0"/>
              </a:spcBef>
              <a:spcAft>
                <a:spcPts val="0"/>
              </a:spcAft>
              <a:buClr>
                <a:schemeClr val="dk1"/>
              </a:buClr>
              <a:buSzPts val="2800"/>
              <a:buFont typeface="Encode Sans"/>
              <a:buNone/>
              <a:defRPr sz="2800" b="0" i="0" u="none" strike="noStrike" cap="none">
                <a:solidFill>
                  <a:schemeClr val="dk1"/>
                </a:solidFill>
                <a:latin typeface="Encode Sans"/>
                <a:ea typeface="Encode Sans"/>
                <a:cs typeface="Encode Sans"/>
                <a:sym typeface="Encode Sans"/>
              </a:defRPr>
            </a:lvl6pPr>
            <a:lvl7pPr marR="0" lvl="6" algn="l" rtl="0">
              <a:lnSpc>
                <a:spcPct val="100000"/>
              </a:lnSpc>
              <a:spcBef>
                <a:spcPts val="0"/>
              </a:spcBef>
              <a:spcAft>
                <a:spcPts val="0"/>
              </a:spcAft>
              <a:buClr>
                <a:schemeClr val="dk1"/>
              </a:buClr>
              <a:buSzPts val="2800"/>
              <a:buFont typeface="Encode Sans"/>
              <a:buNone/>
              <a:defRPr sz="2800" b="0" i="0" u="none" strike="noStrike" cap="none">
                <a:solidFill>
                  <a:schemeClr val="dk1"/>
                </a:solidFill>
                <a:latin typeface="Encode Sans"/>
                <a:ea typeface="Encode Sans"/>
                <a:cs typeface="Encode Sans"/>
                <a:sym typeface="Encode Sans"/>
              </a:defRPr>
            </a:lvl7pPr>
            <a:lvl8pPr marR="0" lvl="7" algn="l" rtl="0">
              <a:lnSpc>
                <a:spcPct val="100000"/>
              </a:lnSpc>
              <a:spcBef>
                <a:spcPts val="0"/>
              </a:spcBef>
              <a:spcAft>
                <a:spcPts val="0"/>
              </a:spcAft>
              <a:buClr>
                <a:schemeClr val="dk1"/>
              </a:buClr>
              <a:buSzPts val="2800"/>
              <a:buFont typeface="Encode Sans"/>
              <a:buNone/>
              <a:defRPr sz="2800" b="0" i="0" u="none" strike="noStrike" cap="none">
                <a:solidFill>
                  <a:schemeClr val="dk1"/>
                </a:solidFill>
                <a:latin typeface="Encode Sans"/>
                <a:ea typeface="Encode Sans"/>
                <a:cs typeface="Encode Sans"/>
                <a:sym typeface="Encode Sans"/>
              </a:defRPr>
            </a:lvl8pPr>
            <a:lvl9pPr marR="0" lvl="8" algn="l" rtl="0">
              <a:lnSpc>
                <a:spcPct val="100000"/>
              </a:lnSpc>
              <a:spcBef>
                <a:spcPts val="0"/>
              </a:spcBef>
              <a:spcAft>
                <a:spcPts val="0"/>
              </a:spcAft>
              <a:buClr>
                <a:schemeClr val="dk1"/>
              </a:buClr>
              <a:buSzPts val="2800"/>
              <a:buFont typeface="Encode Sans"/>
              <a:buNone/>
              <a:defRPr sz="2800" b="0" i="0" u="none" strike="noStrike" cap="none">
                <a:solidFill>
                  <a:schemeClr val="dk1"/>
                </a:solidFill>
                <a:latin typeface="Encode Sans"/>
                <a:ea typeface="Encode Sans"/>
                <a:cs typeface="Encode Sans"/>
                <a:sym typeface="Encode Sans"/>
              </a:defRPr>
            </a:lvl9pPr>
          </a:lstStyle>
          <a:p>
            <a:pPr algn="ctr" defTabSz="1133947">
              <a:buClr>
                <a:srgbClr val="FFFEF8"/>
              </a:buClr>
              <a:defRPr/>
            </a:pPr>
            <a:r>
              <a:rPr lang="ar-EG" sz="1736" kern="0" dirty="0">
                <a:solidFill>
                  <a:srgbClr val="3C425A"/>
                </a:solidFill>
                <a:latin typeface="Istok Web"/>
                <a:cs typeface="+mn-cs"/>
              </a:rPr>
              <a:t>إضافة غطاء داكن</a:t>
            </a:r>
            <a:endParaRPr lang="en-US" sz="1736" kern="0" dirty="0">
              <a:solidFill>
                <a:srgbClr val="3C425A"/>
              </a:solidFill>
              <a:latin typeface="Istok Web"/>
              <a:cs typeface="+mn-cs"/>
            </a:endParaRPr>
          </a:p>
        </p:txBody>
      </p:sp>
      <p:sp>
        <p:nvSpPr>
          <p:cNvPr id="40" name="Google Shape;553;p45">
            <a:extLst>
              <a:ext uri="{FF2B5EF4-FFF2-40B4-BE49-F238E27FC236}">
                <a16:creationId xmlns:a16="http://schemas.microsoft.com/office/drawing/2014/main" id="{1946F217-5E90-0B46-886C-3FF8FF30EFF4}"/>
              </a:ext>
            </a:extLst>
          </p:cNvPr>
          <p:cNvSpPr txBox="1">
            <a:spLocks/>
          </p:cNvSpPr>
          <p:nvPr/>
        </p:nvSpPr>
        <p:spPr>
          <a:xfrm rot="5400000">
            <a:off x="11535939" y="5571061"/>
            <a:ext cx="1784412" cy="586321"/>
          </a:xfrm>
          <a:prstGeom prst="rect">
            <a:avLst/>
          </a:prstGeom>
          <a:noFill/>
          <a:ln>
            <a:noFill/>
          </a:ln>
        </p:spPr>
        <p:txBody>
          <a:bodyPr spcFirstLastPara="1" wrap="square" lIns="113377" tIns="113377" rIns="113377" bIns="113377"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Encode Sans"/>
              <a:buNone/>
              <a:defRPr sz="2800" b="1" i="0" u="none" strike="noStrike" cap="none">
                <a:solidFill>
                  <a:schemeClr val="dk1"/>
                </a:solidFill>
                <a:latin typeface="Encode Sans"/>
                <a:ea typeface="Encode Sans"/>
                <a:cs typeface="Encode Sans"/>
                <a:sym typeface="Encode Sans"/>
              </a:defRPr>
            </a:lvl1pPr>
            <a:lvl2pPr marR="0" lvl="1" algn="l" rtl="0">
              <a:lnSpc>
                <a:spcPct val="100000"/>
              </a:lnSpc>
              <a:spcBef>
                <a:spcPts val="0"/>
              </a:spcBef>
              <a:spcAft>
                <a:spcPts val="0"/>
              </a:spcAft>
              <a:buClr>
                <a:schemeClr val="dk1"/>
              </a:buClr>
              <a:buSzPts val="2800"/>
              <a:buFont typeface="Encode Sans"/>
              <a:buNone/>
              <a:defRPr sz="2800" b="0" i="0" u="none" strike="noStrike" cap="none">
                <a:solidFill>
                  <a:schemeClr val="dk1"/>
                </a:solidFill>
                <a:latin typeface="Encode Sans"/>
                <a:ea typeface="Encode Sans"/>
                <a:cs typeface="Encode Sans"/>
                <a:sym typeface="Encode Sans"/>
              </a:defRPr>
            </a:lvl2pPr>
            <a:lvl3pPr marR="0" lvl="2" algn="l" rtl="0">
              <a:lnSpc>
                <a:spcPct val="100000"/>
              </a:lnSpc>
              <a:spcBef>
                <a:spcPts val="0"/>
              </a:spcBef>
              <a:spcAft>
                <a:spcPts val="0"/>
              </a:spcAft>
              <a:buClr>
                <a:schemeClr val="dk1"/>
              </a:buClr>
              <a:buSzPts val="2800"/>
              <a:buFont typeface="Encode Sans"/>
              <a:buNone/>
              <a:defRPr sz="2800" b="0" i="0" u="none" strike="noStrike" cap="none">
                <a:solidFill>
                  <a:schemeClr val="dk1"/>
                </a:solidFill>
                <a:latin typeface="Encode Sans"/>
                <a:ea typeface="Encode Sans"/>
                <a:cs typeface="Encode Sans"/>
                <a:sym typeface="Encode Sans"/>
              </a:defRPr>
            </a:lvl3pPr>
            <a:lvl4pPr marR="0" lvl="3" algn="l" rtl="0">
              <a:lnSpc>
                <a:spcPct val="100000"/>
              </a:lnSpc>
              <a:spcBef>
                <a:spcPts val="0"/>
              </a:spcBef>
              <a:spcAft>
                <a:spcPts val="0"/>
              </a:spcAft>
              <a:buClr>
                <a:schemeClr val="dk1"/>
              </a:buClr>
              <a:buSzPts val="2800"/>
              <a:buFont typeface="Encode Sans"/>
              <a:buNone/>
              <a:defRPr sz="2800" b="0" i="0" u="none" strike="noStrike" cap="none">
                <a:solidFill>
                  <a:schemeClr val="dk1"/>
                </a:solidFill>
                <a:latin typeface="Encode Sans"/>
                <a:ea typeface="Encode Sans"/>
                <a:cs typeface="Encode Sans"/>
                <a:sym typeface="Encode Sans"/>
              </a:defRPr>
            </a:lvl4pPr>
            <a:lvl5pPr marR="0" lvl="4" algn="l" rtl="0">
              <a:lnSpc>
                <a:spcPct val="100000"/>
              </a:lnSpc>
              <a:spcBef>
                <a:spcPts val="0"/>
              </a:spcBef>
              <a:spcAft>
                <a:spcPts val="0"/>
              </a:spcAft>
              <a:buClr>
                <a:schemeClr val="dk1"/>
              </a:buClr>
              <a:buSzPts val="2800"/>
              <a:buFont typeface="Encode Sans"/>
              <a:buNone/>
              <a:defRPr sz="2800" b="0" i="0" u="none" strike="noStrike" cap="none">
                <a:solidFill>
                  <a:schemeClr val="dk1"/>
                </a:solidFill>
                <a:latin typeface="Encode Sans"/>
                <a:ea typeface="Encode Sans"/>
                <a:cs typeface="Encode Sans"/>
                <a:sym typeface="Encode Sans"/>
              </a:defRPr>
            </a:lvl5pPr>
            <a:lvl6pPr marR="0" lvl="5" algn="l" rtl="0">
              <a:lnSpc>
                <a:spcPct val="100000"/>
              </a:lnSpc>
              <a:spcBef>
                <a:spcPts val="0"/>
              </a:spcBef>
              <a:spcAft>
                <a:spcPts val="0"/>
              </a:spcAft>
              <a:buClr>
                <a:schemeClr val="dk1"/>
              </a:buClr>
              <a:buSzPts val="2800"/>
              <a:buFont typeface="Encode Sans"/>
              <a:buNone/>
              <a:defRPr sz="2800" b="0" i="0" u="none" strike="noStrike" cap="none">
                <a:solidFill>
                  <a:schemeClr val="dk1"/>
                </a:solidFill>
                <a:latin typeface="Encode Sans"/>
                <a:ea typeface="Encode Sans"/>
                <a:cs typeface="Encode Sans"/>
                <a:sym typeface="Encode Sans"/>
              </a:defRPr>
            </a:lvl6pPr>
            <a:lvl7pPr marR="0" lvl="6" algn="l" rtl="0">
              <a:lnSpc>
                <a:spcPct val="100000"/>
              </a:lnSpc>
              <a:spcBef>
                <a:spcPts val="0"/>
              </a:spcBef>
              <a:spcAft>
                <a:spcPts val="0"/>
              </a:spcAft>
              <a:buClr>
                <a:schemeClr val="dk1"/>
              </a:buClr>
              <a:buSzPts val="2800"/>
              <a:buFont typeface="Encode Sans"/>
              <a:buNone/>
              <a:defRPr sz="2800" b="0" i="0" u="none" strike="noStrike" cap="none">
                <a:solidFill>
                  <a:schemeClr val="dk1"/>
                </a:solidFill>
                <a:latin typeface="Encode Sans"/>
                <a:ea typeface="Encode Sans"/>
                <a:cs typeface="Encode Sans"/>
                <a:sym typeface="Encode Sans"/>
              </a:defRPr>
            </a:lvl7pPr>
            <a:lvl8pPr marR="0" lvl="7" algn="l" rtl="0">
              <a:lnSpc>
                <a:spcPct val="100000"/>
              </a:lnSpc>
              <a:spcBef>
                <a:spcPts val="0"/>
              </a:spcBef>
              <a:spcAft>
                <a:spcPts val="0"/>
              </a:spcAft>
              <a:buClr>
                <a:schemeClr val="dk1"/>
              </a:buClr>
              <a:buSzPts val="2800"/>
              <a:buFont typeface="Encode Sans"/>
              <a:buNone/>
              <a:defRPr sz="2800" b="0" i="0" u="none" strike="noStrike" cap="none">
                <a:solidFill>
                  <a:schemeClr val="dk1"/>
                </a:solidFill>
                <a:latin typeface="Encode Sans"/>
                <a:ea typeface="Encode Sans"/>
                <a:cs typeface="Encode Sans"/>
                <a:sym typeface="Encode Sans"/>
              </a:defRPr>
            </a:lvl8pPr>
            <a:lvl9pPr marR="0" lvl="8" algn="l" rtl="0">
              <a:lnSpc>
                <a:spcPct val="100000"/>
              </a:lnSpc>
              <a:spcBef>
                <a:spcPts val="0"/>
              </a:spcBef>
              <a:spcAft>
                <a:spcPts val="0"/>
              </a:spcAft>
              <a:buClr>
                <a:schemeClr val="dk1"/>
              </a:buClr>
              <a:buSzPts val="2800"/>
              <a:buFont typeface="Encode Sans"/>
              <a:buNone/>
              <a:defRPr sz="2800" b="0" i="0" u="none" strike="noStrike" cap="none">
                <a:solidFill>
                  <a:schemeClr val="dk1"/>
                </a:solidFill>
                <a:latin typeface="Encode Sans"/>
                <a:ea typeface="Encode Sans"/>
                <a:cs typeface="Encode Sans"/>
                <a:sym typeface="Encode Sans"/>
              </a:defRPr>
            </a:lvl9pPr>
          </a:lstStyle>
          <a:p>
            <a:pPr algn="ctr">
              <a:buClr>
                <a:srgbClr val="FFFEF8"/>
              </a:buClr>
            </a:pPr>
            <a:r>
              <a:rPr lang="ar-EG" sz="1488" kern="0" dirty="0">
                <a:solidFill>
                  <a:srgbClr val="C00000"/>
                </a:solidFill>
                <a:latin typeface="Istok Web"/>
                <a:cs typeface="+mn-cs"/>
              </a:rPr>
              <a:t>تطبيق ضغط عالي</a:t>
            </a:r>
            <a:endParaRPr lang="en-US" sz="1488" kern="0" dirty="0">
              <a:solidFill>
                <a:srgbClr val="C00000"/>
              </a:solidFill>
              <a:latin typeface="Istok Web"/>
              <a:cs typeface="+mn-cs"/>
            </a:endParaRPr>
          </a:p>
        </p:txBody>
      </p:sp>
      <p:sp>
        <p:nvSpPr>
          <p:cNvPr id="41" name="Google Shape;550;p45">
            <a:extLst>
              <a:ext uri="{FF2B5EF4-FFF2-40B4-BE49-F238E27FC236}">
                <a16:creationId xmlns:a16="http://schemas.microsoft.com/office/drawing/2014/main" id="{C6EF8D05-13A0-02A2-529B-6A62BC2169A1}"/>
              </a:ext>
            </a:extLst>
          </p:cNvPr>
          <p:cNvSpPr txBox="1">
            <a:spLocks/>
          </p:cNvSpPr>
          <p:nvPr/>
        </p:nvSpPr>
        <p:spPr>
          <a:xfrm>
            <a:off x="10192257" y="7748963"/>
            <a:ext cx="1475848" cy="586321"/>
          </a:xfrm>
          <a:prstGeom prst="rect">
            <a:avLst/>
          </a:prstGeom>
          <a:noFill/>
          <a:ln>
            <a:noFill/>
          </a:ln>
        </p:spPr>
        <p:txBody>
          <a:bodyPr spcFirstLastPara="1" wrap="square" lIns="113377" tIns="113377" rIns="113377" bIns="113377"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Encode Sans"/>
              <a:buNone/>
              <a:defRPr sz="2800" b="1" i="0" u="none" strike="noStrike" cap="none">
                <a:solidFill>
                  <a:schemeClr val="dk1"/>
                </a:solidFill>
                <a:latin typeface="Encode Sans"/>
                <a:ea typeface="Encode Sans"/>
                <a:cs typeface="Encode Sans"/>
                <a:sym typeface="Encode Sans"/>
              </a:defRPr>
            </a:lvl1pPr>
            <a:lvl2pPr marR="0" lvl="1" algn="l" rtl="0">
              <a:lnSpc>
                <a:spcPct val="100000"/>
              </a:lnSpc>
              <a:spcBef>
                <a:spcPts val="0"/>
              </a:spcBef>
              <a:spcAft>
                <a:spcPts val="0"/>
              </a:spcAft>
              <a:buClr>
                <a:schemeClr val="dk1"/>
              </a:buClr>
              <a:buSzPts val="2800"/>
              <a:buFont typeface="Encode Sans"/>
              <a:buNone/>
              <a:defRPr sz="2800" b="0" i="0" u="none" strike="noStrike" cap="none">
                <a:solidFill>
                  <a:schemeClr val="dk1"/>
                </a:solidFill>
                <a:latin typeface="Encode Sans"/>
                <a:ea typeface="Encode Sans"/>
                <a:cs typeface="Encode Sans"/>
                <a:sym typeface="Encode Sans"/>
              </a:defRPr>
            </a:lvl2pPr>
            <a:lvl3pPr marR="0" lvl="2" algn="l" rtl="0">
              <a:lnSpc>
                <a:spcPct val="100000"/>
              </a:lnSpc>
              <a:spcBef>
                <a:spcPts val="0"/>
              </a:spcBef>
              <a:spcAft>
                <a:spcPts val="0"/>
              </a:spcAft>
              <a:buClr>
                <a:schemeClr val="dk1"/>
              </a:buClr>
              <a:buSzPts val="2800"/>
              <a:buFont typeface="Encode Sans"/>
              <a:buNone/>
              <a:defRPr sz="2800" b="0" i="0" u="none" strike="noStrike" cap="none">
                <a:solidFill>
                  <a:schemeClr val="dk1"/>
                </a:solidFill>
                <a:latin typeface="Encode Sans"/>
                <a:ea typeface="Encode Sans"/>
                <a:cs typeface="Encode Sans"/>
                <a:sym typeface="Encode Sans"/>
              </a:defRPr>
            </a:lvl3pPr>
            <a:lvl4pPr marR="0" lvl="3" algn="l" rtl="0">
              <a:lnSpc>
                <a:spcPct val="100000"/>
              </a:lnSpc>
              <a:spcBef>
                <a:spcPts val="0"/>
              </a:spcBef>
              <a:spcAft>
                <a:spcPts val="0"/>
              </a:spcAft>
              <a:buClr>
                <a:schemeClr val="dk1"/>
              </a:buClr>
              <a:buSzPts val="2800"/>
              <a:buFont typeface="Encode Sans"/>
              <a:buNone/>
              <a:defRPr sz="2800" b="0" i="0" u="none" strike="noStrike" cap="none">
                <a:solidFill>
                  <a:schemeClr val="dk1"/>
                </a:solidFill>
                <a:latin typeface="Encode Sans"/>
                <a:ea typeface="Encode Sans"/>
                <a:cs typeface="Encode Sans"/>
                <a:sym typeface="Encode Sans"/>
              </a:defRPr>
            </a:lvl4pPr>
            <a:lvl5pPr marR="0" lvl="4" algn="l" rtl="0">
              <a:lnSpc>
                <a:spcPct val="100000"/>
              </a:lnSpc>
              <a:spcBef>
                <a:spcPts val="0"/>
              </a:spcBef>
              <a:spcAft>
                <a:spcPts val="0"/>
              </a:spcAft>
              <a:buClr>
                <a:schemeClr val="dk1"/>
              </a:buClr>
              <a:buSzPts val="2800"/>
              <a:buFont typeface="Encode Sans"/>
              <a:buNone/>
              <a:defRPr sz="2800" b="0" i="0" u="none" strike="noStrike" cap="none">
                <a:solidFill>
                  <a:schemeClr val="dk1"/>
                </a:solidFill>
                <a:latin typeface="Encode Sans"/>
                <a:ea typeface="Encode Sans"/>
                <a:cs typeface="Encode Sans"/>
                <a:sym typeface="Encode Sans"/>
              </a:defRPr>
            </a:lvl5pPr>
            <a:lvl6pPr marR="0" lvl="5" algn="l" rtl="0">
              <a:lnSpc>
                <a:spcPct val="100000"/>
              </a:lnSpc>
              <a:spcBef>
                <a:spcPts val="0"/>
              </a:spcBef>
              <a:spcAft>
                <a:spcPts val="0"/>
              </a:spcAft>
              <a:buClr>
                <a:schemeClr val="dk1"/>
              </a:buClr>
              <a:buSzPts val="2800"/>
              <a:buFont typeface="Encode Sans"/>
              <a:buNone/>
              <a:defRPr sz="2800" b="0" i="0" u="none" strike="noStrike" cap="none">
                <a:solidFill>
                  <a:schemeClr val="dk1"/>
                </a:solidFill>
                <a:latin typeface="Encode Sans"/>
                <a:ea typeface="Encode Sans"/>
                <a:cs typeface="Encode Sans"/>
                <a:sym typeface="Encode Sans"/>
              </a:defRPr>
            </a:lvl6pPr>
            <a:lvl7pPr marR="0" lvl="6" algn="l" rtl="0">
              <a:lnSpc>
                <a:spcPct val="100000"/>
              </a:lnSpc>
              <a:spcBef>
                <a:spcPts val="0"/>
              </a:spcBef>
              <a:spcAft>
                <a:spcPts val="0"/>
              </a:spcAft>
              <a:buClr>
                <a:schemeClr val="dk1"/>
              </a:buClr>
              <a:buSzPts val="2800"/>
              <a:buFont typeface="Encode Sans"/>
              <a:buNone/>
              <a:defRPr sz="2800" b="0" i="0" u="none" strike="noStrike" cap="none">
                <a:solidFill>
                  <a:schemeClr val="dk1"/>
                </a:solidFill>
                <a:latin typeface="Encode Sans"/>
                <a:ea typeface="Encode Sans"/>
                <a:cs typeface="Encode Sans"/>
                <a:sym typeface="Encode Sans"/>
              </a:defRPr>
            </a:lvl7pPr>
            <a:lvl8pPr marR="0" lvl="7" algn="l" rtl="0">
              <a:lnSpc>
                <a:spcPct val="100000"/>
              </a:lnSpc>
              <a:spcBef>
                <a:spcPts val="0"/>
              </a:spcBef>
              <a:spcAft>
                <a:spcPts val="0"/>
              </a:spcAft>
              <a:buClr>
                <a:schemeClr val="dk1"/>
              </a:buClr>
              <a:buSzPts val="2800"/>
              <a:buFont typeface="Encode Sans"/>
              <a:buNone/>
              <a:defRPr sz="2800" b="0" i="0" u="none" strike="noStrike" cap="none">
                <a:solidFill>
                  <a:schemeClr val="dk1"/>
                </a:solidFill>
                <a:latin typeface="Encode Sans"/>
                <a:ea typeface="Encode Sans"/>
                <a:cs typeface="Encode Sans"/>
                <a:sym typeface="Encode Sans"/>
              </a:defRPr>
            </a:lvl8pPr>
            <a:lvl9pPr marR="0" lvl="8" algn="l" rtl="0">
              <a:lnSpc>
                <a:spcPct val="100000"/>
              </a:lnSpc>
              <a:spcBef>
                <a:spcPts val="0"/>
              </a:spcBef>
              <a:spcAft>
                <a:spcPts val="0"/>
              </a:spcAft>
              <a:buClr>
                <a:schemeClr val="dk1"/>
              </a:buClr>
              <a:buSzPts val="2800"/>
              <a:buFont typeface="Encode Sans"/>
              <a:buNone/>
              <a:defRPr sz="2800" b="0" i="0" u="none" strike="noStrike" cap="none">
                <a:solidFill>
                  <a:schemeClr val="dk1"/>
                </a:solidFill>
                <a:latin typeface="Encode Sans"/>
                <a:ea typeface="Encode Sans"/>
                <a:cs typeface="Encode Sans"/>
                <a:sym typeface="Encode Sans"/>
              </a:defRPr>
            </a:lvl9pPr>
          </a:lstStyle>
          <a:p>
            <a:pPr algn="ctr" defTabSz="1133947">
              <a:buClr>
                <a:srgbClr val="FFFEF8"/>
              </a:buClr>
              <a:defRPr/>
            </a:pPr>
            <a:r>
              <a:rPr lang="ar-EG" sz="2232" kern="0" dirty="0">
                <a:solidFill>
                  <a:srgbClr val="416EA1"/>
                </a:solidFill>
                <a:latin typeface="Istok Web"/>
                <a:cs typeface="+mn-cs"/>
              </a:rPr>
              <a:t>عملية التخزين</a:t>
            </a:r>
            <a:endParaRPr lang="en-US" sz="2232" kern="0" dirty="0">
              <a:solidFill>
                <a:srgbClr val="416EA1"/>
              </a:solidFill>
              <a:latin typeface="Istok Web"/>
              <a:cs typeface="+mn-cs"/>
            </a:endParaRPr>
          </a:p>
        </p:txBody>
      </p:sp>
      <p:sp>
        <p:nvSpPr>
          <p:cNvPr id="42" name="Google Shape;551;p45">
            <a:extLst>
              <a:ext uri="{FF2B5EF4-FFF2-40B4-BE49-F238E27FC236}">
                <a16:creationId xmlns:a16="http://schemas.microsoft.com/office/drawing/2014/main" id="{AEFA8412-8627-1EA6-358B-5C880D19993B}"/>
              </a:ext>
            </a:extLst>
          </p:cNvPr>
          <p:cNvSpPr/>
          <p:nvPr/>
        </p:nvSpPr>
        <p:spPr>
          <a:xfrm>
            <a:off x="10811720" y="6944228"/>
            <a:ext cx="236984" cy="236984"/>
          </a:xfrm>
          <a:prstGeom prst="ellipse">
            <a:avLst/>
          </a:prstGeom>
          <a:solidFill>
            <a:srgbClr val="416EA1"/>
          </a:solidFill>
          <a:ln>
            <a:noFill/>
          </a:ln>
        </p:spPr>
        <p:txBody>
          <a:bodyPr spcFirstLastPara="1" wrap="square" lIns="113377" tIns="113377" rIns="113377" bIns="113377" anchor="ctr" anchorCtr="0">
            <a:noAutofit/>
          </a:bodyPr>
          <a:lstStyle/>
          <a:p>
            <a:pPr defTabSz="1133947">
              <a:buClr>
                <a:srgbClr val="000000"/>
              </a:buClr>
              <a:defRPr/>
            </a:pPr>
            <a:endParaRPr sz="1736" b="1" kern="0" dirty="0">
              <a:solidFill>
                <a:srgbClr val="000000"/>
              </a:solidFill>
              <a:latin typeface="Istok Web"/>
              <a:sym typeface="Arial"/>
            </a:endParaRPr>
          </a:p>
        </p:txBody>
      </p:sp>
      <p:cxnSp>
        <p:nvCxnSpPr>
          <p:cNvPr id="43" name="Google Shape;552;p45">
            <a:extLst>
              <a:ext uri="{FF2B5EF4-FFF2-40B4-BE49-F238E27FC236}">
                <a16:creationId xmlns:a16="http://schemas.microsoft.com/office/drawing/2014/main" id="{13C5A00C-BF52-8F70-D371-A3A3143F8EA5}"/>
              </a:ext>
            </a:extLst>
          </p:cNvPr>
          <p:cNvCxnSpPr>
            <a:stCxn id="42" idx="4"/>
          </p:cNvCxnSpPr>
          <p:nvPr/>
        </p:nvCxnSpPr>
        <p:spPr>
          <a:xfrm>
            <a:off x="10930212" y="7181212"/>
            <a:ext cx="0" cy="567720"/>
          </a:xfrm>
          <a:prstGeom prst="straightConnector1">
            <a:avLst/>
          </a:prstGeom>
          <a:noFill/>
          <a:ln w="28575" cap="flat" cmpd="sng">
            <a:solidFill>
              <a:srgbClr val="416EA1"/>
            </a:solidFill>
            <a:prstDash val="solid"/>
            <a:round/>
            <a:headEnd type="none" w="med" len="med"/>
            <a:tailEnd type="none" w="med" len="med"/>
          </a:ln>
        </p:spPr>
      </p:cxnSp>
      <p:sp>
        <p:nvSpPr>
          <p:cNvPr id="44" name="Google Shape;553;p45">
            <a:extLst>
              <a:ext uri="{FF2B5EF4-FFF2-40B4-BE49-F238E27FC236}">
                <a16:creationId xmlns:a16="http://schemas.microsoft.com/office/drawing/2014/main" id="{A7F54B94-AD0D-7C38-463C-D9C0AC4A1585}"/>
              </a:ext>
            </a:extLst>
          </p:cNvPr>
          <p:cNvSpPr txBox="1">
            <a:spLocks/>
          </p:cNvSpPr>
          <p:nvPr/>
        </p:nvSpPr>
        <p:spPr>
          <a:xfrm>
            <a:off x="7701548" y="7749013"/>
            <a:ext cx="1752817" cy="586321"/>
          </a:xfrm>
          <a:prstGeom prst="rect">
            <a:avLst/>
          </a:prstGeom>
          <a:noFill/>
          <a:ln>
            <a:noFill/>
          </a:ln>
        </p:spPr>
        <p:txBody>
          <a:bodyPr spcFirstLastPara="1" wrap="square" lIns="113377" tIns="113377" rIns="113377" bIns="113377"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Encode Sans"/>
              <a:buNone/>
              <a:defRPr sz="2800" b="1" i="0" u="none" strike="noStrike" cap="none">
                <a:solidFill>
                  <a:schemeClr val="dk1"/>
                </a:solidFill>
                <a:latin typeface="Encode Sans"/>
                <a:ea typeface="Encode Sans"/>
                <a:cs typeface="Encode Sans"/>
                <a:sym typeface="Encode Sans"/>
              </a:defRPr>
            </a:lvl1pPr>
            <a:lvl2pPr marR="0" lvl="1" algn="l" rtl="0">
              <a:lnSpc>
                <a:spcPct val="100000"/>
              </a:lnSpc>
              <a:spcBef>
                <a:spcPts val="0"/>
              </a:spcBef>
              <a:spcAft>
                <a:spcPts val="0"/>
              </a:spcAft>
              <a:buClr>
                <a:schemeClr val="dk1"/>
              </a:buClr>
              <a:buSzPts val="2800"/>
              <a:buFont typeface="Encode Sans"/>
              <a:buNone/>
              <a:defRPr sz="2800" b="0" i="0" u="none" strike="noStrike" cap="none">
                <a:solidFill>
                  <a:schemeClr val="dk1"/>
                </a:solidFill>
                <a:latin typeface="Encode Sans"/>
                <a:ea typeface="Encode Sans"/>
                <a:cs typeface="Encode Sans"/>
                <a:sym typeface="Encode Sans"/>
              </a:defRPr>
            </a:lvl2pPr>
            <a:lvl3pPr marR="0" lvl="2" algn="l" rtl="0">
              <a:lnSpc>
                <a:spcPct val="100000"/>
              </a:lnSpc>
              <a:spcBef>
                <a:spcPts val="0"/>
              </a:spcBef>
              <a:spcAft>
                <a:spcPts val="0"/>
              </a:spcAft>
              <a:buClr>
                <a:schemeClr val="dk1"/>
              </a:buClr>
              <a:buSzPts val="2800"/>
              <a:buFont typeface="Encode Sans"/>
              <a:buNone/>
              <a:defRPr sz="2800" b="0" i="0" u="none" strike="noStrike" cap="none">
                <a:solidFill>
                  <a:schemeClr val="dk1"/>
                </a:solidFill>
                <a:latin typeface="Encode Sans"/>
                <a:ea typeface="Encode Sans"/>
                <a:cs typeface="Encode Sans"/>
                <a:sym typeface="Encode Sans"/>
              </a:defRPr>
            </a:lvl3pPr>
            <a:lvl4pPr marR="0" lvl="3" algn="l" rtl="0">
              <a:lnSpc>
                <a:spcPct val="100000"/>
              </a:lnSpc>
              <a:spcBef>
                <a:spcPts val="0"/>
              </a:spcBef>
              <a:spcAft>
                <a:spcPts val="0"/>
              </a:spcAft>
              <a:buClr>
                <a:schemeClr val="dk1"/>
              </a:buClr>
              <a:buSzPts val="2800"/>
              <a:buFont typeface="Encode Sans"/>
              <a:buNone/>
              <a:defRPr sz="2800" b="0" i="0" u="none" strike="noStrike" cap="none">
                <a:solidFill>
                  <a:schemeClr val="dk1"/>
                </a:solidFill>
                <a:latin typeface="Encode Sans"/>
                <a:ea typeface="Encode Sans"/>
                <a:cs typeface="Encode Sans"/>
                <a:sym typeface="Encode Sans"/>
              </a:defRPr>
            </a:lvl4pPr>
            <a:lvl5pPr marR="0" lvl="4" algn="l" rtl="0">
              <a:lnSpc>
                <a:spcPct val="100000"/>
              </a:lnSpc>
              <a:spcBef>
                <a:spcPts val="0"/>
              </a:spcBef>
              <a:spcAft>
                <a:spcPts val="0"/>
              </a:spcAft>
              <a:buClr>
                <a:schemeClr val="dk1"/>
              </a:buClr>
              <a:buSzPts val="2800"/>
              <a:buFont typeface="Encode Sans"/>
              <a:buNone/>
              <a:defRPr sz="2800" b="0" i="0" u="none" strike="noStrike" cap="none">
                <a:solidFill>
                  <a:schemeClr val="dk1"/>
                </a:solidFill>
                <a:latin typeface="Encode Sans"/>
                <a:ea typeface="Encode Sans"/>
                <a:cs typeface="Encode Sans"/>
                <a:sym typeface="Encode Sans"/>
              </a:defRPr>
            </a:lvl5pPr>
            <a:lvl6pPr marR="0" lvl="5" algn="l" rtl="0">
              <a:lnSpc>
                <a:spcPct val="100000"/>
              </a:lnSpc>
              <a:spcBef>
                <a:spcPts val="0"/>
              </a:spcBef>
              <a:spcAft>
                <a:spcPts val="0"/>
              </a:spcAft>
              <a:buClr>
                <a:schemeClr val="dk1"/>
              </a:buClr>
              <a:buSzPts val="2800"/>
              <a:buFont typeface="Encode Sans"/>
              <a:buNone/>
              <a:defRPr sz="2800" b="0" i="0" u="none" strike="noStrike" cap="none">
                <a:solidFill>
                  <a:schemeClr val="dk1"/>
                </a:solidFill>
                <a:latin typeface="Encode Sans"/>
                <a:ea typeface="Encode Sans"/>
                <a:cs typeface="Encode Sans"/>
                <a:sym typeface="Encode Sans"/>
              </a:defRPr>
            </a:lvl6pPr>
            <a:lvl7pPr marR="0" lvl="6" algn="l" rtl="0">
              <a:lnSpc>
                <a:spcPct val="100000"/>
              </a:lnSpc>
              <a:spcBef>
                <a:spcPts val="0"/>
              </a:spcBef>
              <a:spcAft>
                <a:spcPts val="0"/>
              </a:spcAft>
              <a:buClr>
                <a:schemeClr val="dk1"/>
              </a:buClr>
              <a:buSzPts val="2800"/>
              <a:buFont typeface="Encode Sans"/>
              <a:buNone/>
              <a:defRPr sz="2800" b="0" i="0" u="none" strike="noStrike" cap="none">
                <a:solidFill>
                  <a:schemeClr val="dk1"/>
                </a:solidFill>
                <a:latin typeface="Encode Sans"/>
                <a:ea typeface="Encode Sans"/>
                <a:cs typeface="Encode Sans"/>
                <a:sym typeface="Encode Sans"/>
              </a:defRPr>
            </a:lvl7pPr>
            <a:lvl8pPr marR="0" lvl="7" algn="l" rtl="0">
              <a:lnSpc>
                <a:spcPct val="100000"/>
              </a:lnSpc>
              <a:spcBef>
                <a:spcPts val="0"/>
              </a:spcBef>
              <a:spcAft>
                <a:spcPts val="0"/>
              </a:spcAft>
              <a:buClr>
                <a:schemeClr val="dk1"/>
              </a:buClr>
              <a:buSzPts val="2800"/>
              <a:buFont typeface="Encode Sans"/>
              <a:buNone/>
              <a:defRPr sz="2800" b="0" i="0" u="none" strike="noStrike" cap="none">
                <a:solidFill>
                  <a:schemeClr val="dk1"/>
                </a:solidFill>
                <a:latin typeface="Encode Sans"/>
                <a:ea typeface="Encode Sans"/>
                <a:cs typeface="Encode Sans"/>
                <a:sym typeface="Encode Sans"/>
              </a:defRPr>
            </a:lvl8pPr>
            <a:lvl9pPr marR="0" lvl="8" algn="l" rtl="0">
              <a:lnSpc>
                <a:spcPct val="100000"/>
              </a:lnSpc>
              <a:spcBef>
                <a:spcPts val="0"/>
              </a:spcBef>
              <a:spcAft>
                <a:spcPts val="0"/>
              </a:spcAft>
              <a:buClr>
                <a:schemeClr val="dk1"/>
              </a:buClr>
              <a:buSzPts val="2800"/>
              <a:buFont typeface="Encode Sans"/>
              <a:buNone/>
              <a:defRPr sz="2800" b="0" i="0" u="none" strike="noStrike" cap="none">
                <a:solidFill>
                  <a:schemeClr val="dk1"/>
                </a:solidFill>
                <a:latin typeface="Encode Sans"/>
                <a:ea typeface="Encode Sans"/>
                <a:cs typeface="Encode Sans"/>
                <a:sym typeface="Encode Sans"/>
              </a:defRPr>
            </a:lvl9pPr>
          </a:lstStyle>
          <a:p>
            <a:pPr algn="ctr" defTabSz="1133947">
              <a:buClr>
                <a:srgbClr val="FFFEF8"/>
              </a:buClr>
              <a:defRPr/>
            </a:pPr>
            <a:r>
              <a:rPr lang="ar-EG" sz="2232" kern="0" dirty="0">
                <a:solidFill>
                  <a:srgbClr val="3C425A"/>
                </a:solidFill>
                <a:latin typeface="Istok Web"/>
                <a:cs typeface="+mn-cs"/>
              </a:rPr>
              <a:t>المحركات الهيدروجينية</a:t>
            </a:r>
            <a:endParaRPr lang="en-US" sz="2232" kern="0" dirty="0">
              <a:solidFill>
                <a:srgbClr val="3C425A"/>
              </a:solidFill>
              <a:latin typeface="Istok Web"/>
              <a:cs typeface="+mn-cs"/>
            </a:endParaRPr>
          </a:p>
        </p:txBody>
      </p:sp>
      <p:sp>
        <p:nvSpPr>
          <p:cNvPr id="45" name="Google Shape;554;p45">
            <a:extLst>
              <a:ext uri="{FF2B5EF4-FFF2-40B4-BE49-F238E27FC236}">
                <a16:creationId xmlns:a16="http://schemas.microsoft.com/office/drawing/2014/main" id="{04097841-0D72-8DF3-9ABA-2CE9C766169F}"/>
              </a:ext>
            </a:extLst>
          </p:cNvPr>
          <p:cNvSpPr/>
          <p:nvPr/>
        </p:nvSpPr>
        <p:spPr>
          <a:xfrm>
            <a:off x="8343251" y="6944228"/>
            <a:ext cx="236984" cy="236984"/>
          </a:xfrm>
          <a:prstGeom prst="ellipse">
            <a:avLst/>
          </a:prstGeom>
          <a:solidFill>
            <a:srgbClr val="3C425A"/>
          </a:solidFill>
          <a:ln>
            <a:noFill/>
          </a:ln>
        </p:spPr>
        <p:txBody>
          <a:bodyPr spcFirstLastPara="1" wrap="square" lIns="113377" tIns="113377" rIns="113377" bIns="113377" anchor="ctr" anchorCtr="0">
            <a:noAutofit/>
          </a:bodyPr>
          <a:lstStyle/>
          <a:p>
            <a:pPr defTabSz="1133947">
              <a:buClr>
                <a:srgbClr val="000000"/>
              </a:buClr>
              <a:defRPr/>
            </a:pPr>
            <a:endParaRPr sz="1736" b="1" kern="0" dirty="0">
              <a:solidFill>
                <a:srgbClr val="000000"/>
              </a:solidFill>
              <a:latin typeface="Istok Web"/>
              <a:sym typeface="Arial"/>
            </a:endParaRPr>
          </a:p>
        </p:txBody>
      </p:sp>
      <p:cxnSp>
        <p:nvCxnSpPr>
          <p:cNvPr id="46" name="Google Shape;555;p45">
            <a:extLst>
              <a:ext uri="{FF2B5EF4-FFF2-40B4-BE49-F238E27FC236}">
                <a16:creationId xmlns:a16="http://schemas.microsoft.com/office/drawing/2014/main" id="{6DA3FA3A-27EF-2559-3775-EA1FB135C82F}"/>
              </a:ext>
            </a:extLst>
          </p:cNvPr>
          <p:cNvCxnSpPr>
            <a:cxnSpLocks/>
            <a:stCxn id="45" idx="4"/>
          </p:cNvCxnSpPr>
          <p:nvPr/>
        </p:nvCxnSpPr>
        <p:spPr>
          <a:xfrm>
            <a:off x="8461743" y="7181213"/>
            <a:ext cx="0" cy="617925"/>
          </a:xfrm>
          <a:prstGeom prst="straightConnector1">
            <a:avLst/>
          </a:prstGeom>
          <a:noFill/>
          <a:ln w="28575" cap="flat" cmpd="sng">
            <a:solidFill>
              <a:srgbClr val="3C425A"/>
            </a:solidFill>
            <a:prstDash val="solid"/>
            <a:round/>
            <a:headEnd type="none" w="med" len="med"/>
            <a:tailEnd type="none" w="med" len="med"/>
          </a:ln>
        </p:spPr>
      </p:cxnSp>
      <p:sp>
        <p:nvSpPr>
          <p:cNvPr id="47" name="Google Shape;550;p45">
            <a:extLst>
              <a:ext uri="{FF2B5EF4-FFF2-40B4-BE49-F238E27FC236}">
                <a16:creationId xmlns:a16="http://schemas.microsoft.com/office/drawing/2014/main" id="{CCBB6917-E3A5-EB7F-96CB-3A950B9C8384}"/>
              </a:ext>
            </a:extLst>
          </p:cNvPr>
          <p:cNvSpPr txBox="1">
            <a:spLocks/>
          </p:cNvSpPr>
          <p:nvPr/>
        </p:nvSpPr>
        <p:spPr>
          <a:xfrm>
            <a:off x="5173875" y="7748963"/>
            <a:ext cx="1693527" cy="586321"/>
          </a:xfrm>
          <a:prstGeom prst="rect">
            <a:avLst/>
          </a:prstGeom>
          <a:noFill/>
          <a:ln>
            <a:noFill/>
          </a:ln>
        </p:spPr>
        <p:txBody>
          <a:bodyPr spcFirstLastPara="1" wrap="square" lIns="113377" tIns="113377" rIns="113377" bIns="113377"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Encode Sans"/>
              <a:buNone/>
              <a:defRPr sz="2800" b="1" i="0" u="none" strike="noStrike" cap="none">
                <a:solidFill>
                  <a:schemeClr val="dk1"/>
                </a:solidFill>
                <a:latin typeface="Encode Sans"/>
                <a:ea typeface="Encode Sans"/>
                <a:cs typeface="Encode Sans"/>
                <a:sym typeface="Encode Sans"/>
              </a:defRPr>
            </a:lvl1pPr>
            <a:lvl2pPr marR="0" lvl="1" algn="l" rtl="0">
              <a:lnSpc>
                <a:spcPct val="100000"/>
              </a:lnSpc>
              <a:spcBef>
                <a:spcPts val="0"/>
              </a:spcBef>
              <a:spcAft>
                <a:spcPts val="0"/>
              </a:spcAft>
              <a:buClr>
                <a:schemeClr val="dk1"/>
              </a:buClr>
              <a:buSzPts val="2800"/>
              <a:buFont typeface="Encode Sans"/>
              <a:buNone/>
              <a:defRPr sz="2800" b="0" i="0" u="none" strike="noStrike" cap="none">
                <a:solidFill>
                  <a:schemeClr val="dk1"/>
                </a:solidFill>
                <a:latin typeface="Encode Sans"/>
                <a:ea typeface="Encode Sans"/>
                <a:cs typeface="Encode Sans"/>
                <a:sym typeface="Encode Sans"/>
              </a:defRPr>
            </a:lvl2pPr>
            <a:lvl3pPr marR="0" lvl="2" algn="l" rtl="0">
              <a:lnSpc>
                <a:spcPct val="100000"/>
              </a:lnSpc>
              <a:spcBef>
                <a:spcPts val="0"/>
              </a:spcBef>
              <a:spcAft>
                <a:spcPts val="0"/>
              </a:spcAft>
              <a:buClr>
                <a:schemeClr val="dk1"/>
              </a:buClr>
              <a:buSzPts val="2800"/>
              <a:buFont typeface="Encode Sans"/>
              <a:buNone/>
              <a:defRPr sz="2800" b="0" i="0" u="none" strike="noStrike" cap="none">
                <a:solidFill>
                  <a:schemeClr val="dk1"/>
                </a:solidFill>
                <a:latin typeface="Encode Sans"/>
                <a:ea typeface="Encode Sans"/>
                <a:cs typeface="Encode Sans"/>
                <a:sym typeface="Encode Sans"/>
              </a:defRPr>
            </a:lvl3pPr>
            <a:lvl4pPr marR="0" lvl="3" algn="l" rtl="0">
              <a:lnSpc>
                <a:spcPct val="100000"/>
              </a:lnSpc>
              <a:spcBef>
                <a:spcPts val="0"/>
              </a:spcBef>
              <a:spcAft>
                <a:spcPts val="0"/>
              </a:spcAft>
              <a:buClr>
                <a:schemeClr val="dk1"/>
              </a:buClr>
              <a:buSzPts val="2800"/>
              <a:buFont typeface="Encode Sans"/>
              <a:buNone/>
              <a:defRPr sz="2800" b="0" i="0" u="none" strike="noStrike" cap="none">
                <a:solidFill>
                  <a:schemeClr val="dk1"/>
                </a:solidFill>
                <a:latin typeface="Encode Sans"/>
                <a:ea typeface="Encode Sans"/>
                <a:cs typeface="Encode Sans"/>
                <a:sym typeface="Encode Sans"/>
              </a:defRPr>
            </a:lvl4pPr>
            <a:lvl5pPr marR="0" lvl="4" algn="l" rtl="0">
              <a:lnSpc>
                <a:spcPct val="100000"/>
              </a:lnSpc>
              <a:spcBef>
                <a:spcPts val="0"/>
              </a:spcBef>
              <a:spcAft>
                <a:spcPts val="0"/>
              </a:spcAft>
              <a:buClr>
                <a:schemeClr val="dk1"/>
              </a:buClr>
              <a:buSzPts val="2800"/>
              <a:buFont typeface="Encode Sans"/>
              <a:buNone/>
              <a:defRPr sz="2800" b="0" i="0" u="none" strike="noStrike" cap="none">
                <a:solidFill>
                  <a:schemeClr val="dk1"/>
                </a:solidFill>
                <a:latin typeface="Encode Sans"/>
                <a:ea typeface="Encode Sans"/>
                <a:cs typeface="Encode Sans"/>
                <a:sym typeface="Encode Sans"/>
              </a:defRPr>
            </a:lvl5pPr>
            <a:lvl6pPr marR="0" lvl="5" algn="l" rtl="0">
              <a:lnSpc>
                <a:spcPct val="100000"/>
              </a:lnSpc>
              <a:spcBef>
                <a:spcPts val="0"/>
              </a:spcBef>
              <a:spcAft>
                <a:spcPts val="0"/>
              </a:spcAft>
              <a:buClr>
                <a:schemeClr val="dk1"/>
              </a:buClr>
              <a:buSzPts val="2800"/>
              <a:buFont typeface="Encode Sans"/>
              <a:buNone/>
              <a:defRPr sz="2800" b="0" i="0" u="none" strike="noStrike" cap="none">
                <a:solidFill>
                  <a:schemeClr val="dk1"/>
                </a:solidFill>
                <a:latin typeface="Encode Sans"/>
                <a:ea typeface="Encode Sans"/>
                <a:cs typeface="Encode Sans"/>
                <a:sym typeface="Encode Sans"/>
              </a:defRPr>
            </a:lvl6pPr>
            <a:lvl7pPr marR="0" lvl="6" algn="l" rtl="0">
              <a:lnSpc>
                <a:spcPct val="100000"/>
              </a:lnSpc>
              <a:spcBef>
                <a:spcPts val="0"/>
              </a:spcBef>
              <a:spcAft>
                <a:spcPts val="0"/>
              </a:spcAft>
              <a:buClr>
                <a:schemeClr val="dk1"/>
              </a:buClr>
              <a:buSzPts val="2800"/>
              <a:buFont typeface="Encode Sans"/>
              <a:buNone/>
              <a:defRPr sz="2800" b="0" i="0" u="none" strike="noStrike" cap="none">
                <a:solidFill>
                  <a:schemeClr val="dk1"/>
                </a:solidFill>
                <a:latin typeface="Encode Sans"/>
                <a:ea typeface="Encode Sans"/>
                <a:cs typeface="Encode Sans"/>
                <a:sym typeface="Encode Sans"/>
              </a:defRPr>
            </a:lvl7pPr>
            <a:lvl8pPr marR="0" lvl="7" algn="l" rtl="0">
              <a:lnSpc>
                <a:spcPct val="100000"/>
              </a:lnSpc>
              <a:spcBef>
                <a:spcPts val="0"/>
              </a:spcBef>
              <a:spcAft>
                <a:spcPts val="0"/>
              </a:spcAft>
              <a:buClr>
                <a:schemeClr val="dk1"/>
              </a:buClr>
              <a:buSzPts val="2800"/>
              <a:buFont typeface="Encode Sans"/>
              <a:buNone/>
              <a:defRPr sz="2800" b="0" i="0" u="none" strike="noStrike" cap="none">
                <a:solidFill>
                  <a:schemeClr val="dk1"/>
                </a:solidFill>
                <a:latin typeface="Encode Sans"/>
                <a:ea typeface="Encode Sans"/>
                <a:cs typeface="Encode Sans"/>
                <a:sym typeface="Encode Sans"/>
              </a:defRPr>
            </a:lvl8pPr>
            <a:lvl9pPr marR="0" lvl="8" algn="l" rtl="0">
              <a:lnSpc>
                <a:spcPct val="100000"/>
              </a:lnSpc>
              <a:spcBef>
                <a:spcPts val="0"/>
              </a:spcBef>
              <a:spcAft>
                <a:spcPts val="0"/>
              </a:spcAft>
              <a:buClr>
                <a:schemeClr val="dk1"/>
              </a:buClr>
              <a:buSzPts val="2800"/>
              <a:buFont typeface="Encode Sans"/>
              <a:buNone/>
              <a:defRPr sz="2800" b="0" i="0" u="none" strike="noStrike" cap="none">
                <a:solidFill>
                  <a:schemeClr val="dk1"/>
                </a:solidFill>
                <a:latin typeface="Encode Sans"/>
                <a:ea typeface="Encode Sans"/>
                <a:cs typeface="Encode Sans"/>
                <a:sym typeface="Encode Sans"/>
              </a:defRPr>
            </a:lvl9pPr>
          </a:lstStyle>
          <a:p>
            <a:pPr algn="ctr" defTabSz="1133947">
              <a:buClr>
                <a:srgbClr val="FFFEF8"/>
              </a:buClr>
              <a:defRPr/>
            </a:pPr>
            <a:r>
              <a:rPr lang="ar-EG" sz="2232" kern="0" dirty="0">
                <a:solidFill>
                  <a:srgbClr val="416EA1"/>
                </a:solidFill>
                <a:latin typeface="Istok Web"/>
                <a:cs typeface="+mn-cs"/>
              </a:rPr>
              <a:t>محطات الوقود الهيدروجيني</a:t>
            </a:r>
            <a:endParaRPr lang="en-US" sz="2232" kern="0" dirty="0">
              <a:solidFill>
                <a:srgbClr val="416EA1"/>
              </a:solidFill>
              <a:latin typeface="Istok Web"/>
              <a:cs typeface="+mn-cs"/>
            </a:endParaRPr>
          </a:p>
        </p:txBody>
      </p:sp>
      <p:sp>
        <p:nvSpPr>
          <p:cNvPr id="48" name="Google Shape;551;p45">
            <a:extLst>
              <a:ext uri="{FF2B5EF4-FFF2-40B4-BE49-F238E27FC236}">
                <a16:creationId xmlns:a16="http://schemas.microsoft.com/office/drawing/2014/main" id="{1A456F75-FB0B-D6B5-77EB-6A31E6B539F1}"/>
              </a:ext>
            </a:extLst>
          </p:cNvPr>
          <p:cNvSpPr/>
          <p:nvPr/>
        </p:nvSpPr>
        <p:spPr>
          <a:xfrm>
            <a:off x="5793339" y="6944228"/>
            <a:ext cx="236984" cy="236984"/>
          </a:xfrm>
          <a:prstGeom prst="ellipse">
            <a:avLst/>
          </a:prstGeom>
          <a:solidFill>
            <a:srgbClr val="416EA1"/>
          </a:solidFill>
          <a:ln>
            <a:noFill/>
          </a:ln>
        </p:spPr>
        <p:txBody>
          <a:bodyPr spcFirstLastPara="1" wrap="square" lIns="113377" tIns="113377" rIns="113377" bIns="113377" anchor="ctr" anchorCtr="0">
            <a:noAutofit/>
          </a:bodyPr>
          <a:lstStyle/>
          <a:p>
            <a:pPr defTabSz="1133947">
              <a:buClr>
                <a:srgbClr val="000000"/>
              </a:buClr>
              <a:defRPr/>
            </a:pPr>
            <a:endParaRPr sz="1736" b="1" kern="0" dirty="0">
              <a:solidFill>
                <a:srgbClr val="000000"/>
              </a:solidFill>
              <a:latin typeface="Istok Web"/>
              <a:sym typeface="Arial"/>
            </a:endParaRPr>
          </a:p>
        </p:txBody>
      </p:sp>
      <p:cxnSp>
        <p:nvCxnSpPr>
          <p:cNvPr id="49" name="Google Shape;552;p45">
            <a:extLst>
              <a:ext uri="{FF2B5EF4-FFF2-40B4-BE49-F238E27FC236}">
                <a16:creationId xmlns:a16="http://schemas.microsoft.com/office/drawing/2014/main" id="{C1F3DD1D-9AA8-F999-70EE-0A0BD656D735}"/>
              </a:ext>
            </a:extLst>
          </p:cNvPr>
          <p:cNvCxnSpPr>
            <a:stCxn id="48" idx="4"/>
          </p:cNvCxnSpPr>
          <p:nvPr/>
        </p:nvCxnSpPr>
        <p:spPr>
          <a:xfrm>
            <a:off x="5911831" y="7181212"/>
            <a:ext cx="0" cy="567720"/>
          </a:xfrm>
          <a:prstGeom prst="straightConnector1">
            <a:avLst/>
          </a:prstGeom>
          <a:noFill/>
          <a:ln w="28575" cap="flat" cmpd="sng">
            <a:solidFill>
              <a:srgbClr val="416EA1"/>
            </a:solidFill>
            <a:prstDash val="solid"/>
            <a:round/>
            <a:headEnd type="none" w="med" len="med"/>
            <a:tailEnd type="none" w="med" len="med"/>
          </a:ln>
        </p:spPr>
      </p:cxnSp>
      <p:sp>
        <p:nvSpPr>
          <p:cNvPr id="50" name="Google Shape;553;p45">
            <a:extLst>
              <a:ext uri="{FF2B5EF4-FFF2-40B4-BE49-F238E27FC236}">
                <a16:creationId xmlns:a16="http://schemas.microsoft.com/office/drawing/2014/main" id="{75D9614C-D11A-7631-D855-CDA0D8547F37}"/>
              </a:ext>
            </a:extLst>
          </p:cNvPr>
          <p:cNvSpPr txBox="1">
            <a:spLocks/>
          </p:cNvSpPr>
          <p:nvPr/>
        </p:nvSpPr>
        <p:spPr>
          <a:xfrm>
            <a:off x="2683167" y="7749013"/>
            <a:ext cx="1752817" cy="586321"/>
          </a:xfrm>
          <a:prstGeom prst="rect">
            <a:avLst/>
          </a:prstGeom>
          <a:noFill/>
          <a:ln>
            <a:noFill/>
          </a:ln>
        </p:spPr>
        <p:txBody>
          <a:bodyPr spcFirstLastPara="1" wrap="square" lIns="113377" tIns="113377" rIns="113377" bIns="113377"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Encode Sans"/>
              <a:buNone/>
              <a:defRPr sz="2800" b="1" i="0" u="none" strike="noStrike" cap="none">
                <a:solidFill>
                  <a:schemeClr val="dk1"/>
                </a:solidFill>
                <a:latin typeface="Encode Sans"/>
                <a:ea typeface="Encode Sans"/>
                <a:cs typeface="Encode Sans"/>
                <a:sym typeface="Encode Sans"/>
              </a:defRPr>
            </a:lvl1pPr>
            <a:lvl2pPr marR="0" lvl="1" algn="l" rtl="0">
              <a:lnSpc>
                <a:spcPct val="100000"/>
              </a:lnSpc>
              <a:spcBef>
                <a:spcPts val="0"/>
              </a:spcBef>
              <a:spcAft>
                <a:spcPts val="0"/>
              </a:spcAft>
              <a:buClr>
                <a:schemeClr val="dk1"/>
              </a:buClr>
              <a:buSzPts val="2800"/>
              <a:buFont typeface="Encode Sans"/>
              <a:buNone/>
              <a:defRPr sz="2800" b="0" i="0" u="none" strike="noStrike" cap="none">
                <a:solidFill>
                  <a:schemeClr val="dk1"/>
                </a:solidFill>
                <a:latin typeface="Encode Sans"/>
                <a:ea typeface="Encode Sans"/>
                <a:cs typeface="Encode Sans"/>
                <a:sym typeface="Encode Sans"/>
              </a:defRPr>
            </a:lvl2pPr>
            <a:lvl3pPr marR="0" lvl="2" algn="l" rtl="0">
              <a:lnSpc>
                <a:spcPct val="100000"/>
              </a:lnSpc>
              <a:spcBef>
                <a:spcPts val="0"/>
              </a:spcBef>
              <a:spcAft>
                <a:spcPts val="0"/>
              </a:spcAft>
              <a:buClr>
                <a:schemeClr val="dk1"/>
              </a:buClr>
              <a:buSzPts val="2800"/>
              <a:buFont typeface="Encode Sans"/>
              <a:buNone/>
              <a:defRPr sz="2800" b="0" i="0" u="none" strike="noStrike" cap="none">
                <a:solidFill>
                  <a:schemeClr val="dk1"/>
                </a:solidFill>
                <a:latin typeface="Encode Sans"/>
                <a:ea typeface="Encode Sans"/>
                <a:cs typeface="Encode Sans"/>
                <a:sym typeface="Encode Sans"/>
              </a:defRPr>
            </a:lvl3pPr>
            <a:lvl4pPr marR="0" lvl="3" algn="l" rtl="0">
              <a:lnSpc>
                <a:spcPct val="100000"/>
              </a:lnSpc>
              <a:spcBef>
                <a:spcPts val="0"/>
              </a:spcBef>
              <a:spcAft>
                <a:spcPts val="0"/>
              </a:spcAft>
              <a:buClr>
                <a:schemeClr val="dk1"/>
              </a:buClr>
              <a:buSzPts val="2800"/>
              <a:buFont typeface="Encode Sans"/>
              <a:buNone/>
              <a:defRPr sz="2800" b="0" i="0" u="none" strike="noStrike" cap="none">
                <a:solidFill>
                  <a:schemeClr val="dk1"/>
                </a:solidFill>
                <a:latin typeface="Encode Sans"/>
                <a:ea typeface="Encode Sans"/>
                <a:cs typeface="Encode Sans"/>
                <a:sym typeface="Encode Sans"/>
              </a:defRPr>
            </a:lvl4pPr>
            <a:lvl5pPr marR="0" lvl="4" algn="l" rtl="0">
              <a:lnSpc>
                <a:spcPct val="100000"/>
              </a:lnSpc>
              <a:spcBef>
                <a:spcPts val="0"/>
              </a:spcBef>
              <a:spcAft>
                <a:spcPts val="0"/>
              </a:spcAft>
              <a:buClr>
                <a:schemeClr val="dk1"/>
              </a:buClr>
              <a:buSzPts val="2800"/>
              <a:buFont typeface="Encode Sans"/>
              <a:buNone/>
              <a:defRPr sz="2800" b="0" i="0" u="none" strike="noStrike" cap="none">
                <a:solidFill>
                  <a:schemeClr val="dk1"/>
                </a:solidFill>
                <a:latin typeface="Encode Sans"/>
                <a:ea typeface="Encode Sans"/>
                <a:cs typeface="Encode Sans"/>
                <a:sym typeface="Encode Sans"/>
              </a:defRPr>
            </a:lvl5pPr>
            <a:lvl6pPr marR="0" lvl="5" algn="l" rtl="0">
              <a:lnSpc>
                <a:spcPct val="100000"/>
              </a:lnSpc>
              <a:spcBef>
                <a:spcPts val="0"/>
              </a:spcBef>
              <a:spcAft>
                <a:spcPts val="0"/>
              </a:spcAft>
              <a:buClr>
                <a:schemeClr val="dk1"/>
              </a:buClr>
              <a:buSzPts val="2800"/>
              <a:buFont typeface="Encode Sans"/>
              <a:buNone/>
              <a:defRPr sz="2800" b="0" i="0" u="none" strike="noStrike" cap="none">
                <a:solidFill>
                  <a:schemeClr val="dk1"/>
                </a:solidFill>
                <a:latin typeface="Encode Sans"/>
                <a:ea typeface="Encode Sans"/>
                <a:cs typeface="Encode Sans"/>
                <a:sym typeface="Encode Sans"/>
              </a:defRPr>
            </a:lvl6pPr>
            <a:lvl7pPr marR="0" lvl="6" algn="l" rtl="0">
              <a:lnSpc>
                <a:spcPct val="100000"/>
              </a:lnSpc>
              <a:spcBef>
                <a:spcPts val="0"/>
              </a:spcBef>
              <a:spcAft>
                <a:spcPts val="0"/>
              </a:spcAft>
              <a:buClr>
                <a:schemeClr val="dk1"/>
              </a:buClr>
              <a:buSzPts val="2800"/>
              <a:buFont typeface="Encode Sans"/>
              <a:buNone/>
              <a:defRPr sz="2800" b="0" i="0" u="none" strike="noStrike" cap="none">
                <a:solidFill>
                  <a:schemeClr val="dk1"/>
                </a:solidFill>
                <a:latin typeface="Encode Sans"/>
                <a:ea typeface="Encode Sans"/>
                <a:cs typeface="Encode Sans"/>
                <a:sym typeface="Encode Sans"/>
              </a:defRPr>
            </a:lvl7pPr>
            <a:lvl8pPr marR="0" lvl="7" algn="l" rtl="0">
              <a:lnSpc>
                <a:spcPct val="100000"/>
              </a:lnSpc>
              <a:spcBef>
                <a:spcPts val="0"/>
              </a:spcBef>
              <a:spcAft>
                <a:spcPts val="0"/>
              </a:spcAft>
              <a:buClr>
                <a:schemeClr val="dk1"/>
              </a:buClr>
              <a:buSzPts val="2800"/>
              <a:buFont typeface="Encode Sans"/>
              <a:buNone/>
              <a:defRPr sz="2800" b="0" i="0" u="none" strike="noStrike" cap="none">
                <a:solidFill>
                  <a:schemeClr val="dk1"/>
                </a:solidFill>
                <a:latin typeface="Encode Sans"/>
                <a:ea typeface="Encode Sans"/>
                <a:cs typeface="Encode Sans"/>
                <a:sym typeface="Encode Sans"/>
              </a:defRPr>
            </a:lvl8pPr>
            <a:lvl9pPr marR="0" lvl="8" algn="l" rtl="0">
              <a:lnSpc>
                <a:spcPct val="100000"/>
              </a:lnSpc>
              <a:spcBef>
                <a:spcPts val="0"/>
              </a:spcBef>
              <a:spcAft>
                <a:spcPts val="0"/>
              </a:spcAft>
              <a:buClr>
                <a:schemeClr val="dk1"/>
              </a:buClr>
              <a:buSzPts val="2800"/>
              <a:buFont typeface="Encode Sans"/>
              <a:buNone/>
              <a:defRPr sz="2800" b="0" i="0" u="none" strike="noStrike" cap="none">
                <a:solidFill>
                  <a:schemeClr val="dk1"/>
                </a:solidFill>
                <a:latin typeface="Encode Sans"/>
                <a:ea typeface="Encode Sans"/>
                <a:cs typeface="Encode Sans"/>
                <a:sym typeface="Encode Sans"/>
              </a:defRPr>
            </a:lvl9pPr>
          </a:lstStyle>
          <a:p>
            <a:pPr algn="ctr" defTabSz="1133947">
              <a:buClr>
                <a:srgbClr val="FFFEF8"/>
              </a:buClr>
              <a:defRPr/>
            </a:pPr>
            <a:r>
              <a:rPr lang="ar-EG" sz="2232" kern="0" dirty="0">
                <a:solidFill>
                  <a:srgbClr val="3C425A"/>
                </a:solidFill>
                <a:latin typeface="Istok Web"/>
                <a:cs typeface="+mn-cs"/>
              </a:rPr>
              <a:t>الاستخدام المنزلي</a:t>
            </a:r>
            <a:endParaRPr lang="en-US" sz="2232" kern="0" dirty="0">
              <a:solidFill>
                <a:srgbClr val="3C425A"/>
              </a:solidFill>
              <a:latin typeface="Istok Web"/>
              <a:cs typeface="+mn-cs"/>
            </a:endParaRPr>
          </a:p>
        </p:txBody>
      </p:sp>
      <p:sp>
        <p:nvSpPr>
          <p:cNvPr id="51" name="Google Shape;554;p45">
            <a:extLst>
              <a:ext uri="{FF2B5EF4-FFF2-40B4-BE49-F238E27FC236}">
                <a16:creationId xmlns:a16="http://schemas.microsoft.com/office/drawing/2014/main" id="{41D49E1F-8B6E-C198-21A3-13E3FFD95C67}"/>
              </a:ext>
            </a:extLst>
          </p:cNvPr>
          <p:cNvSpPr/>
          <p:nvPr/>
        </p:nvSpPr>
        <p:spPr>
          <a:xfrm>
            <a:off x="3324869" y="6944228"/>
            <a:ext cx="236984" cy="236984"/>
          </a:xfrm>
          <a:prstGeom prst="ellipse">
            <a:avLst/>
          </a:prstGeom>
          <a:solidFill>
            <a:srgbClr val="3C425A"/>
          </a:solidFill>
          <a:ln>
            <a:noFill/>
          </a:ln>
        </p:spPr>
        <p:txBody>
          <a:bodyPr spcFirstLastPara="1" wrap="square" lIns="113377" tIns="113377" rIns="113377" bIns="113377" anchor="ctr" anchorCtr="0">
            <a:noAutofit/>
          </a:bodyPr>
          <a:lstStyle/>
          <a:p>
            <a:pPr defTabSz="1133947">
              <a:buClr>
                <a:srgbClr val="000000"/>
              </a:buClr>
              <a:defRPr/>
            </a:pPr>
            <a:endParaRPr sz="1736" b="1" kern="0" dirty="0">
              <a:solidFill>
                <a:srgbClr val="000000"/>
              </a:solidFill>
              <a:latin typeface="Istok Web"/>
              <a:sym typeface="Arial"/>
            </a:endParaRPr>
          </a:p>
        </p:txBody>
      </p:sp>
      <p:cxnSp>
        <p:nvCxnSpPr>
          <p:cNvPr id="52" name="Google Shape;555;p45">
            <a:extLst>
              <a:ext uri="{FF2B5EF4-FFF2-40B4-BE49-F238E27FC236}">
                <a16:creationId xmlns:a16="http://schemas.microsoft.com/office/drawing/2014/main" id="{7336F736-4EFC-D005-B8D9-0A13C119796B}"/>
              </a:ext>
            </a:extLst>
          </p:cNvPr>
          <p:cNvCxnSpPr>
            <a:cxnSpLocks/>
            <a:stCxn id="51" idx="4"/>
          </p:cNvCxnSpPr>
          <p:nvPr/>
        </p:nvCxnSpPr>
        <p:spPr>
          <a:xfrm>
            <a:off x="3443361" y="7181213"/>
            <a:ext cx="0" cy="617925"/>
          </a:xfrm>
          <a:prstGeom prst="straightConnector1">
            <a:avLst/>
          </a:prstGeom>
          <a:noFill/>
          <a:ln w="28575" cap="flat" cmpd="sng">
            <a:solidFill>
              <a:srgbClr val="3C425A"/>
            </a:solidFill>
            <a:prstDash val="solid"/>
            <a:round/>
            <a:headEnd type="none" w="med" len="med"/>
            <a:tailEnd type="none" w="med" len="med"/>
          </a:ln>
        </p:spPr>
      </p:cxnSp>
      <p:cxnSp>
        <p:nvCxnSpPr>
          <p:cNvPr id="53" name="Google Shape;549;p45">
            <a:extLst>
              <a:ext uri="{FF2B5EF4-FFF2-40B4-BE49-F238E27FC236}">
                <a16:creationId xmlns:a16="http://schemas.microsoft.com/office/drawing/2014/main" id="{BAE82DE8-5BDC-52CE-6070-87E284CD0BB8}"/>
              </a:ext>
            </a:extLst>
          </p:cNvPr>
          <p:cNvCxnSpPr>
            <a:cxnSpLocks/>
          </p:cNvCxnSpPr>
          <p:nvPr/>
        </p:nvCxnSpPr>
        <p:spPr>
          <a:xfrm>
            <a:off x="2810887" y="7054453"/>
            <a:ext cx="0" cy="0"/>
          </a:xfrm>
          <a:prstGeom prst="straightConnector1">
            <a:avLst/>
          </a:prstGeom>
          <a:noFill/>
          <a:ln w="28575" cap="flat" cmpd="sng">
            <a:solidFill>
              <a:srgbClr val="84DBDD"/>
            </a:solidFill>
            <a:prstDash val="solid"/>
            <a:round/>
            <a:headEnd type="oval" w="med" len="med"/>
            <a:tailEnd type="oval" w="med" len="med"/>
          </a:ln>
        </p:spPr>
      </p:cxnSp>
      <p:pic>
        <p:nvPicPr>
          <p:cNvPr id="54" name="Picture 53">
            <a:extLst>
              <a:ext uri="{FF2B5EF4-FFF2-40B4-BE49-F238E27FC236}">
                <a16:creationId xmlns:a16="http://schemas.microsoft.com/office/drawing/2014/main" id="{378DEB34-BF91-07CA-09B6-78F04B0E658E}"/>
              </a:ext>
            </a:extLst>
          </p:cNvPr>
          <p:cNvPicPr>
            <a:picLocks noChangeAspect="1"/>
          </p:cNvPicPr>
          <p:nvPr/>
        </p:nvPicPr>
        <p:blipFill>
          <a:blip r:embed="rId2"/>
          <a:stretch>
            <a:fillRect/>
          </a:stretch>
        </p:blipFill>
        <p:spPr>
          <a:xfrm>
            <a:off x="8567308" y="7226021"/>
            <a:ext cx="1039600" cy="649750"/>
          </a:xfrm>
          <a:prstGeom prst="rect">
            <a:avLst/>
          </a:prstGeom>
        </p:spPr>
      </p:pic>
      <p:pic>
        <p:nvPicPr>
          <p:cNvPr id="55" name="Picture 54">
            <a:extLst>
              <a:ext uri="{FF2B5EF4-FFF2-40B4-BE49-F238E27FC236}">
                <a16:creationId xmlns:a16="http://schemas.microsoft.com/office/drawing/2014/main" id="{C7A6F66D-7C99-555E-68CB-A92A44802999}"/>
              </a:ext>
            </a:extLst>
          </p:cNvPr>
          <p:cNvPicPr>
            <a:picLocks noChangeAspect="1"/>
          </p:cNvPicPr>
          <p:nvPr/>
        </p:nvPicPr>
        <p:blipFill>
          <a:blip r:embed="rId3"/>
          <a:stretch>
            <a:fillRect/>
          </a:stretch>
        </p:blipFill>
        <p:spPr>
          <a:xfrm>
            <a:off x="11513518" y="7094744"/>
            <a:ext cx="649750" cy="1169551"/>
          </a:xfrm>
          <a:prstGeom prst="rect">
            <a:avLst/>
          </a:prstGeom>
        </p:spPr>
      </p:pic>
      <p:sp>
        <p:nvSpPr>
          <p:cNvPr id="2" name="Google Shape;965;p54">
            <a:extLst>
              <a:ext uri="{FF2B5EF4-FFF2-40B4-BE49-F238E27FC236}">
                <a16:creationId xmlns:a16="http://schemas.microsoft.com/office/drawing/2014/main" id="{6F1E4BC7-6F4A-3602-4D3E-085BBCC10A31}"/>
              </a:ext>
            </a:extLst>
          </p:cNvPr>
          <p:cNvSpPr txBox="1">
            <a:spLocks/>
          </p:cNvSpPr>
          <p:nvPr/>
        </p:nvSpPr>
        <p:spPr>
          <a:xfrm>
            <a:off x="3714129" y="2380355"/>
            <a:ext cx="7216052" cy="885434"/>
          </a:xfrm>
          <a:prstGeom prst="rect">
            <a:avLst/>
          </a:prstGeom>
          <a:noFill/>
          <a:ln>
            <a:noFill/>
          </a:ln>
        </p:spPr>
        <p:txBody>
          <a:bodyPr spcFirstLastPara="1" wrap="square" lIns="151169" tIns="151169" rIns="151169" bIns="151169" anchor="t" anchorCtr="0">
            <a:noAutofit/>
          </a:bodyPr>
          <a:lstStyle>
            <a:defPPr marR="0" lvl="0" algn="l" rtl="0">
              <a:lnSpc>
                <a:spcPct val="100000"/>
              </a:lnSpc>
              <a:spcBef>
                <a:spcPts val="0"/>
              </a:spcBef>
              <a:spcAft>
                <a:spcPts val="0"/>
              </a:spcAft>
            </a:defPPr>
            <a:lvl1pPr marR="0" lvl="0" algn="r" rtl="0">
              <a:lnSpc>
                <a:spcPct val="100000"/>
              </a:lnSpc>
              <a:spcBef>
                <a:spcPts val="0"/>
              </a:spcBef>
              <a:spcAft>
                <a:spcPts val="0"/>
              </a:spcAft>
              <a:buClr>
                <a:schemeClr val="dk1"/>
              </a:buClr>
              <a:buSzPts val="2800"/>
              <a:buFont typeface="Poppins ExtraBold"/>
              <a:buNone/>
              <a:defRPr sz="3500" b="0" i="0" u="none" strike="noStrike" cap="none">
                <a:solidFill>
                  <a:schemeClr val="dk1"/>
                </a:solidFill>
                <a:latin typeface="Poppins ExtraBold"/>
                <a:ea typeface="Poppins ExtraBold"/>
                <a:cs typeface="Poppins ExtraBold"/>
                <a:sym typeface="Poppins ExtraBold"/>
              </a:defRPr>
            </a:lvl1pPr>
            <a:lvl2pPr marR="0" lvl="1" algn="l" rtl="0">
              <a:lnSpc>
                <a:spcPct val="100000"/>
              </a:lnSpc>
              <a:spcBef>
                <a:spcPts val="0"/>
              </a:spcBef>
              <a:spcAft>
                <a:spcPts val="0"/>
              </a:spcAft>
              <a:buClr>
                <a:schemeClr val="dk1"/>
              </a:buClr>
              <a:buSzPts val="2800"/>
              <a:buFont typeface="Bebas Neue"/>
              <a:buNone/>
              <a:defRPr sz="3500" b="0" i="0" u="none" strike="noStrike" cap="none">
                <a:solidFill>
                  <a:schemeClr val="dk1"/>
                </a:solidFill>
                <a:latin typeface="Roboto"/>
                <a:ea typeface="Roboto"/>
                <a:cs typeface="Roboto"/>
                <a:sym typeface="Roboto"/>
              </a:defRPr>
            </a:lvl2pPr>
            <a:lvl3pPr marR="0" lvl="2" algn="l" rtl="0">
              <a:lnSpc>
                <a:spcPct val="100000"/>
              </a:lnSpc>
              <a:spcBef>
                <a:spcPts val="0"/>
              </a:spcBef>
              <a:spcAft>
                <a:spcPts val="0"/>
              </a:spcAft>
              <a:buClr>
                <a:schemeClr val="dk1"/>
              </a:buClr>
              <a:buSzPts val="2800"/>
              <a:buFont typeface="Bebas Neue"/>
              <a:buNone/>
              <a:defRPr sz="3500" b="0" i="0" u="none" strike="noStrike" cap="none">
                <a:solidFill>
                  <a:schemeClr val="dk1"/>
                </a:solidFill>
                <a:latin typeface="Roboto"/>
                <a:ea typeface="Roboto"/>
                <a:cs typeface="Roboto"/>
                <a:sym typeface="Roboto"/>
              </a:defRPr>
            </a:lvl3pPr>
            <a:lvl4pPr marR="0" lvl="3" algn="l" rtl="0">
              <a:lnSpc>
                <a:spcPct val="100000"/>
              </a:lnSpc>
              <a:spcBef>
                <a:spcPts val="0"/>
              </a:spcBef>
              <a:spcAft>
                <a:spcPts val="0"/>
              </a:spcAft>
              <a:buClr>
                <a:schemeClr val="dk1"/>
              </a:buClr>
              <a:buSzPts val="2800"/>
              <a:buFont typeface="Bebas Neue"/>
              <a:buNone/>
              <a:defRPr sz="3500" b="0" i="0" u="none" strike="noStrike" cap="none">
                <a:solidFill>
                  <a:schemeClr val="dk1"/>
                </a:solidFill>
                <a:latin typeface="Roboto"/>
                <a:ea typeface="Roboto"/>
                <a:cs typeface="Roboto"/>
                <a:sym typeface="Roboto"/>
              </a:defRPr>
            </a:lvl4pPr>
            <a:lvl5pPr marR="0" lvl="4" algn="l" rtl="0">
              <a:lnSpc>
                <a:spcPct val="100000"/>
              </a:lnSpc>
              <a:spcBef>
                <a:spcPts val="0"/>
              </a:spcBef>
              <a:spcAft>
                <a:spcPts val="0"/>
              </a:spcAft>
              <a:buClr>
                <a:schemeClr val="dk1"/>
              </a:buClr>
              <a:buSzPts val="2800"/>
              <a:buFont typeface="Bebas Neue"/>
              <a:buNone/>
              <a:defRPr sz="3500" b="0" i="0" u="none" strike="noStrike" cap="none">
                <a:solidFill>
                  <a:schemeClr val="dk1"/>
                </a:solidFill>
                <a:latin typeface="Roboto"/>
                <a:ea typeface="Roboto"/>
                <a:cs typeface="Roboto"/>
                <a:sym typeface="Roboto"/>
              </a:defRPr>
            </a:lvl5pPr>
            <a:lvl6pPr marR="0" lvl="5" algn="l" rtl="0">
              <a:lnSpc>
                <a:spcPct val="100000"/>
              </a:lnSpc>
              <a:spcBef>
                <a:spcPts val="0"/>
              </a:spcBef>
              <a:spcAft>
                <a:spcPts val="0"/>
              </a:spcAft>
              <a:buClr>
                <a:schemeClr val="dk1"/>
              </a:buClr>
              <a:buSzPts val="2800"/>
              <a:buFont typeface="Bebas Neue"/>
              <a:buNone/>
              <a:defRPr sz="3500" b="0" i="0" u="none" strike="noStrike" cap="none">
                <a:solidFill>
                  <a:schemeClr val="dk1"/>
                </a:solidFill>
                <a:latin typeface="Roboto"/>
                <a:ea typeface="Roboto"/>
                <a:cs typeface="Roboto"/>
                <a:sym typeface="Roboto"/>
              </a:defRPr>
            </a:lvl6pPr>
            <a:lvl7pPr marR="0" lvl="6" algn="l" rtl="0">
              <a:lnSpc>
                <a:spcPct val="100000"/>
              </a:lnSpc>
              <a:spcBef>
                <a:spcPts val="0"/>
              </a:spcBef>
              <a:spcAft>
                <a:spcPts val="0"/>
              </a:spcAft>
              <a:buClr>
                <a:schemeClr val="dk1"/>
              </a:buClr>
              <a:buSzPts val="2800"/>
              <a:buFont typeface="Bebas Neue"/>
              <a:buNone/>
              <a:defRPr sz="3500" b="0" i="0" u="none" strike="noStrike" cap="none">
                <a:solidFill>
                  <a:schemeClr val="dk1"/>
                </a:solidFill>
                <a:latin typeface="Roboto"/>
                <a:ea typeface="Roboto"/>
                <a:cs typeface="Roboto"/>
                <a:sym typeface="Roboto"/>
              </a:defRPr>
            </a:lvl7pPr>
            <a:lvl8pPr marR="0" lvl="7" algn="l" rtl="0">
              <a:lnSpc>
                <a:spcPct val="100000"/>
              </a:lnSpc>
              <a:spcBef>
                <a:spcPts val="0"/>
              </a:spcBef>
              <a:spcAft>
                <a:spcPts val="0"/>
              </a:spcAft>
              <a:buClr>
                <a:schemeClr val="dk1"/>
              </a:buClr>
              <a:buSzPts val="2800"/>
              <a:buFont typeface="Bebas Neue"/>
              <a:buNone/>
              <a:defRPr sz="3500" b="0" i="0" u="none" strike="noStrike" cap="none">
                <a:solidFill>
                  <a:schemeClr val="dk1"/>
                </a:solidFill>
                <a:latin typeface="Roboto"/>
                <a:ea typeface="Roboto"/>
                <a:cs typeface="Roboto"/>
                <a:sym typeface="Roboto"/>
              </a:defRPr>
            </a:lvl8pPr>
            <a:lvl9pPr marR="0" lvl="8" algn="l" rtl="0">
              <a:lnSpc>
                <a:spcPct val="100000"/>
              </a:lnSpc>
              <a:spcBef>
                <a:spcPts val="0"/>
              </a:spcBef>
              <a:spcAft>
                <a:spcPts val="0"/>
              </a:spcAft>
              <a:buClr>
                <a:schemeClr val="dk1"/>
              </a:buClr>
              <a:buSzPts val="2800"/>
              <a:buFont typeface="Bebas Neue"/>
              <a:buNone/>
              <a:defRPr sz="3500" b="0" i="0" u="none" strike="noStrike" cap="none">
                <a:solidFill>
                  <a:schemeClr val="dk1"/>
                </a:solidFill>
                <a:latin typeface="Roboto"/>
                <a:ea typeface="Roboto"/>
                <a:cs typeface="Roboto"/>
                <a:sym typeface="Roboto"/>
              </a:defRPr>
            </a:lvl9pPr>
          </a:lstStyle>
          <a:p>
            <a:pPr algn="ctr" defTabSz="1133947">
              <a:buClr>
                <a:srgbClr val="FFFEF8"/>
              </a:buClr>
              <a:defRPr/>
            </a:pPr>
            <a:r>
              <a:rPr lang="ar-EG" sz="3472" kern="0" dirty="0">
                <a:solidFill>
                  <a:srgbClr val="009593">
                    <a:lumMod val="50000"/>
                  </a:srgbClr>
                </a:solidFill>
                <a:latin typeface="Arial" panose="020B0604020202020204" pitchFamily="34" charset="0"/>
                <a:cs typeface="Arial" panose="020B0604020202020204" pitchFamily="34" charset="0"/>
              </a:rPr>
              <a:t>مخطط العمل</a:t>
            </a:r>
            <a:endParaRPr lang="en-US" sz="3472" kern="0" dirty="0">
              <a:solidFill>
                <a:srgbClr val="009593">
                  <a:lumMod val="50000"/>
                </a:srgb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624145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anim calcmode="lin" valueType="num">
                                      <p:cBhvr>
                                        <p:cTn id="13" dur="1000" fill="hold"/>
                                        <p:tgtEl>
                                          <p:spTgt spid="6"/>
                                        </p:tgtEl>
                                        <p:attrNameLst>
                                          <p:attrName>ppt_x</p:attrName>
                                        </p:attrNameLst>
                                      </p:cBhvr>
                                      <p:tavLst>
                                        <p:tav tm="0">
                                          <p:val>
                                            <p:strVal val="#ppt_x"/>
                                          </p:val>
                                        </p:tav>
                                        <p:tav tm="100000">
                                          <p:val>
                                            <p:strVal val="#ppt_x"/>
                                          </p:val>
                                        </p:tav>
                                      </p:tavLst>
                                    </p:anim>
                                    <p:anim calcmode="lin" valueType="num">
                                      <p:cBhvr>
                                        <p:cTn id="14" dur="1000" fill="hold"/>
                                        <p:tgtEl>
                                          <p:spTgt spid="6"/>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1000"/>
                                        <p:tgtEl>
                                          <p:spTgt spid="7"/>
                                        </p:tgtEl>
                                      </p:cBhvr>
                                    </p:animEffect>
                                    <p:anim calcmode="lin" valueType="num">
                                      <p:cBhvr>
                                        <p:cTn id="18" dur="1000" fill="hold"/>
                                        <p:tgtEl>
                                          <p:spTgt spid="7"/>
                                        </p:tgtEl>
                                        <p:attrNameLst>
                                          <p:attrName>ppt_x</p:attrName>
                                        </p:attrNameLst>
                                      </p:cBhvr>
                                      <p:tavLst>
                                        <p:tav tm="0">
                                          <p:val>
                                            <p:strVal val="#ppt_x"/>
                                          </p:val>
                                        </p:tav>
                                        <p:tav tm="100000">
                                          <p:val>
                                            <p:strVal val="#ppt_x"/>
                                          </p:val>
                                        </p:tav>
                                      </p:tavLst>
                                    </p:anim>
                                    <p:anim calcmode="lin" valueType="num">
                                      <p:cBhvr>
                                        <p:cTn id="19" dur="1000" fill="hold"/>
                                        <p:tgtEl>
                                          <p:spTgt spid="7"/>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1000"/>
                                        <p:tgtEl>
                                          <p:spTgt spid="8"/>
                                        </p:tgtEl>
                                      </p:cBhvr>
                                    </p:animEffect>
                                    <p:anim calcmode="lin" valueType="num">
                                      <p:cBhvr>
                                        <p:cTn id="23" dur="1000" fill="hold"/>
                                        <p:tgtEl>
                                          <p:spTgt spid="8"/>
                                        </p:tgtEl>
                                        <p:attrNameLst>
                                          <p:attrName>ppt_x</p:attrName>
                                        </p:attrNameLst>
                                      </p:cBhvr>
                                      <p:tavLst>
                                        <p:tav tm="0">
                                          <p:val>
                                            <p:strVal val="#ppt_x"/>
                                          </p:val>
                                        </p:tav>
                                        <p:tav tm="100000">
                                          <p:val>
                                            <p:strVal val="#ppt_x"/>
                                          </p:val>
                                        </p:tav>
                                      </p:tavLst>
                                    </p:anim>
                                    <p:anim calcmode="lin" valueType="num">
                                      <p:cBhvr>
                                        <p:cTn id="24" dur="1000" fill="hold"/>
                                        <p:tgtEl>
                                          <p:spTgt spid="8"/>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fade">
                                      <p:cBhvr>
                                        <p:cTn id="27" dur="1000"/>
                                        <p:tgtEl>
                                          <p:spTgt spid="9"/>
                                        </p:tgtEl>
                                      </p:cBhvr>
                                    </p:animEffect>
                                    <p:anim calcmode="lin" valueType="num">
                                      <p:cBhvr>
                                        <p:cTn id="28" dur="1000" fill="hold"/>
                                        <p:tgtEl>
                                          <p:spTgt spid="9"/>
                                        </p:tgtEl>
                                        <p:attrNameLst>
                                          <p:attrName>ppt_x</p:attrName>
                                        </p:attrNameLst>
                                      </p:cBhvr>
                                      <p:tavLst>
                                        <p:tav tm="0">
                                          <p:val>
                                            <p:strVal val="#ppt_x"/>
                                          </p:val>
                                        </p:tav>
                                        <p:tav tm="100000">
                                          <p:val>
                                            <p:strVal val="#ppt_x"/>
                                          </p:val>
                                        </p:tav>
                                      </p:tavLst>
                                    </p:anim>
                                    <p:anim calcmode="lin" valueType="num">
                                      <p:cBhvr>
                                        <p:cTn id="29" dur="1000" fill="hold"/>
                                        <p:tgtEl>
                                          <p:spTgt spid="9"/>
                                        </p:tgtEl>
                                        <p:attrNameLst>
                                          <p:attrName>ppt_y</p:attrName>
                                        </p:attrNameLst>
                                      </p:cBhvr>
                                      <p:tavLst>
                                        <p:tav tm="0">
                                          <p:val>
                                            <p:strVal val="#ppt_y+.1"/>
                                          </p:val>
                                        </p:tav>
                                        <p:tav tm="100000">
                                          <p:val>
                                            <p:strVal val="#ppt_y"/>
                                          </p:val>
                                        </p:tav>
                                      </p:tavLst>
                                    </p:anim>
                                  </p:childTnLst>
                                </p:cTn>
                              </p:par>
                              <p:par>
                                <p:cTn id="30" presetID="42" presetClass="entr" presetSubtype="0" fill="hold" grpId="0" nodeType="with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fade">
                                      <p:cBhvr>
                                        <p:cTn id="32" dur="1000"/>
                                        <p:tgtEl>
                                          <p:spTgt spid="10"/>
                                        </p:tgtEl>
                                      </p:cBhvr>
                                    </p:animEffect>
                                    <p:anim calcmode="lin" valueType="num">
                                      <p:cBhvr>
                                        <p:cTn id="33" dur="1000" fill="hold"/>
                                        <p:tgtEl>
                                          <p:spTgt spid="10"/>
                                        </p:tgtEl>
                                        <p:attrNameLst>
                                          <p:attrName>ppt_x</p:attrName>
                                        </p:attrNameLst>
                                      </p:cBhvr>
                                      <p:tavLst>
                                        <p:tav tm="0">
                                          <p:val>
                                            <p:strVal val="#ppt_x"/>
                                          </p:val>
                                        </p:tav>
                                        <p:tav tm="100000">
                                          <p:val>
                                            <p:strVal val="#ppt_x"/>
                                          </p:val>
                                        </p:tav>
                                      </p:tavLst>
                                    </p:anim>
                                    <p:anim calcmode="lin" valueType="num">
                                      <p:cBhvr>
                                        <p:cTn id="34" dur="1000" fill="hold"/>
                                        <p:tgtEl>
                                          <p:spTgt spid="10"/>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11"/>
                                        </p:tgtEl>
                                        <p:attrNameLst>
                                          <p:attrName>style.visibility</p:attrName>
                                        </p:attrNameLst>
                                      </p:cBhvr>
                                      <p:to>
                                        <p:strVal val="visible"/>
                                      </p:to>
                                    </p:set>
                                    <p:animEffect transition="in" filter="fade">
                                      <p:cBhvr>
                                        <p:cTn id="37" dur="1000"/>
                                        <p:tgtEl>
                                          <p:spTgt spid="11"/>
                                        </p:tgtEl>
                                      </p:cBhvr>
                                    </p:animEffect>
                                    <p:anim calcmode="lin" valueType="num">
                                      <p:cBhvr>
                                        <p:cTn id="38" dur="1000" fill="hold"/>
                                        <p:tgtEl>
                                          <p:spTgt spid="11"/>
                                        </p:tgtEl>
                                        <p:attrNameLst>
                                          <p:attrName>ppt_x</p:attrName>
                                        </p:attrNameLst>
                                      </p:cBhvr>
                                      <p:tavLst>
                                        <p:tav tm="0">
                                          <p:val>
                                            <p:strVal val="#ppt_x"/>
                                          </p:val>
                                        </p:tav>
                                        <p:tav tm="100000">
                                          <p:val>
                                            <p:strVal val="#ppt_x"/>
                                          </p:val>
                                        </p:tav>
                                      </p:tavLst>
                                    </p:anim>
                                    <p:anim calcmode="lin" valueType="num">
                                      <p:cBhvr>
                                        <p:cTn id="39" dur="1000" fill="hold"/>
                                        <p:tgtEl>
                                          <p:spTgt spid="11"/>
                                        </p:tgtEl>
                                        <p:attrNameLst>
                                          <p:attrName>ppt_y</p:attrName>
                                        </p:attrNameLst>
                                      </p:cBhvr>
                                      <p:tavLst>
                                        <p:tav tm="0">
                                          <p:val>
                                            <p:strVal val="#ppt_y+.1"/>
                                          </p:val>
                                        </p:tav>
                                        <p:tav tm="100000">
                                          <p:val>
                                            <p:strVal val="#ppt_y"/>
                                          </p:val>
                                        </p:tav>
                                      </p:tavLst>
                                    </p:anim>
                                  </p:childTnLst>
                                </p:cTn>
                              </p:par>
                              <p:par>
                                <p:cTn id="40" presetID="42" presetClass="entr" presetSubtype="0" fill="hold" grpId="0" nodeType="withEffect">
                                  <p:stCondLst>
                                    <p:cond delay="0"/>
                                  </p:stCondLst>
                                  <p:childTnLst>
                                    <p:set>
                                      <p:cBhvr>
                                        <p:cTn id="41" dur="1" fill="hold">
                                          <p:stCondLst>
                                            <p:cond delay="0"/>
                                          </p:stCondLst>
                                        </p:cTn>
                                        <p:tgtEl>
                                          <p:spTgt spid="12"/>
                                        </p:tgtEl>
                                        <p:attrNameLst>
                                          <p:attrName>style.visibility</p:attrName>
                                        </p:attrNameLst>
                                      </p:cBhvr>
                                      <p:to>
                                        <p:strVal val="visible"/>
                                      </p:to>
                                    </p:set>
                                    <p:animEffect transition="in" filter="fade">
                                      <p:cBhvr>
                                        <p:cTn id="42" dur="1000"/>
                                        <p:tgtEl>
                                          <p:spTgt spid="12"/>
                                        </p:tgtEl>
                                      </p:cBhvr>
                                    </p:animEffect>
                                    <p:anim calcmode="lin" valueType="num">
                                      <p:cBhvr>
                                        <p:cTn id="43" dur="1000" fill="hold"/>
                                        <p:tgtEl>
                                          <p:spTgt spid="12"/>
                                        </p:tgtEl>
                                        <p:attrNameLst>
                                          <p:attrName>ppt_x</p:attrName>
                                        </p:attrNameLst>
                                      </p:cBhvr>
                                      <p:tavLst>
                                        <p:tav tm="0">
                                          <p:val>
                                            <p:strVal val="#ppt_x"/>
                                          </p:val>
                                        </p:tav>
                                        <p:tav tm="100000">
                                          <p:val>
                                            <p:strVal val="#ppt_x"/>
                                          </p:val>
                                        </p:tav>
                                      </p:tavLst>
                                    </p:anim>
                                    <p:anim calcmode="lin" valueType="num">
                                      <p:cBhvr>
                                        <p:cTn id="44" dur="1000" fill="hold"/>
                                        <p:tgtEl>
                                          <p:spTgt spid="12"/>
                                        </p:tgtEl>
                                        <p:attrNameLst>
                                          <p:attrName>ppt_y</p:attrName>
                                        </p:attrNameLst>
                                      </p:cBhvr>
                                      <p:tavLst>
                                        <p:tav tm="0">
                                          <p:val>
                                            <p:strVal val="#ppt_y+.1"/>
                                          </p:val>
                                        </p:tav>
                                        <p:tav tm="100000">
                                          <p:val>
                                            <p:strVal val="#ppt_y"/>
                                          </p:val>
                                        </p:tav>
                                      </p:tavLst>
                                    </p:anim>
                                  </p:childTnLst>
                                </p:cTn>
                              </p:par>
                              <p:par>
                                <p:cTn id="45" presetID="42" presetClass="entr" presetSubtype="0" fill="hold" grpId="0" nodeType="withEffect">
                                  <p:stCondLst>
                                    <p:cond delay="0"/>
                                  </p:stCondLst>
                                  <p:childTnLst>
                                    <p:set>
                                      <p:cBhvr>
                                        <p:cTn id="46" dur="1" fill="hold">
                                          <p:stCondLst>
                                            <p:cond delay="0"/>
                                          </p:stCondLst>
                                        </p:cTn>
                                        <p:tgtEl>
                                          <p:spTgt spid="13"/>
                                        </p:tgtEl>
                                        <p:attrNameLst>
                                          <p:attrName>style.visibility</p:attrName>
                                        </p:attrNameLst>
                                      </p:cBhvr>
                                      <p:to>
                                        <p:strVal val="visible"/>
                                      </p:to>
                                    </p:set>
                                    <p:animEffect transition="in" filter="fade">
                                      <p:cBhvr>
                                        <p:cTn id="47" dur="1000"/>
                                        <p:tgtEl>
                                          <p:spTgt spid="13"/>
                                        </p:tgtEl>
                                      </p:cBhvr>
                                    </p:animEffect>
                                    <p:anim calcmode="lin" valueType="num">
                                      <p:cBhvr>
                                        <p:cTn id="48" dur="1000" fill="hold"/>
                                        <p:tgtEl>
                                          <p:spTgt spid="13"/>
                                        </p:tgtEl>
                                        <p:attrNameLst>
                                          <p:attrName>ppt_x</p:attrName>
                                        </p:attrNameLst>
                                      </p:cBhvr>
                                      <p:tavLst>
                                        <p:tav tm="0">
                                          <p:val>
                                            <p:strVal val="#ppt_x"/>
                                          </p:val>
                                        </p:tav>
                                        <p:tav tm="100000">
                                          <p:val>
                                            <p:strVal val="#ppt_x"/>
                                          </p:val>
                                        </p:tav>
                                      </p:tavLst>
                                    </p:anim>
                                    <p:anim calcmode="lin" valueType="num">
                                      <p:cBhvr>
                                        <p:cTn id="49" dur="1000" fill="hold"/>
                                        <p:tgtEl>
                                          <p:spTgt spid="13"/>
                                        </p:tgtEl>
                                        <p:attrNameLst>
                                          <p:attrName>ppt_y</p:attrName>
                                        </p:attrNameLst>
                                      </p:cBhvr>
                                      <p:tavLst>
                                        <p:tav tm="0">
                                          <p:val>
                                            <p:strVal val="#ppt_y+.1"/>
                                          </p:val>
                                        </p:tav>
                                        <p:tav tm="100000">
                                          <p:val>
                                            <p:strVal val="#ppt_y"/>
                                          </p:val>
                                        </p:tav>
                                      </p:tavLst>
                                    </p:anim>
                                  </p:childTnLst>
                                </p:cTn>
                              </p:par>
                              <p:par>
                                <p:cTn id="50" presetID="42" presetClass="entr" presetSubtype="0" fill="hold" nodeType="withEffect">
                                  <p:stCondLst>
                                    <p:cond delay="0"/>
                                  </p:stCondLst>
                                  <p:childTnLst>
                                    <p:set>
                                      <p:cBhvr>
                                        <p:cTn id="51" dur="1" fill="hold">
                                          <p:stCondLst>
                                            <p:cond delay="0"/>
                                          </p:stCondLst>
                                        </p:cTn>
                                        <p:tgtEl>
                                          <p:spTgt spid="14"/>
                                        </p:tgtEl>
                                        <p:attrNameLst>
                                          <p:attrName>style.visibility</p:attrName>
                                        </p:attrNameLst>
                                      </p:cBhvr>
                                      <p:to>
                                        <p:strVal val="visible"/>
                                      </p:to>
                                    </p:set>
                                    <p:animEffect transition="in" filter="fade">
                                      <p:cBhvr>
                                        <p:cTn id="52" dur="1000"/>
                                        <p:tgtEl>
                                          <p:spTgt spid="14"/>
                                        </p:tgtEl>
                                      </p:cBhvr>
                                    </p:animEffect>
                                    <p:anim calcmode="lin" valueType="num">
                                      <p:cBhvr>
                                        <p:cTn id="53" dur="1000" fill="hold"/>
                                        <p:tgtEl>
                                          <p:spTgt spid="14"/>
                                        </p:tgtEl>
                                        <p:attrNameLst>
                                          <p:attrName>ppt_x</p:attrName>
                                        </p:attrNameLst>
                                      </p:cBhvr>
                                      <p:tavLst>
                                        <p:tav tm="0">
                                          <p:val>
                                            <p:strVal val="#ppt_x"/>
                                          </p:val>
                                        </p:tav>
                                        <p:tav tm="100000">
                                          <p:val>
                                            <p:strVal val="#ppt_x"/>
                                          </p:val>
                                        </p:tav>
                                      </p:tavLst>
                                    </p:anim>
                                    <p:anim calcmode="lin" valueType="num">
                                      <p:cBhvr>
                                        <p:cTn id="54" dur="1000" fill="hold"/>
                                        <p:tgtEl>
                                          <p:spTgt spid="14"/>
                                        </p:tgtEl>
                                        <p:attrNameLst>
                                          <p:attrName>ppt_y</p:attrName>
                                        </p:attrNameLst>
                                      </p:cBhvr>
                                      <p:tavLst>
                                        <p:tav tm="0">
                                          <p:val>
                                            <p:strVal val="#ppt_y+.1"/>
                                          </p:val>
                                        </p:tav>
                                        <p:tav tm="100000">
                                          <p:val>
                                            <p:strVal val="#ppt_y"/>
                                          </p:val>
                                        </p:tav>
                                      </p:tavLst>
                                    </p:anim>
                                  </p:childTnLst>
                                </p:cTn>
                              </p:par>
                              <p:par>
                                <p:cTn id="55" presetID="42" presetClass="entr" presetSubtype="0" fill="hold" grpId="0" nodeType="withEffect">
                                  <p:stCondLst>
                                    <p:cond delay="0"/>
                                  </p:stCondLst>
                                  <p:childTnLst>
                                    <p:set>
                                      <p:cBhvr>
                                        <p:cTn id="56" dur="1" fill="hold">
                                          <p:stCondLst>
                                            <p:cond delay="0"/>
                                          </p:stCondLst>
                                        </p:cTn>
                                        <p:tgtEl>
                                          <p:spTgt spid="15"/>
                                        </p:tgtEl>
                                        <p:attrNameLst>
                                          <p:attrName>style.visibility</p:attrName>
                                        </p:attrNameLst>
                                      </p:cBhvr>
                                      <p:to>
                                        <p:strVal val="visible"/>
                                      </p:to>
                                    </p:set>
                                    <p:animEffect transition="in" filter="fade">
                                      <p:cBhvr>
                                        <p:cTn id="57" dur="1000"/>
                                        <p:tgtEl>
                                          <p:spTgt spid="15"/>
                                        </p:tgtEl>
                                      </p:cBhvr>
                                    </p:animEffect>
                                    <p:anim calcmode="lin" valueType="num">
                                      <p:cBhvr>
                                        <p:cTn id="58" dur="1000" fill="hold"/>
                                        <p:tgtEl>
                                          <p:spTgt spid="15"/>
                                        </p:tgtEl>
                                        <p:attrNameLst>
                                          <p:attrName>ppt_x</p:attrName>
                                        </p:attrNameLst>
                                      </p:cBhvr>
                                      <p:tavLst>
                                        <p:tav tm="0">
                                          <p:val>
                                            <p:strVal val="#ppt_x"/>
                                          </p:val>
                                        </p:tav>
                                        <p:tav tm="100000">
                                          <p:val>
                                            <p:strVal val="#ppt_x"/>
                                          </p:val>
                                        </p:tav>
                                      </p:tavLst>
                                    </p:anim>
                                    <p:anim calcmode="lin" valueType="num">
                                      <p:cBhvr>
                                        <p:cTn id="59" dur="1000" fill="hold"/>
                                        <p:tgtEl>
                                          <p:spTgt spid="15"/>
                                        </p:tgtEl>
                                        <p:attrNameLst>
                                          <p:attrName>ppt_y</p:attrName>
                                        </p:attrNameLst>
                                      </p:cBhvr>
                                      <p:tavLst>
                                        <p:tav tm="0">
                                          <p:val>
                                            <p:strVal val="#ppt_y+.1"/>
                                          </p:val>
                                        </p:tav>
                                        <p:tav tm="100000">
                                          <p:val>
                                            <p:strVal val="#ppt_y"/>
                                          </p:val>
                                        </p:tav>
                                      </p:tavLst>
                                    </p:anim>
                                  </p:childTnLst>
                                </p:cTn>
                              </p:par>
                              <p:par>
                                <p:cTn id="60" presetID="42" presetClass="entr" presetSubtype="0" fill="hold" grpId="0" nodeType="withEffect">
                                  <p:stCondLst>
                                    <p:cond delay="0"/>
                                  </p:stCondLst>
                                  <p:childTnLst>
                                    <p:set>
                                      <p:cBhvr>
                                        <p:cTn id="61" dur="1" fill="hold">
                                          <p:stCondLst>
                                            <p:cond delay="0"/>
                                          </p:stCondLst>
                                        </p:cTn>
                                        <p:tgtEl>
                                          <p:spTgt spid="16"/>
                                        </p:tgtEl>
                                        <p:attrNameLst>
                                          <p:attrName>style.visibility</p:attrName>
                                        </p:attrNameLst>
                                      </p:cBhvr>
                                      <p:to>
                                        <p:strVal val="visible"/>
                                      </p:to>
                                    </p:set>
                                    <p:animEffect transition="in" filter="fade">
                                      <p:cBhvr>
                                        <p:cTn id="62" dur="1000"/>
                                        <p:tgtEl>
                                          <p:spTgt spid="16"/>
                                        </p:tgtEl>
                                      </p:cBhvr>
                                    </p:animEffect>
                                    <p:anim calcmode="lin" valueType="num">
                                      <p:cBhvr>
                                        <p:cTn id="63" dur="1000" fill="hold"/>
                                        <p:tgtEl>
                                          <p:spTgt spid="16"/>
                                        </p:tgtEl>
                                        <p:attrNameLst>
                                          <p:attrName>ppt_x</p:attrName>
                                        </p:attrNameLst>
                                      </p:cBhvr>
                                      <p:tavLst>
                                        <p:tav tm="0">
                                          <p:val>
                                            <p:strVal val="#ppt_x"/>
                                          </p:val>
                                        </p:tav>
                                        <p:tav tm="100000">
                                          <p:val>
                                            <p:strVal val="#ppt_x"/>
                                          </p:val>
                                        </p:tav>
                                      </p:tavLst>
                                    </p:anim>
                                    <p:anim calcmode="lin" valueType="num">
                                      <p:cBhvr>
                                        <p:cTn id="64" dur="1000" fill="hold"/>
                                        <p:tgtEl>
                                          <p:spTgt spid="16"/>
                                        </p:tgtEl>
                                        <p:attrNameLst>
                                          <p:attrName>ppt_y</p:attrName>
                                        </p:attrNameLst>
                                      </p:cBhvr>
                                      <p:tavLst>
                                        <p:tav tm="0">
                                          <p:val>
                                            <p:strVal val="#ppt_y+.1"/>
                                          </p:val>
                                        </p:tav>
                                        <p:tav tm="100000">
                                          <p:val>
                                            <p:strVal val="#ppt_y"/>
                                          </p:val>
                                        </p:tav>
                                      </p:tavLst>
                                    </p:anim>
                                  </p:childTnLst>
                                </p:cTn>
                              </p:par>
                              <p:par>
                                <p:cTn id="65" presetID="42" presetClass="entr" presetSubtype="0" fill="hold" nodeType="withEffect">
                                  <p:stCondLst>
                                    <p:cond delay="0"/>
                                  </p:stCondLst>
                                  <p:childTnLst>
                                    <p:set>
                                      <p:cBhvr>
                                        <p:cTn id="66" dur="1" fill="hold">
                                          <p:stCondLst>
                                            <p:cond delay="0"/>
                                          </p:stCondLst>
                                        </p:cTn>
                                        <p:tgtEl>
                                          <p:spTgt spid="17"/>
                                        </p:tgtEl>
                                        <p:attrNameLst>
                                          <p:attrName>style.visibility</p:attrName>
                                        </p:attrNameLst>
                                      </p:cBhvr>
                                      <p:to>
                                        <p:strVal val="visible"/>
                                      </p:to>
                                    </p:set>
                                    <p:animEffect transition="in" filter="fade">
                                      <p:cBhvr>
                                        <p:cTn id="67" dur="1000"/>
                                        <p:tgtEl>
                                          <p:spTgt spid="17"/>
                                        </p:tgtEl>
                                      </p:cBhvr>
                                    </p:animEffect>
                                    <p:anim calcmode="lin" valueType="num">
                                      <p:cBhvr>
                                        <p:cTn id="68" dur="1000" fill="hold"/>
                                        <p:tgtEl>
                                          <p:spTgt spid="17"/>
                                        </p:tgtEl>
                                        <p:attrNameLst>
                                          <p:attrName>ppt_x</p:attrName>
                                        </p:attrNameLst>
                                      </p:cBhvr>
                                      <p:tavLst>
                                        <p:tav tm="0">
                                          <p:val>
                                            <p:strVal val="#ppt_x"/>
                                          </p:val>
                                        </p:tav>
                                        <p:tav tm="100000">
                                          <p:val>
                                            <p:strVal val="#ppt_x"/>
                                          </p:val>
                                        </p:tav>
                                      </p:tavLst>
                                    </p:anim>
                                    <p:anim calcmode="lin" valueType="num">
                                      <p:cBhvr>
                                        <p:cTn id="69" dur="1000" fill="hold"/>
                                        <p:tgtEl>
                                          <p:spTgt spid="17"/>
                                        </p:tgtEl>
                                        <p:attrNameLst>
                                          <p:attrName>ppt_y</p:attrName>
                                        </p:attrNameLst>
                                      </p:cBhvr>
                                      <p:tavLst>
                                        <p:tav tm="0">
                                          <p:val>
                                            <p:strVal val="#ppt_y+.1"/>
                                          </p:val>
                                        </p:tav>
                                        <p:tav tm="100000">
                                          <p:val>
                                            <p:strVal val="#ppt_y"/>
                                          </p:val>
                                        </p:tav>
                                      </p:tavLst>
                                    </p:anim>
                                  </p:childTnLst>
                                </p:cTn>
                              </p:par>
                              <p:par>
                                <p:cTn id="70" presetID="42" presetClass="entr" presetSubtype="0" fill="hold" nodeType="withEffect">
                                  <p:stCondLst>
                                    <p:cond delay="0"/>
                                  </p:stCondLst>
                                  <p:childTnLst>
                                    <p:set>
                                      <p:cBhvr>
                                        <p:cTn id="71" dur="1" fill="hold">
                                          <p:stCondLst>
                                            <p:cond delay="0"/>
                                          </p:stCondLst>
                                        </p:cTn>
                                        <p:tgtEl>
                                          <p:spTgt spid="18"/>
                                        </p:tgtEl>
                                        <p:attrNameLst>
                                          <p:attrName>style.visibility</p:attrName>
                                        </p:attrNameLst>
                                      </p:cBhvr>
                                      <p:to>
                                        <p:strVal val="visible"/>
                                      </p:to>
                                    </p:set>
                                    <p:animEffect transition="in" filter="fade">
                                      <p:cBhvr>
                                        <p:cTn id="72" dur="1000"/>
                                        <p:tgtEl>
                                          <p:spTgt spid="18"/>
                                        </p:tgtEl>
                                      </p:cBhvr>
                                    </p:animEffect>
                                    <p:anim calcmode="lin" valueType="num">
                                      <p:cBhvr>
                                        <p:cTn id="73" dur="1000" fill="hold"/>
                                        <p:tgtEl>
                                          <p:spTgt spid="18"/>
                                        </p:tgtEl>
                                        <p:attrNameLst>
                                          <p:attrName>ppt_x</p:attrName>
                                        </p:attrNameLst>
                                      </p:cBhvr>
                                      <p:tavLst>
                                        <p:tav tm="0">
                                          <p:val>
                                            <p:strVal val="#ppt_x"/>
                                          </p:val>
                                        </p:tav>
                                        <p:tav tm="100000">
                                          <p:val>
                                            <p:strVal val="#ppt_x"/>
                                          </p:val>
                                        </p:tav>
                                      </p:tavLst>
                                    </p:anim>
                                    <p:anim calcmode="lin" valueType="num">
                                      <p:cBhvr>
                                        <p:cTn id="74" dur="1000" fill="hold"/>
                                        <p:tgtEl>
                                          <p:spTgt spid="18"/>
                                        </p:tgtEl>
                                        <p:attrNameLst>
                                          <p:attrName>ppt_y</p:attrName>
                                        </p:attrNameLst>
                                      </p:cBhvr>
                                      <p:tavLst>
                                        <p:tav tm="0">
                                          <p:val>
                                            <p:strVal val="#ppt_y+.1"/>
                                          </p:val>
                                        </p:tav>
                                        <p:tav tm="100000">
                                          <p:val>
                                            <p:strVal val="#ppt_y"/>
                                          </p:val>
                                        </p:tav>
                                      </p:tavLst>
                                    </p:anim>
                                  </p:childTnLst>
                                </p:cTn>
                              </p:par>
                              <p:par>
                                <p:cTn id="75" presetID="42" presetClass="entr" presetSubtype="0" fill="hold" grpId="0" nodeType="withEffect">
                                  <p:stCondLst>
                                    <p:cond delay="0"/>
                                  </p:stCondLst>
                                  <p:childTnLst>
                                    <p:set>
                                      <p:cBhvr>
                                        <p:cTn id="76" dur="1" fill="hold">
                                          <p:stCondLst>
                                            <p:cond delay="0"/>
                                          </p:stCondLst>
                                        </p:cTn>
                                        <p:tgtEl>
                                          <p:spTgt spid="25"/>
                                        </p:tgtEl>
                                        <p:attrNameLst>
                                          <p:attrName>style.visibility</p:attrName>
                                        </p:attrNameLst>
                                      </p:cBhvr>
                                      <p:to>
                                        <p:strVal val="visible"/>
                                      </p:to>
                                    </p:set>
                                    <p:animEffect transition="in" filter="fade">
                                      <p:cBhvr>
                                        <p:cTn id="77" dur="1000"/>
                                        <p:tgtEl>
                                          <p:spTgt spid="25"/>
                                        </p:tgtEl>
                                      </p:cBhvr>
                                    </p:animEffect>
                                    <p:anim calcmode="lin" valueType="num">
                                      <p:cBhvr>
                                        <p:cTn id="78" dur="1000" fill="hold"/>
                                        <p:tgtEl>
                                          <p:spTgt spid="25"/>
                                        </p:tgtEl>
                                        <p:attrNameLst>
                                          <p:attrName>ppt_x</p:attrName>
                                        </p:attrNameLst>
                                      </p:cBhvr>
                                      <p:tavLst>
                                        <p:tav tm="0">
                                          <p:val>
                                            <p:strVal val="#ppt_x"/>
                                          </p:val>
                                        </p:tav>
                                        <p:tav tm="100000">
                                          <p:val>
                                            <p:strVal val="#ppt_x"/>
                                          </p:val>
                                        </p:tav>
                                      </p:tavLst>
                                    </p:anim>
                                    <p:anim calcmode="lin" valueType="num">
                                      <p:cBhvr>
                                        <p:cTn id="79" dur="1000" fill="hold"/>
                                        <p:tgtEl>
                                          <p:spTgt spid="25"/>
                                        </p:tgtEl>
                                        <p:attrNameLst>
                                          <p:attrName>ppt_y</p:attrName>
                                        </p:attrNameLst>
                                      </p:cBhvr>
                                      <p:tavLst>
                                        <p:tav tm="0">
                                          <p:val>
                                            <p:strVal val="#ppt_y+.1"/>
                                          </p:val>
                                        </p:tav>
                                        <p:tav tm="100000">
                                          <p:val>
                                            <p:strVal val="#ppt_y"/>
                                          </p:val>
                                        </p:tav>
                                      </p:tavLst>
                                    </p:anim>
                                  </p:childTnLst>
                                </p:cTn>
                              </p:par>
                              <p:par>
                                <p:cTn id="80" presetID="42" presetClass="entr" presetSubtype="0" fill="hold" nodeType="withEffect">
                                  <p:stCondLst>
                                    <p:cond delay="0"/>
                                  </p:stCondLst>
                                  <p:childTnLst>
                                    <p:set>
                                      <p:cBhvr>
                                        <p:cTn id="81" dur="1" fill="hold">
                                          <p:stCondLst>
                                            <p:cond delay="0"/>
                                          </p:stCondLst>
                                        </p:cTn>
                                        <p:tgtEl>
                                          <p:spTgt spid="26"/>
                                        </p:tgtEl>
                                        <p:attrNameLst>
                                          <p:attrName>style.visibility</p:attrName>
                                        </p:attrNameLst>
                                      </p:cBhvr>
                                      <p:to>
                                        <p:strVal val="visible"/>
                                      </p:to>
                                    </p:set>
                                    <p:animEffect transition="in" filter="fade">
                                      <p:cBhvr>
                                        <p:cTn id="82" dur="1000"/>
                                        <p:tgtEl>
                                          <p:spTgt spid="26"/>
                                        </p:tgtEl>
                                      </p:cBhvr>
                                    </p:animEffect>
                                    <p:anim calcmode="lin" valueType="num">
                                      <p:cBhvr>
                                        <p:cTn id="83" dur="1000" fill="hold"/>
                                        <p:tgtEl>
                                          <p:spTgt spid="26"/>
                                        </p:tgtEl>
                                        <p:attrNameLst>
                                          <p:attrName>ppt_x</p:attrName>
                                        </p:attrNameLst>
                                      </p:cBhvr>
                                      <p:tavLst>
                                        <p:tav tm="0">
                                          <p:val>
                                            <p:strVal val="#ppt_x"/>
                                          </p:val>
                                        </p:tav>
                                        <p:tav tm="100000">
                                          <p:val>
                                            <p:strVal val="#ppt_x"/>
                                          </p:val>
                                        </p:tav>
                                      </p:tavLst>
                                    </p:anim>
                                    <p:anim calcmode="lin" valueType="num">
                                      <p:cBhvr>
                                        <p:cTn id="84" dur="1000" fill="hold"/>
                                        <p:tgtEl>
                                          <p:spTgt spid="26"/>
                                        </p:tgtEl>
                                        <p:attrNameLst>
                                          <p:attrName>ppt_y</p:attrName>
                                        </p:attrNameLst>
                                      </p:cBhvr>
                                      <p:tavLst>
                                        <p:tav tm="0">
                                          <p:val>
                                            <p:strVal val="#ppt_y+.1"/>
                                          </p:val>
                                        </p:tav>
                                        <p:tav tm="100000">
                                          <p:val>
                                            <p:strVal val="#ppt_y"/>
                                          </p:val>
                                        </p:tav>
                                      </p:tavLst>
                                    </p:anim>
                                  </p:childTnLst>
                                </p:cTn>
                              </p:par>
                              <p:par>
                                <p:cTn id="85" presetID="42" presetClass="entr" presetSubtype="0" fill="hold" nodeType="withEffect">
                                  <p:stCondLst>
                                    <p:cond delay="0"/>
                                  </p:stCondLst>
                                  <p:childTnLst>
                                    <p:set>
                                      <p:cBhvr>
                                        <p:cTn id="86" dur="1" fill="hold">
                                          <p:stCondLst>
                                            <p:cond delay="0"/>
                                          </p:stCondLst>
                                        </p:cTn>
                                        <p:tgtEl>
                                          <p:spTgt spid="30"/>
                                        </p:tgtEl>
                                        <p:attrNameLst>
                                          <p:attrName>style.visibility</p:attrName>
                                        </p:attrNameLst>
                                      </p:cBhvr>
                                      <p:to>
                                        <p:strVal val="visible"/>
                                      </p:to>
                                    </p:set>
                                    <p:animEffect transition="in" filter="fade">
                                      <p:cBhvr>
                                        <p:cTn id="87" dur="1000"/>
                                        <p:tgtEl>
                                          <p:spTgt spid="30"/>
                                        </p:tgtEl>
                                      </p:cBhvr>
                                    </p:animEffect>
                                    <p:anim calcmode="lin" valueType="num">
                                      <p:cBhvr>
                                        <p:cTn id="88" dur="1000" fill="hold"/>
                                        <p:tgtEl>
                                          <p:spTgt spid="30"/>
                                        </p:tgtEl>
                                        <p:attrNameLst>
                                          <p:attrName>ppt_x</p:attrName>
                                        </p:attrNameLst>
                                      </p:cBhvr>
                                      <p:tavLst>
                                        <p:tav tm="0">
                                          <p:val>
                                            <p:strVal val="#ppt_x"/>
                                          </p:val>
                                        </p:tav>
                                        <p:tav tm="100000">
                                          <p:val>
                                            <p:strVal val="#ppt_x"/>
                                          </p:val>
                                        </p:tav>
                                      </p:tavLst>
                                    </p:anim>
                                    <p:anim calcmode="lin" valueType="num">
                                      <p:cBhvr>
                                        <p:cTn id="89" dur="1000" fill="hold"/>
                                        <p:tgtEl>
                                          <p:spTgt spid="30"/>
                                        </p:tgtEl>
                                        <p:attrNameLst>
                                          <p:attrName>ppt_y</p:attrName>
                                        </p:attrNameLst>
                                      </p:cBhvr>
                                      <p:tavLst>
                                        <p:tav tm="0">
                                          <p:val>
                                            <p:strVal val="#ppt_y+.1"/>
                                          </p:val>
                                        </p:tav>
                                        <p:tav tm="100000">
                                          <p:val>
                                            <p:strVal val="#ppt_y"/>
                                          </p:val>
                                        </p:tav>
                                      </p:tavLst>
                                    </p:anim>
                                  </p:childTnLst>
                                </p:cTn>
                              </p:par>
                              <p:par>
                                <p:cTn id="90" presetID="42" presetClass="entr" presetSubtype="0" fill="hold" grpId="0" nodeType="withEffect">
                                  <p:stCondLst>
                                    <p:cond delay="0"/>
                                  </p:stCondLst>
                                  <p:childTnLst>
                                    <p:set>
                                      <p:cBhvr>
                                        <p:cTn id="91" dur="1" fill="hold">
                                          <p:stCondLst>
                                            <p:cond delay="0"/>
                                          </p:stCondLst>
                                        </p:cTn>
                                        <p:tgtEl>
                                          <p:spTgt spid="35"/>
                                        </p:tgtEl>
                                        <p:attrNameLst>
                                          <p:attrName>style.visibility</p:attrName>
                                        </p:attrNameLst>
                                      </p:cBhvr>
                                      <p:to>
                                        <p:strVal val="visible"/>
                                      </p:to>
                                    </p:set>
                                    <p:animEffect transition="in" filter="fade">
                                      <p:cBhvr>
                                        <p:cTn id="92" dur="1000"/>
                                        <p:tgtEl>
                                          <p:spTgt spid="35"/>
                                        </p:tgtEl>
                                      </p:cBhvr>
                                    </p:animEffect>
                                    <p:anim calcmode="lin" valueType="num">
                                      <p:cBhvr>
                                        <p:cTn id="93" dur="1000" fill="hold"/>
                                        <p:tgtEl>
                                          <p:spTgt spid="35"/>
                                        </p:tgtEl>
                                        <p:attrNameLst>
                                          <p:attrName>ppt_x</p:attrName>
                                        </p:attrNameLst>
                                      </p:cBhvr>
                                      <p:tavLst>
                                        <p:tav tm="0">
                                          <p:val>
                                            <p:strVal val="#ppt_x"/>
                                          </p:val>
                                        </p:tav>
                                        <p:tav tm="100000">
                                          <p:val>
                                            <p:strVal val="#ppt_x"/>
                                          </p:val>
                                        </p:tav>
                                      </p:tavLst>
                                    </p:anim>
                                    <p:anim calcmode="lin" valueType="num">
                                      <p:cBhvr>
                                        <p:cTn id="94" dur="1000" fill="hold"/>
                                        <p:tgtEl>
                                          <p:spTgt spid="35"/>
                                        </p:tgtEl>
                                        <p:attrNameLst>
                                          <p:attrName>ppt_y</p:attrName>
                                        </p:attrNameLst>
                                      </p:cBhvr>
                                      <p:tavLst>
                                        <p:tav tm="0">
                                          <p:val>
                                            <p:strVal val="#ppt_y+.1"/>
                                          </p:val>
                                        </p:tav>
                                        <p:tav tm="100000">
                                          <p:val>
                                            <p:strVal val="#ppt_y"/>
                                          </p:val>
                                        </p:tav>
                                      </p:tavLst>
                                    </p:anim>
                                  </p:childTnLst>
                                </p:cTn>
                              </p:par>
                              <p:par>
                                <p:cTn id="95" presetID="42" presetClass="entr" presetSubtype="0" fill="hold" grpId="0" nodeType="withEffect">
                                  <p:stCondLst>
                                    <p:cond delay="0"/>
                                  </p:stCondLst>
                                  <p:childTnLst>
                                    <p:set>
                                      <p:cBhvr>
                                        <p:cTn id="96" dur="1" fill="hold">
                                          <p:stCondLst>
                                            <p:cond delay="0"/>
                                          </p:stCondLst>
                                        </p:cTn>
                                        <p:tgtEl>
                                          <p:spTgt spid="36"/>
                                        </p:tgtEl>
                                        <p:attrNameLst>
                                          <p:attrName>style.visibility</p:attrName>
                                        </p:attrNameLst>
                                      </p:cBhvr>
                                      <p:to>
                                        <p:strVal val="visible"/>
                                      </p:to>
                                    </p:set>
                                    <p:animEffect transition="in" filter="fade">
                                      <p:cBhvr>
                                        <p:cTn id="97" dur="1000"/>
                                        <p:tgtEl>
                                          <p:spTgt spid="36"/>
                                        </p:tgtEl>
                                      </p:cBhvr>
                                    </p:animEffect>
                                    <p:anim calcmode="lin" valueType="num">
                                      <p:cBhvr>
                                        <p:cTn id="98" dur="1000" fill="hold"/>
                                        <p:tgtEl>
                                          <p:spTgt spid="36"/>
                                        </p:tgtEl>
                                        <p:attrNameLst>
                                          <p:attrName>ppt_x</p:attrName>
                                        </p:attrNameLst>
                                      </p:cBhvr>
                                      <p:tavLst>
                                        <p:tav tm="0">
                                          <p:val>
                                            <p:strVal val="#ppt_x"/>
                                          </p:val>
                                        </p:tav>
                                        <p:tav tm="100000">
                                          <p:val>
                                            <p:strVal val="#ppt_x"/>
                                          </p:val>
                                        </p:tav>
                                      </p:tavLst>
                                    </p:anim>
                                    <p:anim calcmode="lin" valueType="num">
                                      <p:cBhvr>
                                        <p:cTn id="99" dur="1000" fill="hold"/>
                                        <p:tgtEl>
                                          <p:spTgt spid="36"/>
                                        </p:tgtEl>
                                        <p:attrNameLst>
                                          <p:attrName>ppt_y</p:attrName>
                                        </p:attrNameLst>
                                      </p:cBhvr>
                                      <p:tavLst>
                                        <p:tav tm="0">
                                          <p:val>
                                            <p:strVal val="#ppt_y+.1"/>
                                          </p:val>
                                        </p:tav>
                                        <p:tav tm="100000">
                                          <p:val>
                                            <p:strVal val="#ppt_y"/>
                                          </p:val>
                                        </p:tav>
                                      </p:tavLst>
                                    </p:anim>
                                  </p:childTnLst>
                                </p:cTn>
                              </p:par>
                              <p:par>
                                <p:cTn id="100" presetID="42" presetClass="entr" presetSubtype="0" fill="hold" grpId="0" nodeType="withEffect">
                                  <p:stCondLst>
                                    <p:cond delay="0"/>
                                  </p:stCondLst>
                                  <p:childTnLst>
                                    <p:set>
                                      <p:cBhvr>
                                        <p:cTn id="101" dur="1" fill="hold">
                                          <p:stCondLst>
                                            <p:cond delay="0"/>
                                          </p:stCondLst>
                                        </p:cTn>
                                        <p:tgtEl>
                                          <p:spTgt spid="39"/>
                                        </p:tgtEl>
                                        <p:attrNameLst>
                                          <p:attrName>style.visibility</p:attrName>
                                        </p:attrNameLst>
                                      </p:cBhvr>
                                      <p:to>
                                        <p:strVal val="visible"/>
                                      </p:to>
                                    </p:set>
                                    <p:animEffect transition="in" filter="fade">
                                      <p:cBhvr>
                                        <p:cTn id="102" dur="1000"/>
                                        <p:tgtEl>
                                          <p:spTgt spid="39"/>
                                        </p:tgtEl>
                                      </p:cBhvr>
                                    </p:animEffect>
                                    <p:anim calcmode="lin" valueType="num">
                                      <p:cBhvr>
                                        <p:cTn id="103" dur="1000" fill="hold"/>
                                        <p:tgtEl>
                                          <p:spTgt spid="39"/>
                                        </p:tgtEl>
                                        <p:attrNameLst>
                                          <p:attrName>ppt_x</p:attrName>
                                        </p:attrNameLst>
                                      </p:cBhvr>
                                      <p:tavLst>
                                        <p:tav tm="0">
                                          <p:val>
                                            <p:strVal val="#ppt_x"/>
                                          </p:val>
                                        </p:tav>
                                        <p:tav tm="100000">
                                          <p:val>
                                            <p:strVal val="#ppt_x"/>
                                          </p:val>
                                        </p:tav>
                                      </p:tavLst>
                                    </p:anim>
                                    <p:anim calcmode="lin" valueType="num">
                                      <p:cBhvr>
                                        <p:cTn id="104" dur="1000" fill="hold"/>
                                        <p:tgtEl>
                                          <p:spTgt spid="39"/>
                                        </p:tgtEl>
                                        <p:attrNameLst>
                                          <p:attrName>ppt_y</p:attrName>
                                        </p:attrNameLst>
                                      </p:cBhvr>
                                      <p:tavLst>
                                        <p:tav tm="0">
                                          <p:val>
                                            <p:strVal val="#ppt_y+.1"/>
                                          </p:val>
                                        </p:tav>
                                        <p:tav tm="100000">
                                          <p:val>
                                            <p:strVal val="#ppt_y"/>
                                          </p:val>
                                        </p:tav>
                                      </p:tavLst>
                                    </p:anim>
                                  </p:childTnLst>
                                </p:cTn>
                              </p:par>
                              <p:par>
                                <p:cTn id="105" presetID="42" presetClass="entr" presetSubtype="0" fill="hold" grpId="0" nodeType="withEffect">
                                  <p:stCondLst>
                                    <p:cond delay="0"/>
                                  </p:stCondLst>
                                  <p:childTnLst>
                                    <p:set>
                                      <p:cBhvr>
                                        <p:cTn id="106" dur="1" fill="hold">
                                          <p:stCondLst>
                                            <p:cond delay="0"/>
                                          </p:stCondLst>
                                        </p:cTn>
                                        <p:tgtEl>
                                          <p:spTgt spid="40"/>
                                        </p:tgtEl>
                                        <p:attrNameLst>
                                          <p:attrName>style.visibility</p:attrName>
                                        </p:attrNameLst>
                                      </p:cBhvr>
                                      <p:to>
                                        <p:strVal val="visible"/>
                                      </p:to>
                                    </p:set>
                                    <p:animEffect transition="in" filter="fade">
                                      <p:cBhvr>
                                        <p:cTn id="107" dur="1000"/>
                                        <p:tgtEl>
                                          <p:spTgt spid="40"/>
                                        </p:tgtEl>
                                      </p:cBhvr>
                                    </p:animEffect>
                                    <p:anim calcmode="lin" valueType="num">
                                      <p:cBhvr>
                                        <p:cTn id="108" dur="1000" fill="hold"/>
                                        <p:tgtEl>
                                          <p:spTgt spid="40"/>
                                        </p:tgtEl>
                                        <p:attrNameLst>
                                          <p:attrName>ppt_x</p:attrName>
                                        </p:attrNameLst>
                                      </p:cBhvr>
                                      <p:tavLst>
                                        <p:tav tm="0">
                                          <p:val>
                                            <p:strVal val="#ppt_x"/>
                                          </p:val>
                                        </p:tav>
                                        <p:tav tm="100000">
                                          <p:val>
                                            <p:strVal val="#ppt_x"/>
                                          </p:val>
                                        </p:tav>
                                      </p:tavLst>
                                    </p:anim>
                                    <p:anim calcmode="lin" valueType="num">
                                      <p:cBhvr>
                                        <p:cTn id="109" dur="1000" fill="hold"/>
                                        <p:tgtEl>
                                          <p:spTgt spid="40"/>
                                        </p:tgtEl>
                                        <p:attrNameLst>
                                          <p:attrName>ppt_y</p:attrName>
                                        </p:attrNameLst>
                                      </p:cBhvr>
                                      <p:tavLst>
                                        <p:tav tm="0">
                                          <p:val>
                                            <p:strVal val="#ppt_y+.1"/>
                                          </p:val>
                                        </p:tav>
                                        <p:tav tm="100000">
                                          <p:val>
                                            <p:strVal val="#ppt_y"/>
                                          </p:val>
                                        </p:tav>
                                      </p:tavLst>
                                    </p:anim>
                                  </p:childTnLst>
                                </p:cTn>
                              </p:par>
                              <p:par>
                                <p:cTn id="110" presetID="42" presetClass="entr" presetSubtype="0" fill="hold" nodeType="withEffect">
                                  <p:stCondLst>
                                    <p:cond delay="0"/>
                                  </p:stCondLst>
                                  <p:childTnLst>
                                    <p:set>
                                      <p:cBhvr>
                                        <p:cTn id="111" dur="1" fill="hold">
                                          <p:stCondLst>
                                            <p:cond delay="0"/>
                                          </p:stCondLst>
                                        </p:cTn>
                                        <p:tgtEl>
                                          <p:spTgt spid="37"/>
                                        </p:tgtEl>
                                        <p:attrNameLst>
                                          <p:attrName>style.visibility</p:attrName>
                                        </p:attrNameLst>
                                      </p:cBhvr>
                                      <p:to>
                                        <p:strVal val="visible"/>
                                      </p:to>
                                    </p:set>
                                    <p:animEffect transition="in" filter="fade">
                                      <p:cBhvr>
                                        <p:cTn id="112" dur="1000"/>
                                        <p:tgtEl>
                                          <p:spTgt spid="37"/>
                                        </p:tgtEl>
                                      </p:cBhvr>
                                    </p:animEffect>
                                    <p:anim calcmode="lin" valueType="num">
                                      <p:cBhvr>
                                        <p:cTn id="113" dur="1000" fill="hold"/>
                                        <p:tgtEl>
                                          <p:spTgt spid="37"/>
                                        </p:tgtEl>
                                        <p:attrNameLst>
                                          <p:attrName>ppt_x</p:attrName>
                                        </p:attrNameLst>
                                      </p:cBhvr>
                                      <p:tavLst>
                                        <p:tav tm="0">
                                          <p:val>
                                            <p:strVal val="#ppt_x"/>
                                          </p:val>
                                        </p:tav>
                                        <p:tav tm="100000">
                                          <p:val>
                                            <p:strVal val="#ppt_x"/>
                                          </p:val>
                                        </p:tav>
                                      </p:tavLst>
                                    </p:anim>
                                    <p:anim calcmode="lin" valueType="num">
                                      <p:cBhvr>
                                        <p:cTn id="114" dur="1000" fill="hold"/>
                                        <p:tgtEl>
                                          <p:spTgt spid="37"/>
                                        </p:tgtEl>
                                        <p:attrNameLst>
                                          <p:attrName>ppt_y</p:attrName>
                                        </p:attrNameLst>
                                      </p:cBhvr>
                                      <p:tavLst>
                                        <p:tav tm="0">
                                          <p:val>
                                            <p:strVal val="#ppt_y+.1"/>
                                          </p:val>
                                        </p:tav>
                                        <p:tav tm="100000">
                                          <p:val>
                                            <p:strVal val="#ppt_y"/>
                                          </p:val>
                                        </p:tav>
                                      </p:tavLst>
                                    </p:anim>
                                  </p:childTnLst>
                                </p:cTn>
                              </p:par>
                            </p:childTnLst>
                          </p:cTn>
                        </p:par>
                      </p:childTnLst>
                    </p:cTn>
                  </p:par>
                  <p:par>
                    <p:cTn id="115" fill="hold">
                      <p:stCondLst>
                        <p:cond delay="indefinite"/>
                      </p:stCondLst>
                      <p:childTnLst>
                        <p:par>
                          <p:cTn id="116" fill="hold">
                            <p:stCondLst>
                              <p:cond delay="0"/>
                            </p:stCondLst>
                            <p:childTnLst>
                              <p:par>
                                <p:cTn id="117" presetID="22" presetClass="entr" presetSubtype="4" fill="hold" nodeType="clickEffect">
                                  <p:stCondLst>
                                    <p:cond delay="0"/>
                                  </p:stCondLst>
                                  <p:childTnLst>
                                    <p:set>
                                      <p:cBhvr>
                                        <p:cTn id="118" dur="1" fill="hold">
                                          <p:stCondLst>
                                            <p:cond delay="0"/>
                                          </p:stCondLst>
                                        </p:cTn>
                                        <p:tgtEl>
                                          <p:spTgt spid="38"/>
                                        </p:tgtEl>
                                        <p:attrNameLst>
                                          <p:attrName>style.visibility</p:attrName>
                                        </p:attrNameLst>
                                      </p:cBhvr>
                                      <p:to>
                                        <p:strVal val="visible"/>
                                      </p:to>
                                    </p:set>
                                    <p:animEffect transition="in" filter="wipe(down)">
                                      <p:cBhvr>
                                        <p:cTn id="119" dur="500"/>
                                        <p:tgtEl>
                                          <p:spTgt spid="38"/>
                                        </p:tgtEl>
                                      </p:cBhvr>
                                    </p:animEffect>
                                  </p:childTnLst>
                                </p:cTn>
                              </p:par>
                              <p:par>
                                <p:cTn id="120" presetID="22" presetClass="entr" presetSubtype="4" fill="hold" grpId="0" nodeType="withEffect">
                                  <p:stCondLst>
                                    <p:cond delay="0"/>
                                  </p:stCondLst>
                                  <p:childTnLst>
                                    <p:set>
                                      <p:cBhvr>
                                        <p:cTn id="121" dur="1" fill="hold">
                                          <p:stCondLst>
                                            <p:cond delay="0"/>
                                          </p:stCondLst>
                                        </p:cTn>
                                        <p:tgtEl>
                                          <p:spTgt spid="41"/>
                                        </p:tgtEl>
                                        <p:attrNameLst>
                                          <p:attrName>style.visibility</p:attrName>
                                        </p:attrNameLst>
                                      </p:cBhvr>
                                      <p:to>
                                        <p:strVal val="visible"/>
                                      </p:to>
                                    </p:set>
                                    <p:animEffect transition="in" filter="wipe(down)">
                                      <p:cBhvr>
                                        <p:cTn id="122" dur="500"/>
                                        <p:tgtEl>
                                          <p:spTgt spid="41"/>
                                        </p:tgtEl>
                                      </p:cBhvr>
                                    </p:animEffect>
                                  </p:childTnLst>
                                </p:cTn>
                              </p:par>
                              <p:par>
                                <p:cTn id="123" presetID="22" presetClass="entr" presetSubtype="4" fill="hold" grpId="0" nodeType="withEffect">
                                  <p:stCondLst>
                                    <p:cond delay="0"/>
                                  </p:stCondLst>
                                  <p:childTnLst>
                                    <p:set>
                                      <p:cBhvr>
                                        <p:cTn id="124" dur="1" fill="hold">
                                          <p:stCondLst>
                                            <p:cond delay="0"/>
                                          </p:stCondLst>
                                        </p:cTn>
                                        <p:tgtEl>
                                          <p:spTgt spid="42"/>
                                        </p:tgtEl>
                                        <p:attrNameLst>
                                          <p:attrName>style.visibility</p:attrName>
                                        </p:attrNameLst>
                                      </p:cBhvr>
                                      <p:to>
                                        <p:strVal val="visible"/>
                                      </p:to>
                                    </p:set>
                                    <p:animEffect transition="in" filter="wipe(down)">
                                      <p:cBhvr>
                                        <p:cTn id="125" dur="500"/>
                                        <p:tgtEl>
                                          <p:spTgt spid="42"/>
                                        </p:tgtEl>
                                      </p:cBhvr>
                                    </p:animEffect>
                                  </p:childTnLst>
                                </p:cTn>
                              </p:par>
                              <p:par>
                                <p:cTn id="126" presetID="22" presetClass="entr" presetSubtype="4" fill="hold" nodeType="withEffect">
                                  <p:stCondLst>
                                    <p:cond delay="0"/>
                                  </p:stCondLst>
                                  <p:childTnLst>
                                    <p:set>
                                      <p:cBhvr>
                                        <p:cTn id="127" dur="1" fill="hold">
                                          <p:stCondLst>
                                            <p:cond delay="0"/>
                                          </p:stCondLst>
                                        </p:cTn>
                                        <p:tgtEl>
                                          <p:spTgt spid="43"/>
                                        </p:tgtEl>
                                        <p:attrNameLst>
                                          <p:attrName>style.visibility</p:attrName>
                                        </p:attrNameLst>
                                      </p:cBhvr>
                                      <p:to>
                                        <p:strVal val="visible"/>
                                      </p:to>
                                    </p:set>
                                    <p:animEffect transition="in" filter="wipe(down)">
                                      <p:cBhvr>
                                        <p:cTn id="128" dur="500"/>
                                        <p:tgtEl>
                                          <p:spTgt spid="43"/>
                                        </p:tgtEl>
                                      </p:cBhvr>
                                    </p:animEffect>
                                  </p:childTnLst>
                                </p:cTn>
                              </p:par>
                              <p:par>
                                <p:cTn id="129" presetID="22" presetClass="entr" presetSubtype="4" fill="hold" grpId="0" nodeType="withEffect">
                                  <p:stCondLst>
                                    <p:cond delay="0"/>
                                  </p:stCondLst>
                                  <p:childTnLst>
                                    <p:set>
                                      <p:cBhvr>
                                        <p:cTn id="130" dur="1" fill="hold">
                                          <p:stCondLst>
                                            <p:cond delay="0"/>
                                          </p:stCondLst>
                                        </p:cTn>
                                        <p:tgtEl>
                                          <p:spTgt spid="44"/>
                                        </p:tgtEl>
                                        <p:attrNameLst>
                                          <p:attrName>style.visibility</p:attrName>
                                        </p:attrNameLst>
                                      </p:cBhvr>
                                      <p:to>
                                        <p:strVal val="visible"/>
                                      </p:to>
                                    </p:set>
                                    <p:animEffect transition="in" filter="wipe(down)">
                                      <p:cBhvr>
                                        <p:cTn id="131" dur="500"/>
                                        <p:tgtEl>
                                          <p:spTgt spid="44"/>
                                        </p:tgtEl>
                                      </p:cBhvr>
                                    </p:animEffect>
                                  </p:childTnLst>
                                </p:cTn>
                              </p:par>
                              <p:par>
                                <p:cTn id="132" presetID="22" presetClass="entr" presetSubtype="4" fill="hold" grpId="0" nodeType="withEffect">
                                  <p:stCondLst>
                                    <p:cond delay="0"/>
                                  </p:stCondLst>
                                  <p:childTnLst>
                                    <p:set>
                                      <p:cBhvr>
                                        <p:cTn id="133" dur="1" fill="hold">
                                          <p:stCondLst>
                                            <p:cond delay="0"/>
                                          </p:stCondLst>
                                        </p:cTn>
                                        <p:tgtEl>
                                          <p:spTgt spid="45"/>
                                        </p:tgtEl>
                                        <p:attrNameLst>
                                          <p:attrName>style.visibility</p:attrName>
                                        </p:attrNameLst>
                                      </p:cBhvr>
                                      <p:to>
                                        <p:strVal val="visible"/>
                                      </p:to>
                                    </p:set>
                                    <p:animEffect transition="in" filter="wipe(down)">
                                      <p:cBhvr>
                                        <p:cTn id="134" dur="500"/>
                                        <p:tgtEl>
                                          <p:spTgt spid="45"/>
                                        </p:tgtEl>
                                      </p:cBhvr>
                                    </p:animEffect>
                                  </p:childTnLst>
                                </p:cTn>
                              </p:par>
                              <p:par>
                                <p:cTn id="135" presetID="22" presetClass="entr" presetSubtype="4" fill="hold" nodeType="withEffect">
                                  <p:stCondLst>
                                    <p:cond delay="0"/>
                                  </p:stCondLst>
                                  <p:childTnLst>
                                    <p:set>
                                      <p:cBhvr>
                                        <p:cTn id="136" dur="1" fill="hold">
                                          <p:stCondLst>
                                            <p:cond delay="0"/>
                                          </p:stCondLst>
                                        </p:cTn>
                                        <p:tgtEl>
                                          <p:spTgt spid="46"/>
                                        </p:tgtEl>
                                        <p:attrNameLst>
                                          <p:attrName>style.visibility</p:attrName>
                                        </p:attrNameLst>
                                      </p:cBhvr>
                                      <p:to>
                                        <p:strVal val="visible"/>
                                      </p:to>
                                    </p:set>
                                    <p:animEffect transition="in" filter="wipe(down)">
                                      <p:cBhvr>
                                        <p:cTn id="137" dur="500"/>
                                        <p:tgtEl>
                                          <p:spTgt spid="46"/>
                                        </p:tgtEl>
                                      </p:cBhvr>
                                    </p:animEffect>
                                  </p:childTnLst>
                                </p:cTn>
                              </p:par>
                              <p:par>
                                <p:cTn id="138" presetID="22" presetClass="entr" presetSubtype="4" fill="hold" grpId="0" nodeType="withEffect">
                                  <p:stCondLst>
                                    <p:cond delay="0"/>
                                  </p:stCondLst>
                                  <p:childTnLst>
                                    <p:set>
                                      <p:cBhvr>
                                        <p:cTn id="139" dur="1" fill="hold">
                                          <p:stCondLst>
                                            <p:cond delay="0"/>
                                          </p:stCondLst>
                                        </p:cTn>
                                        <p:tgtEl>
                                          <p:spTgt spid="47"/>
                                        </p:tgtEl>
                                        <p:attrNameLst>
                                          <p:attrName>style.visibility</p:attrName>
                                        </p:attrNameLst>
                                      </p:cBhvr>
                                      <p:to>
                                        <p:strVal val="visible"/>
                                      </p:to>
                                    </p:set>
                                    <p:animEffect transition="in" filter="wipe(down)">
                                      <p:cBhvr>
                                        <p:cTn id="140" dur="500"/>
                                        <p:tgtEl>
                                          <p:spTgt spid="47"/>
                                        </p:tgtEl>
                                      </p:cBhvr>
                                    </p:animEffect>
                                  </p:childTnLst>
                                </p:cTn>
                              </p:par>
                              <p:par>
                                <p:cTn id="141" presetID="22" presetClass="entr" presetSubtype="4" fill="hold" grpId="0" nodeType="withEffect">
                                  <p:stCondLst>
                                    <p:cond delay="0"/>
                                  </p:stCondLst>
                                  <p:childTnLst>
                                    <p:set>
                                      <p:cBhvr>
                                        <p:cTn id="142" dur="1" fill="hold">
                                          <p:stCondLst>
                                            <p:cond delay="0"/>
                                          </p:stCondLst>
                                        </p:cTn>
                                        <p:tgtEl>
                                          <p:spTgt spid="48"/>
                                        </p:tgtEl>
                                        <p:attrNameLst>
                                          <p:attrName>style.visibility</p:attrName>
                                        </p:attrNameLst>
                                      </p:cBhvr>
                                      <p:to>
                                        <p:strVal val="visible"/>
                                      </p:to>
                                    </p:set>
                                    <p:animEffect transition="in" filter="wipe(down)">
                                      <p:cBhvr>
                                        <p:cTn id="143" dur="500"/>
                                        <p:tgtEl>
                                          <p:spTgt spid="48"/>
                                        </p:tgtEl>
                                      </p:cBhvr>
                                    </p:animEffect>
                                  </p:childTnLst>
                                </p:cTn>
                              </p:par>
                              <p:par>
                                <p:cTn id="144" presetID="22" presetClass="entr" presetSubtype="4" fill="hold" nodeType="withEffect">
                                  <p:stCondLst>
                                    <p:cond delay="0"/>
                                  </p:stCondLst>
                                  <p:childTnLst>
                                    <p:set>
                                      <p:cBhvr>
                                        <p:cTn id="145" dur="1" fill="hold">
                                          <p:stCondLst>
                                            <p:cond delay="0"/>
                                          </p:stCondLst>
                                        </p:cTn>
                                        <p:tgtEl>
                                          <p:spTgt spid="49"/>
                                        </p:tgtEl>
                                        <p:attrNameLst>
                                          <p:attrName>style.visibility</p:attrName>
                                        </p:attrNameLst>
                                      </p:cBhvr>
                                      <p:to>
                                        <p:strVal val="visible"/>
                                      </p:to>
                                    </p:set>
                                    <p:animEffect transition="in" filter="wipe(down)">
                                      <p:cBhvr>
                                        <p:cTn id="146" dur="500"/>
                                        <p:tgtEl>
                                          <p:spTgt spid="49"/>
                                        </p:tgtEl>
                                      </p:cBhvr>
                                    </p:animEffect>
                                  </p:childTnLst>
                                </p:cTn>
                              </p:par>
                              <p:par>
                                <p:cTn id="147" presetID="22" presetClass="entr" presetSubtype="4" fill="hold" grpId="0" nodeType="withEffect">
                                  <p:stCondLst>
                                    <p:cond delay="0"/>
                                  </p:stCondLst>
                                  <p:childTnLst>
                                    <p:set>
                                      <p:cBhvr>
                                        <p:cTn id="148" dur="1" fill="hold">
                                          <p:stCondLst>
                                            <p:cond delay="0"/>
                                          </p:stCondLst>
                                        </p:cTn>
                                        <p:tgtEl>
                                          <p:spTgt spid="50"/>
                                        </p:tgtEl>
                                        <p:attrNameLst>
                                          <p:attrName>style.visibility</p:attrName>
                                        </p:attrNameLst>
                                      </p:cBhvr>
                                      <p:to>
                                        <p:strVal val="visible"/>
                                      </p:to>
                                    </p:set>
                                    <p:animEffect transition="in" filter="wipe(down)">
                                      <p:cBhvr>
                                        <p:cTn id="149" dur="500"/>
                                        <p:tgtEl>
                                          <p:spTgt spid="50"/>
                                        </p:tgtEl>
                                      </p:cBhvr>
                                    </p:animEffect>
                                  </p:childTnLst>
                                </p:cTn>
                              </p:par>
                              <p:par>
                                <p:cTn id="150" presetID="22" presetClass="entr" presetSubtype="4" fill="hold" grpId="0" nodeType="withEffect">
                                  <p:stCondLst>
                                    <p:cond delay="0"/>
                                  </p:stCondLst>
                                  <p:childTnLst>
                                    <p:set>
                                      <p:cBhvr>
                                        <p:cTn id="151" dur="1" fill="hold">
                                          <p:stCondLst>
                                            <p:cond delay="0"/>
                                          </p:stCondLst>
                                        </p:cTn>
                                        <p:tgtEl>
                                          <p:spTgt spid="51"/>
                                        </p:tgtEl>
                                        <p:attrNameLst>
                                          <p:attrName>style.visibility</p:attrName>
                                        </p:attrNameLst>
                                      </p:cBhvr>
                                      <p:to>
                                        <p:strVal val="visible"/>
                                      </p:to>
                                    </p:set>
                                    <p:animEffect transition="in" filter="wipe(down)">
                                      <p:cBhvr>
                                        <p:cTn id="152" dur="500"/>
                                        <p:tgtEl>
                                          <p:spTgt spid="51"/>
                                        </p:tgtEl>
                                      </p:cBhvr>
                                    </p:animEffect>
                                  </p:childTnLst>
                                </p:cTn>
                              </p:par>
                              <p:par>
                                <p:cTn id="153" presetID="22" presetClass="entr" presetSubtype="4" fill="hold" nodeType="withEffect">
                                  <p:stCondLst>
                                    <p:cond delay="0"/>
                                  </p:stCondLst>
                                  <p:childTnLst>
                                    <p:set>
                                      <p:cBhvr>
                                        <p:cTn id="154" dur="1" fill="hold">
                                          <p:stCondLst>
                                            <p:cond delay="0"/>
                                          </p:stCondLst>
                                        </p:cTn>
                                        <p:tgtEl>
                                          <p:spTgt spid="52"/>
                                        </p:tgtEl>
                                        <p:attrNameLst>
                                          <p:attrName>style.visibility</p:attrName>
                                        </p:attrNameLst>
                                      </p:cBhvr>
                                      <p:to>
                                        <p:strVal val="visible"/>
                                      </p:to>
                                    </p:set>
                                    <p:animEffect transition="in" filter="wipe(down)">
                                      <p:cBhvr>
                                        <p:cTn id="155" dur="500"/>
                                        <p:tgtEl>
                                          <p:spTgt spid="52"/>
                                        </p:tgtEl>
                                      </p:cBhvr>
                                    </p:animEffect>
                                  </p:childTnLst>
                                </p:cTn>
                              </p:par>
                              <p:par>
                                <p:cTn id="156" presetID="22" presetClass="entr" presetSubtype="4" fill="hold" nodeType="withEffect">
                                  <p:stCondLst>
                                    <p:cond delay="0"/>
                                  </p:stCondLst>
                                  <p:childTnLst>
                                    <p:set>
                                      <p:cBhvr>
                                        <p:cTn id="157" dur="1" fill="hold">
                                          <p:stCondLst>
                                            <p:cond delay="0"/>
                                          </p:stCondLst>
                                        </p:cTn>
                                        <p:tgtEl>
                                          <p:spTgt spid="53"/>
                                        </p:tgtEl>
                                        <p:attrNameLst>
                                          <p:attrName>style.visibility</p:attrName>
                                        </p:attrNameLst>
                                      </p:cBhvr>
                                      <p:to>
                                        <p:strVal val="visible"/>
                                      </p:to>
                                    </p:set>
                                    <p:animEffect transition="in" filter="wipe(down)">
                                      <p:cBhvr>
                                        <p:cTn id="158" dur="500"/>
                                        <p:tgtEl>
                                          <p:spTgt spid="53"/>
                                        </p:tgtEl>
                                      </p:cBhvr>
                                    </p:animEffect>
                                  </p:childTnLst>
                                </p:cTn>
                              </p:par>
                              <p:par>
                                <p:cTn id="159" presetID="22" presetClass="entr" presetSubtype="4" fill="hold" nodeType="withEffect">
                                  <p:stCondLst>
                                    <p:cond delay="0"/>
                                  </p:stCondLst>
                                  <p:childTnLst>
                                    <p:set>
                                      <p:cBhvr>
                                        <p:cTn id="160" dur="1" fill="hold">
                                          <p:stCondLst>
                                            <p:cond delay="0"/>
                                          </p:stCondLst>
                                        </p:cTn>
                                        <p:tgtEl>
                                          <p:spTgt spid="54"/>
                                        </p:tgtEl>
                                        <p:attrNameLst>
                                          <p:attrName>style.visibility</p:attrName>
                                        </p:attrNameLst>
                                      </p:cBhvr>
                                      <p:to>
                                        <p:strVal val="visible"/>
                                      </p:to>
                                    </p:set>
                                    <p:animEffect transition="in" filter="wipe(down)">
                                      <p:cBhvr>
                                        <p:cTn id="161" dur="500"/>
                                        <p:tgtEl>
                                          <p:spTgt spid="54"/>
                                        </p:tgtEl>
                                      </p:cBhvr>
                                    </p:animEffect>
                                  </p:childTnLst>
                                </p:cTn>
                              </p:par>
                              <p:par>
                                <p:cTn id="162" presetID="22" presetClass="entr" presetSubtype="4" fill="hold" nodeType="withEffect">
                                  <p:stCondLst>
                                    <p:cond delay="0"/>
                                  </p:stCondLst>
                                  <p:childTnLst>
                                    <p:set>
                                      <p:cBhvr>
                                        <p:cTn id="163" dur="1" fill="hold">
                                          <p:stCondLst>
                                            <p:cond delay="0"/>
                                          </p:stCondLst>
                                        </p:cTn>
                                        <p:tgtEl>
                                          <p:spTgt spid="55"/>
                                        </p:tgtEl>
                                        <p:attrNameLst>
                                          <p:attrName>style.visibility</p:attrName>
                                        </p:attrNameLst>
                                      </p:cBhvr>
                                      <p:to>
                                        <p:strVal val="visible"/>
                                      </p:to>
                                    </p:set>
                                    <p:animEffect transition="in" filter="wipe(down)">
                                      <p:cBhvr>
                                        <p:cTn id="164" dur="500"/>
                                        <p:tgtEl>
                                          <p:spTgt spid="55"/>
                                        </p:tgtEl>
                                      </p:cBhvr>
                                    </p:animEffect>
                                  </p:childTnLst>
                                </p:cTn>
                              </p:par>
                              <p:par>
                                <p:cTn id="165" presetID="6" presetClass="entr" presetSubtype="16" fill="hold" grpId="0" nodeType="withEffect">
                                  <p:stCondLst>
                                    <p:cond delay="0"/>
                                  </p:stCondLst>
                                  <p:childTnLst>
                                    <p:set>
                                      <p:cBhvr>
                                        <p:cTn id="166" dur="1" fill="hold">
                                          <p:stCondLst>
                                            <p:cond delay="0"/>
                                          </p:stCondLst>
                                        </p:cTn>
                                        <p:tgtEl>
                                          <p:spTgt spid="2"/>
                                        </p:tgtEl>
                                        <p:attrNameLst>
                                          <p:attrName>style.visibility</p:attrName>
                                        </p:attrNameLst>
                                      </p:cBhvr>
                                      <p:to>
                                        <p:strVal val="visible"/>
                                      </p:to>
                                    </p:set>
                                    <p:animEffect transition="in" filter="circle(in)">
                                      <p:cBhvr>
                                        <p:cTn id="16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animBg="1"/>
      <p:bldP spid="9" grpId="0"/>
      <p:bldP spid="10" grpId="0" animBg="1"/>
      <p:bldP spid="12" grpId="0"/>
      <p:bldP spid="13" grpId="0" animBg="1"/>
      <p:bldP spid="15" grpId="0"/>
      <p:bldP spid="16" grpId="0" animBg="1"/>
      <p:bldP spid="25" grpId="0" animBg="1"/>
      <p:bldP spid="35" grpId="0"/>
      <p:bldP spid="36" grpId="0"/>
      <p:bldP spid="39" grpId="0"/>
      <p:bldP spid="40" grpId="0"/>
      <p:bldP spid="41" grpId="0"/>
      <p:bldP spid="42" grpId="0" animBg="1"/>
      <p:bldP spid="44" grpId="0"/>
      <p:bldP spid="45" grpId="0" animBg="1"/>
      <p:bldP spid="47" grpId="0"/>
      <p:bldP spid="48" grpId="0" animBg="1"/>
      <p:bldP spid="50" grpId="0"/>
      <p:bldP spid="51" grpId="0" animBg="1"/>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2"/>
          <p:cNvSpPr txBox="1">
            <a:spLocks/>
          </p:cNvSpPr>
          <p:nvPr/>
        </p:nvSpPr>
        <p:spPr>
          <a:xfrm>
            <a:off x="4071916" y="3138138"/>
            <a:ext cx="10355895" cy="6456921"/>
          </a:xfrm>
          <a:prstGeom prst="rect">
            <a:avLst/>
          </a:prstGeom>
        </p:spPr>
        <p:txBody>
          <a:bodyPr vert="horz" lIns="113395" tIns="56698" rIns="113395" bIns="56698"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3487" indent="-283487" algn="just" defTabSz="1133947" rtl="1">
              <a:spcBef>
                <a:spcPts val="1240"/>
              </a:spcBef>
              <a:defRPr/>
            </a:pPr>
            <a:r>
              <a:rPr lang="ar-EG" sz="2976" dirty="0">
                <a:solidFill>
                  <a:sysClr val="windowText" lastClr="000000"/>
                </a:solidFill>
                <a:latin typeface="Calibri" panose="020F0502020204030204"/>
                <a:cs typeface="Arial" panose="020B0604020202020204" pitchFamily="34" charset="0"/>
              </a:rPr>
              <a:t>اسم المشروع: انتاج الهيدروجين الأخضر من الطرق الحيوية</a:t>
            </a:r>
          </a:p>
          <a:p>
            <a:pPr marL="283487" indent="-283487" algn="just" defTabSz="1133947" rtl="1">
              <a:spcBef>
                <a:spcPts val="1240"/>
              </a:spcBef>
              <a:defRPr/>
            </a:pPr>
            <a:r>
              <a:rPr lang="ar-EG" sz="2976" dirty="0">
                <a:solidFill>
                  <a:sysClr val="windowText" lastClr="000000"/>
                </a:solidFill>
                <a:latin typeface="Calibri" panose="020F0502020204030204"/>
                <a:cs typeface="Arial" panose="020B0604020202020204" pitchFamily="34" charset="0"/>
              </a:rPr>
              <a:t>فكره المشروع: إنتاج الهيدروجين الأخضر بواسطة التخمر البيولوجي عن طريق  استخدام مخلفات الطعام كمصدر للكربوهيدرات</a:t>
            </a:r>
          </a:p>
          <a:p>
            <a:pPr marL="283487" indent="-283487" algn="just" defTabSz="1133947" rtl="1">
              <a:spcBef>
                <a:spcPts val="1240"/>
              </a:spcBef>
              <a:defRPr/>
            </a:pPr>
            <a:r>
              <a:rPr lang="ar-EG" sz="2976" dirty="0">
                <a:solidFill>
                  <a:sysClr val="windowText" lastClr="000000"/>
                </a:solidFill>
                <a:latin typeface="Calibri" panose="020F0502020204030204"/>
                <a:cs typeface="Arial" panose="020B0604020202020204" pitchFamily="34" charset="0"/>
              </a:rPr>
              <a:t>باستخدام الكائنات الحية الدقيقة وسيتم استخدام نفايات الطعام لتقليل التكلفة العالية لإنتاج الهيدروجين الأخضر علاوة على ذلك، ستكون طريقة جيدة لإزالة مخلفات الطعام من البيئة حيث يوفر استخدام نفايات الطعام لإنتاج الهيدروجين توليد طاقة غير مكلفة مع معالجة النفايات في وقت واحد.</a:t>
            </a:r>
          </a:p>
          <a:p>
            <a:pPr marL="283487" indent="-283487" algn="just" defTabSz="1133947" rtl="1">
              <a:spcBef>
                <a:spcPts val="1240"/>
              </a:spcBef>
              <a:defRPr/>
            </a:pPr>
            <a:r>
              <a:rPr lang="ar-EG" sz="2976" dirty="0">
                <a:solidFill>
                  <a:sysClr val="windowText" lastClr="000000"/>
                </a:solidFill>
                <a:latin typeface="Calibri" panose="020F0502020204030204"/>
                <a:cs typeface="Arial" panose="020B0604020202020204" pitchFamily="34" charset="0"/>
              </a:rPr>
              <a:t>يتم استخدام جهاز استشعار لقياس نسبة الهيدروجين الناتجة وعند حدوث تسريب له وإدراج هذه النتيجة على تطبيق الموبايل.</a:t>
            </a:r>
          </a:p>
          <a:p>
            <a:pPr marL="283487" indent="-283487" algn="just" defTabSz="1133947" rtl="1">
              <a:spcBef>
                <a:spcPts val="1240"/>
              </a:spcBef>
              <a:defRPr/>
            </a:pPr>
            <a:r>
              <a:rPr lang="ar-EG" sz="2976" dirty="0">
                <a:solidFill>
                  <a:sysClr val="windowText" lastClr="000000"/>
                </a:solidFill>
                <a:latin typeface="Calibri" panose="020F0502020204030204"/>
                <a:cs typeface="Arial" panose="020B0604020202020204" pitchFamily="34" charset="0"/>
              </a:rPr>
              <a:t>الفئه المستفيدة: جميع فئات المجتمع لان الهيدروجين الاخضر يستخدم كوقود فيقلل انبعاث الغازات الضارة مثل ثاني اكسيد الكربون واول اكسيد الكربون التي تؤثر بالسلب على صحه الانسان وعلى البيئة بالإضافة الى ذلك يستخدم الهيدروجين في عمليه التسخين في المنازل وتصنيع الامونيا الخضراء التي تستخدم كسماد للمحاصيل الزراعية وايضا يستخدم في تشغيل الآلات الموجودة في المصانع.</a:t>
            </a:r>
          </a:p>
          <a:p>
            <a:pPr marL="283487" indent="-283487" algn="just" defTabSz="1133947" rtl="1">
              <a:spcBef>
                <a:spcPts val="1240"/>
              </a:spcBef>
              <a:defRPr/>
            </a:pPr>
            <a:r>
              <a:rPr lang="ar-EG" sz="2976" dirty="0">
                <a:solidFill>
                  <a:sysClr val="windowText" lastClr="000000"/>
                </a:solidFill>
                <a:latin typeface="Calibri" panose="020F0502020204030204"/>
                <a:cs typeface="Arial" panose="020B0604020202020204" pitchFamily="34" charset="0"/>
              </a:rPr>
              <a:t>الميزة التنافسية: إنتاج الهيدروجين الأخضر من طرق حيوية غير مكلفه كما يتم انتاجه من مخلفات الطعام التي تلوث البيئة .</a:t>
            </a:r>
            <a:endParaRPr lang="en-US" sz="2976" dirty="0">
              <a:solidFill>
                <a:sysClr val="windowText" lastClr="000000"/>
              </a:solidFill>
              <a:latin typeface="Calibri" panose="020F0502020204030204"/>
              <a:cs typeface="Arial" panose="020B0604020202020204" pitchFamily="34" charset="0"/>
            </a:endParaRPr>
          </a:p>
          <a:p>
            <a:pPr marL="283487" indent="-283487" algn="just" defTabSz="1133947" rtl="1">
              <a:spcBef>
                <a:spcPts val="1240"/>
              </a:spcBef>
              <a:defRPr/>
            </a:pPr>
            <a:endParaRPr lang="en-US" sz="2480" dirty="0">
              <a:solidFill>
                <a:sysClr val="windowText" lastClr="000000"/>
              </a:solidFill>
              <a:latin typeface="Calibri" panose="020F0502020204030204"/>
              <a:cs typeface="Arial" panose="020B0604020202020204" pitchFamily="34" charset="0"/>
            </a:endParaRPr>
          </a:p>
        </p:txBody>
      </p:sp>
      <p:sp>
        <p:nvSpPr>
          <p:cNvPr id="3" name="Google Shape;965;p54">
            <a:extLst>
              <a:ext uri="{FF2B5EF4-FFF2-40B4-BE49-F238E27FC236}">
                <a16:creationId xmlns:a16="http://schemas.microsoft.com/office/drawing/2014/main" id="{E39A68C9-0746-25BD-30F3-ED642865D2C1}"/>
              </a:ext>
            </a:extLst>
          </p:cNvPr>
          <p:cNvSpPr txBox="1">
            <a:spLocks/>
          </p:cNvSpPr>
          <p:nvPr/>
        </p:nvSpPr>
        <p:spPr>
          <a:xfrm>
            <a:off x="5120039" y="2012692"/>
            <a:ext cx="4355246" cy="885434"/>
          </a:xfrm>
          <a:prstGeom prst="rect">
            <a:avLst/>
          </a:prstGeom>
          <a:noFill/>
          <a:ln>
            <a:noFill/>
          </a:ln>
        </p:spPr>
        <p:txBody>
          <a:bodyPr spcFirstLastPara="1" wrap="square" lIns="151169" tIns="151169" rIns="151169" bIns="151169" anchor="t" anchorCtr="0">
            <a:noAutofit/>
          </a:bodyPr>
          <a:lstStyle>
            <a:defPPr marR="0" lvl="0" algn="l" rtl="0">
              <a:lnSpc>
                <a:spcPct val="100000"/>
              </a:lnSpc>
              <a:spcBef>
                <a:spcPts val="0"/>
              </a:spcBef>
              <a:spcAft>
                <a:spcPts val="0"/>
              </a:spcAft>
            </a:defPPr>
            <a:lvl1pPr marR="0" lvl="0" algn="r" rtl="0">
              <a:lnSpc>
                <a:spcPct val="100000"/>
              </a:lnSpc>
              <a:spcBef>
                <a:spcPts val="0"/>
              </a:spcBef>
              <a:spcAft>
                <a:spcPts val="0"/>
              </a:spcAft>
              <a:buClr>
                <a:schemeClr val="dk1"/>
              </a:buClr>
              <a:buSzPts val="2800"/>
              <a:buFont typeface="Poppins ExtraBold"/>
              <a:buNone/>
              <a:defRPr sz="3500" b="0" i="0" u="none" strike="noStrike" cap="none">
                <a:solidFill>
                  <a:schemeClr val="dk1"/>
                </a:solidFill>
                <a:latin typeface="Poppins ExtraBold"/>
                <a:ea typeface="Poppins ExtraBold"/>
                <a:cs typeface="Poppins ExtraBold"/>
                <a:sym typeface="Poppins ExtraBold"/>
              </a:defRPr>
            </a:lvl1pPr>
            <a:lvl2pPr marR="0" lvl="1" algn="l" rtl="0">
              <a:lnSpc>
                <a:spcPct val="100000"/>
              </a:lnSpc>
              <a:spcBef>
                <a:spcPts val="0"/>
              </a:spcBef>
              <a:spcAft>
                <a:spcPts val="0"/>
              </a:spcAft>
              <a:buClr>
                <a:schemeClr val="dk1"/>
              </a:buClr>
              <a:buSzPts val="2800"/>
              <a:buFont typeface="Bebas Neue"/>
              <a:buNone/>
              <a:defRPr sz="3500" b="0" i="0" u="none" strike="noStrike" cap="none">
                <a:solidFill>
                  <a:schemeClr val="dk1"/>
                </a:solidFill>
                <a:latin typeface="Roboto"/>
                <a:ea typeface="Roboto"/>
                <a:cs typeface="Roboto"/>
                <a:sym typeface="Roboto"/>
              </a:defRPr>
            </a:lvl2pPr>
            <a:lvl3pPr marR="0" lvl="2" algn="l" rtl="0">
              <a:lnSpc>
                <a:spcPct val="100000"/>
              </a:lnSpc>
              <a:spcBef>
                <a:spcPts val="0"/>
              </a:spcBef>
              <a:spcAft>
                <a:spcPts val="0"/>
              </a:spcAft>
              <a:buClr>
                <a:schemeClr val="dk1"/>
              </a:buClr>
              <a:buSzPts val="2800"/>
              <a:buFont typeface="Bebas Neue"/>
              <a:buNone/>
              <a:defRPr sz="3500" b="0" i="0" u="none" strike="noStrike" cap="none">
                <a:solidFill>
                  <a:schemeClr val="dk1"/>
                </a:solidFill>
                <a:latin typeface="Roboto"/>
                <a:ea typeface="Roboto"/>
                <a:cs typeface="Roboto"/>
                <a:sym typeface="Roboto"/>
              </a:defRPr>
            </a:lvl3pPr>
            <a:lvl4pPr marR="0" lvl="3" algn="l" rtl="0">
              <a:lnSpc>
                <a:spcPct val="100000"/>
              </a:lnSpc>
              <a:spcBef>
                <a:spcPts val="0"/>
              </a:spcBef>
              <a:spcAft>
                <a:spcPts val="0"/>
              </a:spcAft>
              <a:buClr>
                <a:schemeClr val="dk1"/>
              </a:buClr>
              <a:buSzPts val="2800"/>
              <a:buFont typeface="Bebas Neue"/>
              <a:buNone/>
              <a:defRPr sz="3500" b="0" i="0" u="none" strike="noStrike" cap="none">
                <a:solidFill>
                  <a:schemeClr val="dk1"/>
                </a:solidFill>
                <a:latin typeface="Roboto"/>
                <a:ea typeface="Roboto"/>
                <a:cs typeface="Roboto"/>
                <a:sym typeface="Roboto"/>
              </a:defRPr>
            </a:lvl4pPr>
            <a:lvl5pPr marR="0" lvl="4" algn="l" rtl="0">
              <a:lnSpc>
                <a:spcPct val="100000"/>
              </a:lnSpc>
              <a:spcBef>
                <a:spcPts val="0"/>
              </a:spcBef>
              <a:spcAft>
                <a:spcPts val="0"/>
              </a:spcAft>
              <a:buClr>
                <a:schemeClr val="dk1"/>
              </a:buClr>
              <a:buSzPts val="2800"/>
              <a:buFont typeface="Bebas Neue"/>
              <a:buNone/>
              <a:defRPr sz="3500" b="0" i="0" u="none" strike="noStrike" cap="none">
                <a:solidFill>
                  <a:schemeClr val="dk1"/>
                </a:solidFill>
                <a:latin typeface="Roboto"/>
                <a:ea typeface="Roboto"/>
                <a:cs typeface="Roboto"/>
                <a:sym typeface="Roboto"/>
              </a:defRPr>
            </a:lvl5pPr>
            <a:lvl6pPr marR="0" lvl="5" algn="l" rtl="0">
              <a:lnSpc>
                <a:spcPct val="100000"/>
              </a:lnSpc>
              <a:spcBef>
                <a:spcPts val="0"/>
              </a:spcBef>
              <a:spcAft>
                <a:spcPts val="0"/>
              </a:spcAft>
              <a:buClr>
                <a:schemeClr val="dk1"/>
              </a:buClr>
              <a:buSzPts val="2800"/>
              <a:buFont typeface="Bebas Neue"/>
              <a:buNone/>
              <a:defRPr sz="3500" b="0" i="0" u="none" strike="noStrike" cap="none">
                <a:solidFill>
                  <a:schemeClr val="dk1"/>
                </a:solidFill>
                <a:latin typeface="Roboto"/>
                <a:ea typeface="Roboto"/>
                <a:cs typeface="Roboto"/>
                <a:sym typeface="Roboto"/>
              </a:defRPr>
            </a:lvl6pPr>
            <a:lvl7pPr marR="0" lvl="6" algn="l" rtl="0">
              <a:lnSpc>
                <a:spcPct val="100000"/>
              </a:lnSpc>
              <a:spcBef>
                <a:spcPts val="0"/>
              </a:spcBef>
              <a:spcAft>
                <a:spcPts val="0"/>
              </a:spcAft>
              <a:buClr>
                <a:schemeClr val="dk1"/>
              </a:buClr>
              <a:buSzPts val="2800"/>
              <a:buFont typeface="Bebas Neue"/>
              <a:buNone/>
              <a:defRPr sz="3500" b="0" i="0" u="none" strike="noStrike" cap="none">
                <a:solidFill>
                  <a:schemeClr val="dk1"/>
                </a:solidFill>
                <a:latin typeface="Roboto"/>
                <a:ea typeface="Roboto"/>
                <a:cs typeface="Roboto"/>
                <a:sym typeface="Roboto"/>
              </a:defRPr>
            </a:lvl7pPr>
            <a:lvl8pPr marR="0" lvl="7" algn="l" rtl="0">
              <a:lnSpc>
                <a:spcPct val="100000"/>
              </a:lnSpc>
              <a:spcBef>
                <a:spcPts val="0"/>
              </a:spcBef>
              <a:spcAft>
                <a:spcPts val="0"/>
              </a:spcAft>
              <a:buClr>
                <a:schemeClr val="dk1"/>
              </a:buClr>
              <a:buSzPts val="2800"/>
              <a:buFont typeface="Bebas Neue"/>
              <a:buNone/>
              <a:defRPr sz="3500" b="0" i="0" u="none" strike="noStrike" cap="none">
                <a:solidFill>
                  <a:schemeClr val="dk1"/>
                </a:solidFill>
                <a:latin typeface="Roboto"/>
                <a:ea typeface="Roboto"/>
                <a:cs typeface="Roboto"/>
                <a:sym typeface="Roboto"/>
              </a:defRPr>
            </a:lvl8pPr>
            <a:lvl9pPr marR="0" lvl="8" algn="l" rtl="0">
              <a:lnSpc>
                <a:spcPct val="100000"/>
              </a:lnSpc>
              <a:spcBef>
                <a:spcPts val="0"/>
              </a:spcBef>
              <a:spcAft>
                <a:spcPts val="0"/>
              </a:spcAft>
              <a:buClr>
                <a:schemeClr val="dk1"/>
              </a:buClr>
              <a:buSzPts val="2800"/>
              <a:buFont typeface="Bebas Neue"/>
              <a:buNone/>
              <a:defRPr sz="3500" b="0" i="0" u="none" strike="noStrike" cap="none">
                <a:solidFill>
                  <a:schemeClr val="dk1"/>
                </a:solidFill>
                <a:latin typeface="Roboto"/>
                <a:ea typeface="Roboto"/>
                <a:cs typeface="Roboto"/>
                <a:sym typeface="Roboto"/>
              </a:defRPr>
            </a:lvl9pPr>
          </a:lstStyle>
          <a:p>
            <a:pPr algn="ctr" defTabSz="1133947">
              <a:buClr>
                <a:srgbClr val="FFFEF8"/>
              </a:buClr>
              <a:defRPr/>
            </a:pPr>
            <a:r>
              <a:rPr lang="ar-EG" sz="4340" kern="0" dirty="0">
                <a:solidFill>
                  <a:srgbClr val="009593">
                    <a:lumMod val="50000"/>
                  </a:srgbClr>
                </a:solidFill>
                <a:cs typeface="+mn-cs"/>
              </a:rPr>
              <a:t>الملخص</a:t>
            </a:r>
            <a:endParaRPr lang="en-US" sz="4340" kern="0" dirty="0">
              <a:solidFill>
                <a:srgbClr val="009593">
                  <a:lumMod val="50000"/>
                </a:srgbClr>
              </a:solidFill>
              <a:cs typeface="+mn-cs"/>
            </a:endParaRPr>
          </a:p>
        </p:txBody>
      </p:sp>
      <p:pic>
        <p:nvPicPr>
          <p:cNvPr id="2" name="Picture 1">
            <a:extLst>
              <a:ext uri="{FF2B5EF4-FFF2-40B4-BE49-F238E27FC236}">
                <a16:creationId xmlns:a16="http://schemas.microsoft.com/office/drawing/2014/main" id="{05234558-2CDD-7BDB-A572-B8EA6963AEF2}"/>
              </a:ext>
            </a:extLst>
          </p:cNvPr>
          <p:cNvPicPr>
            <a:picLocks noChangeAspect="1"/>
          </p:cNvPicPr>
          <p:nvPr/>
        </p:nvPicPr>
        <p:blipFill rotWithShape="1">
          <a:blip r:embed="rId2">
            <a:extLst>
              <a:ext uri="{28A0092B-C50C-407E-A947-70E740481C1C}">
                <a14:useLocalDpi xmlns:a14="http://schemas.microsoft.com/office/drawing/2010/main" val="0"/>
              </a:ext>
            </a:extLst>
          </a:blip>
          <a:srcRect l="6144" b="10120"/>
          <a:stretch/>
        </p:blipFill>
        <p:spPr>
          <a:xfrm>
            <a:off x="345770" y="3336731"/>
            <a:ext cx="3380376" cy="2320468"/>
          </a:xfrm>
          <a:prstGeom prst="rect">
            <a:avLst/>
          </a:prstGeom>
        </p:spPr>
      </p:pic>
      <p:pic>
        <p:nvPicPr>
          <p:cNvPr id="4" name="Picture 3">
            <a:extLst>
              <a:ext uri="{FF2B5EF4-FFF2-40B4-BE49-F238E27FC236}">
                <a16:creationId xmlns:a16="http://schemas.microsoft.com/office/drawing/2014/main" id="{9A740759-E0D9-8A65-4869-D5E3CE1B04F0}"/>
              </a:ext>
            </a:extLst>
          </p:cNvPr>
          <p:cNvPicPr>
            <a:picLocks noChangeAspect="1"/>
          </p:cNvPicPr>
          <p:nvPr/>
        </p:nvPicPr>
        <p:blipFill rotWithShape="1">
          <a:blip r:embed="rId3">
            <a:clrChange>
              <a:clrFrom>
                <a:srgbClr val="F5EFDC"/>
              </a:clrFrom>
              <a:clrTo>
                <a:srgbClr val="F5EFDC">
                  <a:alpha val="0"/>
                </a:srgbClr>
              </a:clrTo>
            </a:clrChange>
            <a:extLst>
              <a:ext uri="{28A0092B-C50C-407E-A947-70E740481C1C}">
                <a14:useLocalDpi xmlns:a14="http://schemas.microsoft.com/office/drawing/2010/main" val="0"/>
              </a:ext>
            </a:extLst>
          </a:blip>
          <a:srcRect l="19703" t="8587" r="19635" b="8353"/>
          <a:stretch/>
        </p:blipFill>
        <p:spPr>
          <a:xfrm>
            <a:off x="404413" y="5784023"/>
            <a:ext cx="3250860" cy="3338436"/>
          </a:xfrm>
          <a:prstGeom prst="rect">
            <a:avLst/>
          </a:prstGeom>
        </p:spPr>
      </p:pic>
    </p:spTree>
    <p:extLst>
      <p:ext uri="{BB962C8B-B14F-4D97-AF65-F5344CB8AC3E}">
        <p14:creationId xmlns:p14="http://schemas.microsoft.com/office/powerpoint/2010/main" val="11018043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2"/>
          <p:cNvSpPr txBox="1">
            <a:spLocks/>
          </p:cNvSpPr>
          <p:nvPr/>
        </p:nvSpPr>
        <p:spPr>
          <a:xfrm>
            <a:off x="6975518" y="4811347"/>
            <a:ext cx="7795915" cy="3082529"/>
          </a:xfrm>
          <a:prstGeom prst="rect">
            <a:avLst/>
          </a:prstGeom>
        </p:spPr>
        <p:txBody>
          <a:bodyPr vert="horz" lIns="113395" tIns="56698" rIns="113395" bIns="56698"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3487" indent="-283487" algn="just" defTabSz="1133947" rtl="1">
              <a:spcBef>
                <a:spcPts val="1240"/>
              </a:spcBef>
              <a:defRPr/>
            </a:pPr>
            <a:r>
              <a:rPr lang="ar-EG" sz="2480" dirty="0">
                <a:solidFill>
                  <a:sysClr val="windowText" lastClr="000000"/>
                </a:solidFill>
                <a:latin typeface="Calibri" panose="020F0502020204030204"/>
                <a:cs typeface="Arial" panose="020B0604020202020204" pitchFamily="34" charset="0"/>
              </a:rPr>
              <a:t>اطلاق المرحلة الأولى من عملية الانتاج</a:t>
            </a:r>
            <a:endParaRPr lang="en-US" sz="2480" dirty="0">
              <a:solidFill>
                <a:sysClr val="windowText" lastClr="000000"/>
              </a:solidFill>
              <a:latin typeface="Calibri" panose="020F0502020204030204"/>
              <a:cs typeface="Arial" panose="020B0604020202020204" pitchFamily="34" charset="0"/>
            </a:endParaRPr>
          </a:p>
          <a:p>
            <a:pPr marL="283487" indent="-283487" algn="just" defTabSz="1133947" rtl="1">
              <a:spcBef>
                <a:spcPts val="1240"/>
              </a:spcBef>
              <a:defRPr/>
            </a:pPr>
            <a:r>
              <a:rPr lang="ar-EG" sz="2480" dirty="0">
                <a:solidFill>
                  <a:sysClr val="windowText" lastClr="000000"/>
                </a:solidFill>
                <a:latin typeface="Calibri" panose="020F0502020204030204"/>
                <a:cs typeface="Arial" panose="020B0604020202020204" pitchFamily="34" charset="0"/>
              </a:rPr>
              <a:t>تحديد ومقارنة العديد من أنواع البكتيريا الهوائية واللاهوائية</a:t>
            </a:r>
            <a:endParaRPr lang="en-US" sz="2480" dirty="0">
              <a:solidFill>
                <a:sysClr val="windowText" lastClr="000000"/>
              </a:solidFill>
              <a:latin typeface="Calibri" panose="020F0502020204030204"/>
              <a:cs typeface="Arial" panose="020B0604020202020204" pitchFamily="34" charset="0"/>
            </a:endParaRPr>
          </a:p>
          <a:p>
            <a:pPr marL="283487" indent="-283487" algn="just" defTabSz="1133947" rtl="1">
              <a:spcBef>
                <a:spcPts val="1240"/>
              </a:spcBef>
              <a:defRPr/>
            </a:pPr>
            <a:r>
              <a:rPr lang="ar-EG" sz="2480" dirty="0">
                <a:solidFill>
                  <a:sysClr val="windowText" lastClr="000000"/>
                </a:solidFill>
                <a:latin typeface="Calibri" panose="020F0502020204030204"/>
                <a:cs typeface="Arial" panose="020B0604020202020204" pitchFamily="34" charset="0"/>
              </a:rPr>
              <a:t>فصل أنواع الطعام بناء على جودتها وكمية الكربوهيدرات اللازمة فيها</a:t>
            </a:r>
            <a:endParaRPr lang="en-US" sz="2480" dirty="0">
              <a:solidFill>
                <a:sysClr val="windowText" lastClr="000000"/>
              </a:solidFill>
              <a:latin typeface="Calibri" panose="020F0502020204030204"/>
              <a:cs typeface="Arial" panose="020B0604020202020204" pitchFamily="34" charset="0"/>
            </a:endParaRPr>
          </a:p>
          <a:p>
            <a:pPr marL="283487" indent="-283487" algn="just" defTabSz="1133947" rtl="1">
              <a:spcBef>
                <a:spcPts val="1240"/>
              </a:spcBef>
              <a:defRPr/>
            </a:pPr>
            <a:r>
              <a:rPr lang="ar-EG" sz="2480" dirty="0">
                <a:solidFill>
                  <a:sysClr val="windowText" lastClr="000000"/>
                </a:solidFill>
                <a:latin typeface="Calibri" panose="020F0502020204030204"/>
                <a:cs typeface="Arial" panose="020B0604020202020204" pitchFamily="34" charset="0"/>
              </a:rPr>
              <a:t>إقامة ورش عمل لطلاب الجامعات المختلفة</a:t>
            </a:r>
            <a:endParaRPr lang="en-US" sz="2480" dirty="0">
              <a:solidFill>
                <a:sysClr val="windowText" lastClr="000000"/>
              </a:solidFill>
              <a:latin typeface="Calibri" panose="020F0502020204030204"/>
              <a:cs typeface="Arial" panose="020B0604020202020204" pitchFamily="34" charset="0"/>
            </a:endParaRPr>
          </a:p>
          <a:p>
            <a:pPr marL="283487" indent="-283487" algn="just" defTabSz="1133947" rtl="1">
              <a:spcBef>
                <a:spcPts val="1240"/>
              </a:spcBef>
              <a:defRPr/>
            </a:pPr>
            <a:r>
              <a:rPr lang="ar-EG" sz="2480" dirty="0">
                <a:solidFill>
                  <a:sysClr val="windowText" lastClr="000000"/>
                </a:solidFill>
                <a:latin typeface="Calibri" panose="020F0502020204030204"/>
                <a:cs typeface="Arial" panose="020B0604020202020204" pitchFamily="34" charset="0"/>
              </a:rPr>
              <a:t>إقامة ورش عمل لبعض القرى</a:t>
            </a:r>
            <a:endParaRPr lang="en-US" sz="2480" dirty="0">
              <a:solidFill>
                <a:sysClr val="windowText" lastClr="000000"/>
              </a:solidFill>
              <a:latin typeface="Calibri" panose="020F0502020204030204"/>
              <a:cs typeface="Arial" panose="020B0604020202020204" pitchFamily="34" charset="0"/>
            </a:endParaRPr>
          </a:p>
          <a:p>
            <a:pPr marL="283487" indent="-283487" algn="just" defTabSz="1133947" rtl="1">
              <a:spcBef>
                <a:spcPts val="1240"/>
              </a:spcBef>
              <a:defRPr/>
            </a:pPr>
            <a:r>
              <a:rPr lang="ar-EG" sz="2480" dirty="0">
                <a:solidFill>
                  <a:sysClr val="windowText" lastClr="000000"/>
                </a:solidFill>
                <a:latin typeface="Calibri" panose="020F0502020204030204"/>
                <a:cs typeface="Arial" panose="020B0604020202020204" pitchFamily="34" charset="0"/>
              </a:rPr>
              <a:t>التجهيز لأطلاق المرحلة الثانية</a:t>
            </a:r>
            <a:endParaRPr lang="en-US" sz="2480" dirty="0">
              <a:solidFill>
                <a:sysClr val="windowText" lastClr="000000"/>
              </a:solidFill>
              <a:latin typeface="Calibri" panose="020F0502020204030204"/>
              <a:cs typeface="Arial" panose="020B0604020202020204" pitchFamily="34" charset="0"/>
            </a:endParaRPr>
          </a:p>
        </p:txBody>
      </p:sp>
      <p:sp>
        <p:nvSpPr>
          <p:cNvPr id="3" name="Google Shape;965;p54">
            <a:extLst>
              <a:ext uri="{FF2B5EF4-FFF2-40B4-BE49-F238E27FC236}">
                <a16:creationId xmlns:a16="http://schemas.microsoft.com/office/drawing/2014/main" id="{E39A68C9-0746-25BD-30F3-ED642865D2C1}"/>
              </a:ext>
            </a:extLst>
          </p:cNvPr>
          <p:cNvSpPr txBox="1">
            <a:spLocks/>
          </p:cNvSpPr>
          <p:nvPr/>
        </p:nvSpPr>
        <p:spPr>
          <a:xfrm>
            <a:off x="3951649" y="1611850"/>
            <a:ext cx="7216052" cy="885434"/>
          </a:xfrm>
          <a:prstGeom prst="rect">
            <a:avLst/>
          </a:prstGeom>
          <a:noFill/>
          <a:ln>
            <a:noFill/>
          </a:ln>
        </p:spPr>
        <p:txBody>
          <a:bodyPr spcFirstLastPara="1" wrap="square" lIns="151169" tIns="151169" rIns="151169" bIns="151169" anchor="t" anchorCtr="0">
            <a:noAutofit/>
          </a:bodyPr>
          <a:lstStyle>
            <a:defPPr marR="0" lvl="0" algn="l" rtl="0">
              <a:lnSpc>
                <a:spcPct val="100000"/>
              </a:lnSpc>
              <a:spcBef>
                <a:spcPts val="0"/>
              </a:spcBef>
              <a:spcAft>
                <a:spcPts val="0"/>
              </a:spcAft>
            </a:defPPr>
            <a:lvl1pPr marR="0" lvl="0" algn="r" rtl="0">
              <a:lnSpc>
                <a:spcPct val="100000"/>
              </a:lnSpc>
              <a:spcBef>
                <a:spcPts val="0"/>
              </a:spcBef>
              <a:spcAft>
                <a:spcPts val="0"/>
              </a:spcAft>
              <a:buClr>
                <a:schemeClr val="dk1"/>
              </a:buClr>
              <a:buSzPts val="2800"/>
              <a:buFont typeface="Poppins ExtraBold"/>
              <a:buNone/>
              <a:defRPr sz="3500" b="0" i="0" u="none" strike="noStrike" cap="none">
                <a:solidFill>
                  <a:schemeClr val="dk1"/>
                </a:solidFill>
                <a:latin typeface="Poppins ExtraBold"/>
                <a:ea typeface="Poppins ExtraBold"/>
                <a:cs typeface="Poppins ExtraBold"/>
                <a:sym typeface="Poppins ExtraBold"/>
              </a:defRPr>
            </a:lvl1pPr>
            <a:lvl2pPr marR="0" lvl="1" algn="l" rtl="0">
              <a:lnSpc>
                <a:spcPct val="100000"/>
              </a:lnSpc>
              <a:spcBef>
                <a:spcPts val="0"/>
              </a:spcBef>
              <a:spcAft>
                <a:spcPts val="0"/>
              </a:spcAft>
              <a:buClr>
                <a:schemeClr val="dk1"/>
              </a:buClr>
              <a:buSzPts val="2800"/>
              <a:buFont typeface="Bebas Neue"/>
              <a:buNone/>
              <a:defRPr sz="3500" b="0" i="0" u="none" strike="noStrike" cap="none">
                <a:solidFill>
                  <a:schemeClr val="dk1"/>
                </a:solidFill>
                <a:latin typeface="Roboto"/>
                <a:ea typeface="Roboto"/>
                <a:cs typeface="Roboto"/>
                <a:sym typeface="Roboto"/>
              </a:defRPr>
            </a:lvl2pPr>
            <a:lvl3pPr marR="0" lvl="2" algn="l" rtl="0">
              <a:lnSpc>
                <a:spcPct val="100000"/>
              </a:lnSpc>
              <a:spcBef>
                <a:spcPts val="0"/>
              </a:spcBef>
              <a:spcAft>
                <a:spcPts val="0"/>
              </a:spcAft>
              <a:buClr>
                <a:schemeClr val="dk1"/>
              </a:buClr>
              <a:buSzPts val="2800"/>
              <a:buFont typeface="Bebas Neue"/>
              <a:buNone/>
              <a:defRPr sz="3500" b="0" i="0" u="none" strike="noStrike" cap="none">
                <a:solidFill>
                  <a:schemeClr val="dk1"/>
                </a:solidFill>
                <a:latin typeface="Roboto"/>
                <a:ea typeface="Roboto"/>
                <a:cs typeface="Roboto"/>
                <a:sym typeface="Roboto"/>
              </a:defRPr>
            </a:lvl3pPr>
            <a:lvl4pPr marR="0" lvl="3" algn="l" rtl="0">
              <a:lnSpc>
                <a:spcPct val="100000"/>
              </a:lnSpc>
              <a:spcBef>
                <a:spcPts val="0"/>
              </a:spcBef>
              <a:spcAft>
                <a:spcPts val="0"/>
              </a:spcAft>
              <a:buClr>
                <a:schemeClr val="dk1"/>
              </a:buClr>
              <a:buSzPts val="2800"/>
              <a:buFont typeface="Bebas Neue"/>
              <a:buNone/>
              <a:defRPr sz="3500" b="0" i="0" u="none" strike="noStrike" cap="none">
                <a:solidFill>
                  <a:schemeClr val="dk1"/>
                </a:solidFill>
                <a:latin typeface="Roboto"/>
                <a:ea typeface="Roboto"/>
                <a:cs typeface="Roboto"/>
                <a:sym typeface="Roboto"/>
              </a:defRPr>
            </a:lvl4pPr>
            <a:lvl5pPr marR="0" lvl="4" algn="l" rtl="0">
              <a:lnSpc>
                <a:spcPct val="100000"/>
              </a:lnSpc>
              <a:spcBef>
                <a:spcPts val="0"/>
              </a:spcBef>
              <a:spcAft>
                <a:spcPts val="0"/>
              </a:spcAft>
              <a:buClr>
                <a:schemeClr val="dk1"/>
              </a:buClr>
              <a:buSzPts val="2800"/>
              <a:buFont typeface="Bebas Neue"/>
              <a:buNone/>
              <a:defRPr sz="3500" b="0" i="0" u="none" strike="noStrike" cap="none">
                <a:solidFill>
                  <a:schemeClr val="dk1"/>
                </a:solidFill>
                <a:latin typeface="Roboto"/>
                <a:ea typeface="Roboto"/>
                <a:cs typeface="Roboto"/>
                <a:sym typeface="Roboto"/>
              </a:defRPr>
            </a:lvl5pPr>
            <a:lvl6pPr marR="0" lvl="5" algn="l" rtl="0">
              <a:lnSpc>
                <a:spcPct val="100000"/>
              </a:lnSpc>
              <a:spcBef>
                <a:spcPts val="0"/>
              </a:spcBef>
              <a:spcAft>
                <a:spcPts val="0"/>
              </a:spcAft>
              <a:buClr>
                <a:schemeClr val="dk1"/>
              </a:buClr>
              <a:buSzPts val="2800"/>
              <a:buFont typeface="Bebas Neue"/>
              <a:buNone/>
              <a:defRPr sz="3500" b="0" i="0" u="none" strike="noStrike" cap="none">
                <a:solidFill>
                  <a:schemeClr val="dk1"/>
                </a:solidFill>
                <a:latin typeface="Roboto"/>
                <a:ea typeface="Roboto"/>
                <a:cs typeface="Roboto"/>
                <a:sym typeface="Roboto"/>
              </a:defRPr>
            </a:lvl6pPr>
            <a:lvl7pPr marR="0" lvl="6" algn="l" rtl="0">
              <a:lnSpc>
                <a:spcPct val="100000"/>
              </a:lnSpc>
              <a:spcBef>
                <a:spcPts val="0"/>
              </a:spcBef>
              <a:spcAft>
                <a:spcPts val="0"/>
              </a:spcAft>
              <a:buClr>
                <a:schemeClr val="dk1"/>
              </a:buClr>
              <a:buSzPts val="2800"/>
              <a:buFont typeface="Bebas Neue"/>
              <a:buNone/>
              <a:defRPr sz="3500" b="0" i="0" u="none" strike="noStrike" cap="none">
                <a:solidFill>
                  <a:schemeClr val="dk1"/>
                </a:solidFill>
                <a:latin typeface="Roboto"/>
                <a:ea typeface="Roboto"/>
                <a:cs typeface="Roboto"/>
                <a:sym typeface="Roboto"/>
              </a:defRPr>
            </a:lvl7pPr>
            <a:lvl8pPr marR="0" lvl="7" algn="l" rtl="0">
              <a:lnSpc>
                <a:spcPct val="100000"/>
              </a:lnSpc>
              <a:spcBef>
                <a:spcPts val="0"/>
              </a:spcBef>
              <a:spcAft>
                <a:spcPts val="0"/>
              </a:spcAft>
              <a:buClr>
                <a:schemeClr val="dk1"/>
              </a:buClr>
              <a:buSzPts val="2800"/>
              <a:buFont typeface="Bebas Neue"/>
              <a:buNone/>
              <a:defRPr sz="3500" b="0" i="0" u="none" strike="noStrike" cap="none">
                <a:solidFill>
                  <a:schemeClr val="dk1"/>
                </a:solidFill>
                <a:latin typeface="Roboto"/>
                <a:ea typeface="Roboto"/>
                <a:cs typeface="Roboto"/>
                <a:sym typeface="Roboto"/>
              </a:defRPr>
            </a:lvl8pPr>
            <a:lvl9pPr marR="0" lvl="8" algn="l" rtl="0">
              <a:lnSpc>
                <a:spcPct val="100000"/>
              </a:lnSpc>
              <a:spcBef>
                <a:spcPts val="0"/>
              </a:spcBef>
              <a:spcAft>
                <a:spcPts val="0"/>
              </a:spcAft>
              <a:buClr>
                <a:schemeClr val="dk1"/>
              </a:buClr>
              <a:buSzPts val="2800"/>
              <a:buFont typeface="Bebas Neue"/>
              <a:buNone/>
              <a:defRPr sz="3500" b="0" i="0" u="none" strike="noStrike" cap="none">
                <a:solidFill>
                  <a:schemeClr val="dk1"/>
                </a:solidFill>
                <a:latin typeface="Roboto"/>
                <a:ea typeface="Roboto"/>
                <a:cs typeface="Roboto"/>
                <a:sym typeface="Roboto"/>
              </a:defRPr>
            </a:lvl9pPr>
          </a:lstStyle>
          <a:p>
            <a:pPr algn="ctr" defTabSz="1133947">
              <a:buClr>
                <a:srgbClr val="FFFEF8"/>
              </a:buClr>
              <a:defRPr/>
            </a:pPr>
            <a:r>
              <a:rPr lang="ar-EG" sz="3472" kern="0" dirty="0">
                <a:solidFill>
                  <a:srgbClr val="009593">
                    <a:lumMod val="50000"/>
                  </a:srgbClr>
                </a:solidFill>
                <a:latin typeface="Arial" panose="020B0604020202020204" pitchFamily="34" charset="0"/>
                <a:cs typeface="Arial" panose="020B0604020202020204" pitchFamily="34" charset="0"/>
              </a:rPr>
              <a:t>الأثر البيئي</a:t>
            </a:r>
            <a:endParaRPr lang="en-US" sz="3472" kern="0" dirty="0">
              <a:solidFill>
                <a:srgbClr val="009593">
                  <a:lumMod val="50000"/>
                </a:srgbClr>
              </a:solidFill>
              <a:latin typeface="Arial" panose="020B0604020202020204" pitchFamily="34" charset="0"/>
              <a:cs typeface="Arial" panose="020B0604020202020204" pitchFamily="34" charset="0"/>
            </a:endParaRPr>
          </a:p>
        </p:txBody>
      </p:sp>
      <p:sp>
        <p:nvSpPr>
          <p:cNvPr id="2" name="Content Placeholder 2">
            <a:extLst>
              <a:ext uri="{FF2B5EF4-FFF2-40B4-BE49-F238E27FC236}">
                <a16:creationId xmlns:a16="http://schemas.microsoft.com/office/drawing/2014/main" id="{F64EEF10-99F5-484F-E8A6-4A9346C02743}"/>
              </a:ext>
            </a:extLst>
          </p:cNvPr>
          <p:cNvSpPr txBox="1">
            <a:spLocks/>
          </p:cNvSpPr>
          <p:nvPr/>
        </p:nvSpPr>
        <p:spPr>
          <a:xfrm>
            <a:off x="1580660" y="2429897"/>
            <a:ext cx="13190773" cy="2314063"/>
          </a:xfrm>
          <a:prstGeom prst="rect">
            <a:avLst/>
          </a:prstGeom>
        </p:spPr>
        <p:txBody>
          <a:bodyPr vert="horz" lIns="113395" tIns="56698" rIns="113395" bIns="56698"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3487" indent="-283487" algn="just" defTabSz="1133947" rtl="1">
              <a:lnSpc>
                <a:spcPct val="170000"/>
              </a:lnSpc>
              <a:spcBef>
                <a:spcPts val="1240"/>
              </a:spcBef>
              <a:defRPr/>
            </a:pPr>
            <a:r>
              <a:rPr lang="ar-EG" sz="2480" dirty="0">
                <a:solidFill>
                  <a:sysClr val="windowText" lastClr="000000"/>
                </a:solidFill>
                <a:latin typeface="Calibri" panose="020F0502020204030204"/>
                <a:cs typeface="Arial" panose="020B0604020202020204" pitchFamily="34" charset="0"/>
              </a:rPr>
              <a:t>استخدام الهيدروجين الأخضر كوقود يقلل من انبعاث الغازات الدفيئة الضارة مثل ثاني اكسيد الكربون واول اكسيد الكربون التي تؤثر بالسلب على صحه الانسان وعلى البيئة فتسبب الاحتباس الحرارى فبالتالي استخدام الهيدروجين يكون آمن لصحه الانسان والبيئة علاوة على ذلك يتم التخلص من مخلفات الطعام التي تلوث البيئة . </a:t>
            </a:r>
          </a:p>
          <a:p>
            <a:pPr marL="0" indent="0" algn="just" defTabSz="1133947" rtl="1">
              <a:lnSpc>
                <a:spcPct val="150000"/>
              </a:lnSpc>
              <a:spcBef>
                <a:spcPts val="1240"/>
              </a:spcBef>
              <a:buNone/>
              <a:defRPr/>
            </a:pPr>
            <a:endParaRPr lang="en-US" sz="1736" dirty="0">
              <a:solidFill>
                <a:sysClr val="windowText" lastClr="000000"/>
              </a:solidFill>
              <a:latin typeface="Calibri" panose="020F0502020204030204"/>
              <a:cs typeface="Arial" panose="020B0604020202020204" pitchFamily="34" charset="0"/>
            </a:endParaRPr>
          </a:p>
        </p:txBody>
      </p:sp>
      <p:sp>
        <p:nvSpPr>
          <p:cNvPr id="4" name="Google Shape;965;p54">
            <a:extLst>
              <a:ext uri="{FF2B5EF4-FFF2-40B4-BE49-F238E27FC236}">
                <a16:creationId xmlns:a16="http://schemas.microsoft.com/office/drawing/2014/main" id="{95E673B9-70CD-B345-D009-6DEA5DF15E5E}"/>
              </a:ext>
            </a:extLst>
          </p:cNvPr>
          <p:cNvSpPr txBox="1">
            <a:spLocks/>
          </p:cNvSpPr>
          <p:nvPr/>
        </p:nvSpPr>
        <p:spPr>
          <a:xfrm>
            <a:off x="3951649" y="4368630"/>
            <a:ext cx="7216052" cy="885434"/>
          </a:xfrm>
          <a:prstGeom prst="rect">
            <a:avLst/>
          </a:prstGeom>
          <a:noFill/>
          <a:ln>
            <a:noFill/>
          </a:ln>
        </p:spPr>
        <p:txBody>
          <a:bodyPr spcFirstLastPara="1" wrap="square" lIns="151169" tIns="151169" rIns="151169" bIns="151169" anchor="t" anchorCtr="0">
            <a:noAutofit/>
          </a:bodyPr>
          <a:lstStyle>
            <a:defPPr marR="0" lvl="0" algn="l" rtl="0">
              <a:lnSpc>
                <a:spcPct val="100000"/>
              </a:lnSpc>
              <a:spcBef>
                <a:spcPts val="0"/>
              </a:spcBef>
              <a:spcAft>
                <a:spcPts val="0"/>
              </a:spcAft>
            </a:defPPr>
            <a:lvl1pPr marR="0" lvl="0" algn="r" rtl="0">
              <a:lnSpc>
                <a:spcPct val="100000"/>
              </a:lnSpc>
              <a:spcBef>
                <a:spcPts val="0"/>
              </a:spcBef>
              <a:spcAft>
                <a:spcPts val="0"/>
              </a:spcAft>
              <a:buClr>
                <a:schemeClr val="dk1"/>
              </a:buClr>
              <a:buSzPts val="2800"/>
              <a:buFont typeface="Poppins ExtraBold"/>
              <a:buNone/>
              <a:defRPr sz="3500" b="0" i="0" u="none" strike="noStrike" cap="none">
                <a:solidFill>
                  <a:schemeClr val="dk1"/>
                </a:solidFill>
                <a:latin typeface="Poppins ExtraBold"/>
                <a:ea typeface="Poppins ExtraBold"/>
                <a:cs typeface="Poppins ExtraBold"/>
                <a:sym typeface="Poppins ExtraBold"/>
              </a:defRPr>
            </a:lvl1pPr>
            <a:lvl2pPr marR="0" lvl="1" algn="l" rtl="0">
              <a:lnSpc>
                <a:spcPct val="100000"/>
              </a:lnSpc>
              <a:spcBef>
                <a:spcPts val="0"/>
              </a:spcBef>
              <a:spcAft>
                <a:spcPts val="0"/>
              </a:spcAft>
              <a:buClr>
                <a:schemeClr val="dk1"/>
              </a:buClr>
              <a:buSzPts val="2800"/>
              <a:buFont typeface="Bebas Neue"/>
              <a:buNone/>
              <a:defRPr sz="3500" b="0" i="0" u="none" strike="noStrike" cap="none">
                <a:solidFill>
                  <a:schemeClr val="dk1"/>
                </a:solidFill>
                <a:latin typeface="Roboto"/>
                <a:ea typeface="Roboto"/>
                <a:cs typeface="Roboto"/>
                <a:sym typeface="Roboto"/>
              </a:defRPr>
            </a:lvl2pPr>
            <a:lvl3pPr marR="0" lvl="2" algn="l" rtl="0">
              <a:lnSpc>
                <a:spcPct val="100000"/>
              </a:lnSpc>
              <a:spcBef>
                <a:spcPts val="0"/>
              </a:spcBef>
              <a:spcAft>
                <a:spcPts val="0"/>
              </a:spcAft>
              <a:buClr>
                <a:schemeClr val="dk1"/>
              </a:buClr>
              <a:buSzPts val="2800"/>
              <a:buFont typeface="Bebas Neue"/>
              <a:buNone/>
              <a:defRPr sz="3500" b="0" i="0" u="none" strike="noStrike" cap="none">
                <a:solidFill>
                  <a:schemeClr val="dk1"/>
                </a:solidFill>
                <a:latin typeface="Roboto"/>
                <a:ea typeface="Roboto"/>
                <a:cs typeface="Roboto"/>
                <a:sym typeface="Roboto"/>
              </a:defRPr>
            </a:lvl3pPr>
            <a:lvl4pPr marR="0" lvl="3" algn="l" rtl="0">
              <a:lnSpc>
                <a:spcPct val="100000"/>
              </a:lnSpc>
              <a:spcBef>
                <a:spcPts val="0"/>
              </a:spcBef>
              <a:spcAft>
                <a:spcPts val="0"/>
              </a:spcAft>
              <a:buClr>
                <a:schemeClr val="dk1"/>
              </a:buClr>
              <a:buSzPts val="2800"/>
              <a:buFont typeface="Bebas Neue"/>
              <a:buNone/>
              <a:defRPr sz="3500" b="0" i="0" u="none" strike="noStrike" cap="none">
                <a:solidFill>
                  <a:schemeClr val="dk1"/>
                </a:solidFill>
                <a:latin typeface="Roboto"/>
                <a:ea typeface="Roboto"/>
                <a:cs typeface="Roboto"/>
                <a:sym typeface="Roboto"/>
              </a:defRPr>
            </a:lvl4pPr>
            <a:lvl5pPr marR="0" lvl="4" algn="l" rtl="0">
              <a:lnSpc>
                <a:spcPct val="100000"/>
              </a:lnSpc>
              <a:spcBef>
                <a:spcPts val="0"/>
              </a:spcBef>
              <a:spcAft>
                <a:spcPts val="0"/>
              </a:spcAft>
              <a:buClr>
                <a:schemeClr val="dk1"/>
              </a:buClr>
              <a:buSzPts val="2800"/>
              <a:buFont typeface="Bebas Neue"/>
              <a:buNone/>
              <a:defRPr sz="3500" b="0" i="0" u="none" strike="noStrike" cap="none">
                <a:solidFill>
                  <a:schemeClr val="dk1"/>
                </a:solidFill>
                <a:latin typeface="Roboto"/>
                <a:ea typeface="Roboto"/>
                <a:cs typeface="Roboto"/>
                <a:sym typeface="Roboto"/>
              </a:defRPr>
            </a:lvl5pPr>
            <a:lvl6pPr marR="0" lvl="5" algn="l" rtl="0">
              <a:lnSpc>
                <a:spcPct val="100000"/>
              </a:lnSpc>
              <a:spcBef>
                <a:spcPts val="0"/>
              </a:spcBef>
              <a:spcAft>
                <a:spcPts val="0"/>
              </a:spcAft>
              <a:buClr>
                <a:schemeClr val="dk1"/>
              </a:buClr>
              <a:buSzPts val="2800"/>
              <a:buFont typeface="Bebas Neue"/>
              <a:buNone/>
              <a:defRPr sz="3500" b="0" i="0" u="none" strike="noStrike" cap="none">
                <a:solidFill>
                  <a:schemeClr val="dk1"/>
                </a:solidFill>
                <a:latin typeface="Roboto"/>
                <a:ea typeface="Roboto"/>
                <a:cs typeface="Roboto"/>
                <a:sym typeface="Roboto"/>
              </a:defRPr>
            </a:lvl6pPr>
            <a:lvl7pPr marR="0" lvl="6" algn="l" rtl="0">
              <a:lnSpc>
                <a:spcPct val="100000"/>
              </a:lnSpc>
              <a:spcBef>
                <a:spcPts val="0"/>
              </a:spcBef>
              <a:spcAft>
                <a:spcPts val="0"/>
              </a:spcAft>
              <a:buClr>
                <a:schemeClr val="dk1"/>
              </a:buClr>
              <a:buSzPts val="2800"/>
              <a:buFont typeface="Bebas Neue"/>
              <a:buNone/>
              <a:defRPr sz="3500" b="0" i="0" u="none" strike="noStrike" cap="none">
                <a:solidFill>
                  <a:schemeClr val="dk1"/>
                </a:solidFill>
                <a:latin typeface="Roboto"/>
                <a:ea typeface="Roboto"/>
                <a:cs typeface="Roboto"/>
                <a:sym typeface="Roboto"/>
              </a:defRPr>
            </a:lvl7pPr>
            <a:lvl8pPr marR="0" lvl="7" algn="l" rtl="0">
              <a:lnSpc>
                <a:spcPct val="100000"/>
              </a:lnSpc>
              <a:spcBef>
                <a:spcPts val="0"/>
              </a:spcBef>
              <a:spcAft>
                <a:spcPts val="0"/>
              </a:spcAft>
              <a:buClr>
                <a:schemeClr val="dk1"/>
              </a:buClr>
              <a:buSzPts val="2800"/>
              <a:buFont typeface="Bebas Neue"/>
              <a:buNone/>
              <a:defRPr sz="3500" b="0" i="0" u="none" strike="noStrike" cap="none">
                <a:solidFill>
                  <a:schemeClr val="dk1"/>
                </a:solidFill>
                <a:latin typeface="Roboto"/>
                <a:ea typeface="Roboto"/>
                <a:cs typeface="Roboto"/>
                <a:sym typeface="Roboto"/>
              </a:defRPr>
            </a:lvl8pPr>
            <a:lvl9pPr marR="0" lvl="8" algn="l" rtl="0">
              <a:lnSpc>
                <a:spcPct val="100000"/>
              </a:lnSpc>
              <a:spcBef>
                <a:spcPts val="0"/>
              </a:spcBef>
              <a:spcAft>
                <a:spcPts val="0"/>
              </a:spcAft>
              <a:buClr>
                <a:schemeClr val="dk1"/>
              </a:buClr>
              <a:buSzPts val="2800"/>
              <a:buFont typeface="Bebas Neue"/>
              <a:buNone/>
              <a:defRPr sz="3500" b="0" i="0" u="none" strike="noStrike" cap="none">
                <a:solidFill>
                  <a:schemeClr val="dk1"/>
                </a:solidFill>
                <a:latin typeface="Roboto"/>
                <a:ea typeface="Roboto"/>
                <a:cs typeface="Roboto"/>
                <a:sym typeface="Roboto"/>
              </a:defRPr>
            </a:lvl9pPr>
          </a:lstStyle>
          <a:p>
            <a:pPr algn="ctr" defTabSz="1133947">
              <a:buClr>
                <a:srgbClr val="FFFEF8"/>
              </a:buClr>
              <a:defRPr/>
            </a:pPr>
            <a:r>
              <a:rPr lang="ar-EG" sz="3472" kern="0" dirty="0">
                <a:solidFill>
                  <a:srgbClr val="009593">
                    <a:lumMod val="50000"/>
                  </a:srgbClr>
                </a:solidFill>
                <a:latin typeface="Arial" panose="020B0604020202020204" pitchFamily="34" charset="0"/>
                <a:cs typeface="Arial" panose="020B0604020202020204" pitchFamily="34" charset="0"/>
              </a:rPr>
              <a:t>ما تم انجازه</a:t>
            </a:r>
            <a:endParaRPr lang="en-US" sz="3472" kern="0" dirty="0">
              <a:solidFill>
                <a:srgbClr val="009593">
                  <a:lumMod val="50000"/>
                </a:srgbClr>
              </a:solidFill>
              <a:latin typeface="Arial" panose="020B0604020202020204" pitchFamily="34" charset="0"/>
              <a:cs typeface="Arial" panose="020B0604020202020204" pitchFamily="34" charset="0"/>
            </a:endParaRPr>
          </a:p>
        </p:txBody>
      </p:sp>
      <p:sp>
        <p:nvSpPr>
          <p:cNvPr id="6" name="Google Shape;965;p54">
            <a:extLst>
              <a:ext uri="{FF2B5EF4-FFF2-40B4-BE49-F238E27FC236}">
                <a16:creationId xmlns:a16="http://schemas.microsoft.com/office/drawing/2014/main" id="{65499A39-032C-ED44-AA08-7CE69FF60104}"/>
              </a:ext>
            </a:extLst>
          </p:cNvPr>
          <p:cNvSpPr txBox="1">
            <a:spLocks/>
          </p:cNvSpPr>
          <p:nvPr/>
        </p:nvSpPr>
        <p:spPr>
          <a:xfrm>
            <a:off x="3951649" y="7451159"/>
            <a:ext cx="7216052" cy="885434"/>
          </a:xfrm>
          <a:prstGeom prst="rect">
            <a:avLst/>
          </a:prstGeom>
          <a:noFill/>
          <a:ln>
            <a:noFill/>
          </a:ln>
        </p:spPr>
        <p:txBody>
          <a:bodyPr spcFirstLastPara="1" wrap="square" lIns="151169" tIns="151169" rIns="151169" bIns="151169" anchor="t" anchorCtr="0">
            <a:noAutofit/>
          </a:bodyPr>
          <a:lstStyle>
            <a:defPPr marR="0" lvl="0" algn="l" rtl="0">
              <a:lnSpc>
                <a:spcPct val="100000"/>
              </a:lnSpc>
              <a:spcBef>
                <a:spcPts val="0"/>
              </a:spcBef>
              <a:spcAft>
                <a:spcPts val="0"/>
              </a:spcAft>
            </a:defPPr>
            <a:lvl1pPr marR="0" lvl="0" algn="r" rtl="0">
              <a:lnSpc>
                <a:spcPct val="100000"/>
              </a:lnSpc>
              <a:spcBef>
                <a:spcPts val="0"/>
              </a:spcBef>
              <a:spcAft>
                <a:spcPts val="0"/>
              </a:spcAft>
              <a:buClr>
                <a:schemeClr val="dk1"/>
              </a:buClr>
              <a:buSzPts val="2800"/>
              <a:buFont typeface="Poppins ExtraBold"/>
              <a:buNone/>
              <a:defRPr sz="3500" b="0" i="0" u="none" strike="noStrike" cap="none">
                <a:solidFill>
                  <a:schemeClr val="dk1"/>
                </a:solidFill>
                <a:latin typeface="Poppins ExtraBold"/>
                <a:ea typeface="Poppins ExtraBold"/>
                <a:cs typeface="Poppins ExtraBold"/>
                <a:sym typeface="Poppins ExtraBold"/>
              </a:defRPr>
            </a:lvl1pPr>
            <a:lvl2pPr marR="0" lvl="1" algn="l" rtl="0">
              <a:lnSpc>
                <a:spcPct val="100000"/>
              </a:lnSpc>
              <a:spcBef>
                <a:spcPts val="0"/>
              </a:spcBef>
              <a:spcAft>
                <a:spcPts val="0"/>
              </a:spcAft>
              <a:buClr>
                <a:schemeClr val="dk1"/>
              </a:buClr>
              <a:buSzPts val="2800"/>
              <a:buFont typeface="Bebas Neue"/>
              <a:buNone/>
              <a:defRPr sz="3500" b="0" i="0" u="none" strike="noStrike" cap="none">
                <a:solidFill>
                  <a:schemeClr val="dk1"/>
                </a:solidFill>
                <a:latin typeface="Roboto"/>
                <a:ea typeface="Roboto"/>
                <a:cs typeface="Roboto"/>
                <a:sym typeface="Roboto"/>
              </a:defRPr>
            </a:lvl2pPr>
            <a:lvl3pPr marR="0" lvl="2" algn="l" rtl="0">
              <a:lnSpc>
                <a:spcPct val="100000"/>
              </a:lnSpc>
              <a:spcBef>
                <a:spcPts val="0"/>
              </a:spcBef>
              <a:spcAft>
                <a:spcPts val="0"/>
              </a:spcAft>
              <a:buClr>
                <a:schemeClr val="dk1"/>
              </a:buClr>
              <a:buSzPts val="2800"/>
              <a:buFont typeface="Bebas Neue"/>
              <a:buNone/>
              <a:defRPr sz="3500" b="0" i="0" u="none" strike="noStrike" cap="none">
                <a:solidFill>
                  <a:schemeClr val="dk1"/>
                </a:solidFill>
                <a:latin typeface="Roboto"/>
                <a:ea typeface="Roboto"/>
                <a:cs typeface="Roboto"/>
                <a:sym typeface="Roboto"/>
              </a:defRPr>
            </a:lvl3pPr>
            <a:lvl4pPr marR="0" lvl="3" algn="l" rtl="0">
              <a:lnSpc>
                <a:spcPct val="100000"/>
              </a:lnSpc>
              <a:spcBef>
                <a:spcPts val="0"/>
              </a:spcBef>
              <a:spcAft>
                <a:spcPts val="0"/>
              </a:spcAft>
              <a:buClr>
                <a:schemeClr val="dk1"/>
              </a:buClr>
              <a:buSzPts val="2800"/>
              <a:buFont typeface="Bebas Neue"/>
              <a:buNone/>
              <a:defRPr sz="3500" b="0" i="0" u="none" strike="noStrike" cap="none">
                <a:solidFill>
                  <a:schemeClr val="dk1"/>
                </a:solidFill>
                <a:latin typeface="Roboto"/>
                <a:ea typeface="Roboto"/>
                <a:cs typeface="Roboto"/>
                <a:sym typeface="Roboto"/>
              </a:defRPr>
            </a:lvl4pPr>
            <a:lvl5pPr marR="0" lvl="4" algn="l" rtl="0">
              <a:lnSpc>
                <a:spcPct val="100000"/>
              </a:lnSpc>
              <a:spcBef>
                <a:spcPts val="0"/>
              </a:spcBef>
              <a:spcAft>
                <a:spcPts val="0"/>
              </a:spcAft>
              <a:buClr>
                <a:schemeClr val="dk1"/>
              </a:buClr>
              <a:buSzPts val="2800"/>
              <a:buFont typeface="Bebas Neue"/>
              <a:buNone/>
              <a:defRPr sz="3500" b="0" i="0" u="none" strike="noStrike" cap="none">
                <a:solidFill>
                  <a:schemeClr val="dk1"/>
                </a:solidFill>
                <a:latin typeface="Roboto"/>
                <a:ea typeface="Roboto"/>
                <a:cs typeface="Roboto"/>
                <a:sym typeface="Roboto"/>
              </a:defRPr>
            </a:lvl5pPr>
            <a:lvl6pPr marR="0" lvl="5" algn="l" rtl="0">
              <a:lnSpc>
                <a:spcPct val="100000"/>
              </a:lnSpc>
              <a:spcBef>
                <a:spcPts val="0"/>
              </a:spcBef>
              <a:spcAft>
                <a:spcPts val="0"/>
              </a:spcAft>
              <a:buClr>
                <a:schemeClr val="dk1"/>
              </a:buClr>
              <a:buSzPts val="2800"/>
              <a:buFont typeface="Bebas Neue"/>
              <a:buNone/>
              <a:defRPr sz="3500" b="0" i="0" u="none" strike="noStrike" cap="none">
                <a:solidFill>
                  <a:schemeClr val="dk1"/>
                </a:solidFill>
                <a:latin typeface="Roboto"/>
                <a:ea typeface="Roboto"/>
                <a:cs typeface="Roboto"/>
                <a:sym typeface="Roboto"/>
              </a:defRPr>
            </a:lvl6pPr>
            <a:lvl7pPr marR="0" lvl="6" algn="l" rtl="0">
              <a:lnSpc>
                <a:spcPct val="100000"/>
              </a:lnSpc>
              <a:spcBef>
                <a:spcPts val="0"/>
              </a:spcBef>
              <a:spcAft>
                <a:spcPts val="0"/>
              </a:spcAft>
              <a:buClr>
                <a:schemeClr val="dk1"/>
              </a:buClr>
              <a:buSzPts val="2800"/>
              <a:buFont typeface="Bebas Neue"/>
              <a:buNone/>
              <a:defRPr sz="3500" b="0" i="0" u="none" strike="noStrike" cap="none">
                <a:solidFill>
                  <a:schemeClr val="dk1"/>
                </a:solidFill>
                <a:latin typeface="Roboto"/>
                <a:ea typeface="Roboto"/>
                <a:cs typeface="Roboto"/>
                <a:sym typeface="Roboto"/>
              </a:defRPr>
            </a:lvl7pPr>
            <a:lvl8pPr marR="0" lvl="7" algn="l" rtl="0">
              <a:lnSpc>
                <a:spcPct val="100000"/>
              </a:lnSpc>
              <a:spcBef>
                <a:spcPts val="0"/>
              </a:spcBef>
              <a:spcAft>
                <a:spcPts val="0"/>
              </a:spcAft>
              <a:buClr>
                <a:schemeClr val="dk1"/>
              </a:buClr>
              <a:buSzPts val="2800"/>
              <a:buFont typeface="Bebas Neue"/>
              <a:buNone/>
              <a:defRPr sz="3500" b="0" i="0" u="none" strike="noStrike" cap="none">
                <a:solidFill>
                  <a:schemeClr val="dk1"/>
                </a:solidFill>
                <a:latin typeface="Roboto"/>
                <a:ea typeface="Roboto"/>
                <a:cs typeface="Roboto"/>
                <a:sym typeface="Roboto"/>
              </a:defRPr>
            </a:lvl8pPr>
            <a:lvl9pPr marR="0" lvl="8" algn="l" rtl="0">
              <a:lnSpc>
                <a:spcPct val="100000"/>
              </a:lnSpc>
              <a:spcBef>
                <a:spcPts val="0"/>
              </a:spcBef>
              <a:spcAft>
                <a:spcPts val="0"/>
              </a:spcAft>
              <a:buClr>
                <a:schemeClr val="dk1"/>
              </a:buClr>
              <a:buSzPts val="2800"/>
              <a:buFont typeface="Bebas Neue"/>
              <a:buNone/>
              <a:defRPr sz="3500" b="0" i="0" u="none" strike="noStrike" cap="none">
                <a:solidFill>
                  <a:schemeClr val="dk1"/>
                </a:solidFill>
                <a:latin typeface="Roboto"/>
                <a:ea typeface="Roboto"/>
                <a:cs typeface="Roboto"/>
                <a:sym typeface="Roboto"/>
              </a:defRPr>
            </a:lvl9pPr>
          </a:lstStyle>
          <a:p>
            <a:pPr algn="ctr" defTabSz="1133947">
              <a:buClr>
                <a:srgbClr val="FFFEF8"/>
              </a:buClr>
              <a:defRPr/>
            </a:pPr>
            <a:r>
              <a:rPr lang="ar-EG" sz="3472" kern="0" dirty="0">
                <a:solidFill>
                  <a:srgbClr val="009593">
                    <a:lumMod val="50000"/>
                  </a:srgbClr>
                </a:solidFill>
                <a:latin typeface="Arial" panose="020B0604020202020204" pitchFamily="34" charset="0"/>
                <a:cs typeface="Arial" panose="020B0604020202020204" pitchFamily="34" charset="0"/>
              </a:rPr>
              <a:t>طرح فرص عمل جديدة</a:t>
            </a:r>
            <a:endParaRPr lang="en-US" sz="3472" kern="0" dirty="0">
              <a:solidFill>
                <a:srgbClr val="009593">
                  <a:lumMod val="50000"/>
                </a:srgbClr>
              </a:solidFill>
              <a:latin typeface="Arial" panose="020B0604020202020204" pitchFamily="34" charset="0"/>
              <a:cs typeface="Arial" panose="020B0604020202020204" pitchFamily="34" charset="0"/>
            </a:endParaRPr>
          </a:p>
        </p:txBody>
      </p:sp>
      <p:sp>
        <p:nvSpPr>
          <p:cNvPr id="7" name="Content Placeholder 2">
            <a:extLst>
              <a:ext uri="{FF2B5EF4-FFF2-40B4-BE49-F238E27FC236}">
                <a16:creationId xmlns:a16="http://schemas.microsoft.com/office/drawing/2014/main" id="{CD6FFC76-6197-9F8F-6855-2AED498C4265}"/>
              </a:ext>
            </a:extLst>
          </p:cNvPr>
          <p:cNvSpPr txBox="1">
            <a:spLocks/>
          </p:cNvSpPr>
          <p:nvPr/>
        </p:nvSpPr>
        <p:spPr>
          <a:xfrm>
            <a:off x="7473769" y="8336593"/>
            <a:ext cx="4600233" cy="1386284"/>
          </a:xfrm>
          <a:prstGeom prst="rect">
            <a:avLst/>
          </a:prstGeom>
        </p:spPr>
        <p:txBody>
          <a:bodyPr vert="horz" lIns="113395" tIns="56698" rIns="113395" bIns="56698"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3487" indent="-283487" algn="just" defTabSz="1133947" rtl="1">
              <a:lnSpc>
                <a:spcPct val="120000"/>
              </a:lnSpc>
              <a:spcBef>
                <a:spcPts val="1240"/>
              </a:spcBef>
              <a:defRPr/>
            </a:pPr>
            <a:r>
              <a:rPr lang="ar-EG" sz="2480" dirty="0">
                <a:solidFill>
                  <a:sysClr val="windowText" lastClr="000000"/>
                </a:solidFill>
                <a:latin typeface="Calibri" panose="020F0502020204030204"/>
                <a:cs typeface="Arial" panose="020B0604020202020204" pitchFamily="34" charset="0"/>
              </a:rPr>
              <a:t>عمال تجميع وفصل وتحديد بقايا الطعام</a:t>
            </a:r>
            <a:endParaRPr lang="en-US" sz="2480" dirty="0">
              <a:solidFill>
                <a:sysClr val="windowText" lastClr="000000"/>
              </a:solidFill>
              <a:latin typeface="Calibri" panose="020F0502020204030204"/>
              <a:cs typeface="Arial" panose="020B0604020202020204" pitchFamily="34" charset="0"/>
            </a:endParaRPr>
          </a:p>
          <a:p>
            <a:pPr marL="283487" indent="-283487" algn="just" defTabSz="1133947" rtl="1">
              <a:lnSpc>
                <a:spcPct val="120000"/>
              </a:lnSpc>
              <a:spcBef>
                <a:spcPts val="1240"/>
              </a:spcBef>
              <a:defRPr/>
            </a:pPr>
            <a:r>
              <a:rPr lang="ar-EG" sz="2480" dirty="0">
                <a:solidFill>
                  <a:sysClr val="windowText" lastClr="000000"/>
                </a:solidFill>
                <a:latin typeface="Calibri" panose="020F0502020204030204"/>
                <a:cs typeface="Arial" panose="020B0604020202020204" pitchFamily="34" charset="0"/>
              </a:rPr>
              <a:t>محطات وقود الهيدروجين </a:t>
            </a:r>
          </a:p>
          <a:p>
            <a:pPr marL="283487" indent="-283487" algn="just" defTabSz="1133947" rtl="1">
              <a:lnSpc>
                <a:spcPct val="170000"/>
              </a:lnSpc>
              <a:spcBef>
                <a:spcPts val="1240"/>
              </a:spcBef>
              <a:defRPr/>
            </a:pPr>
            <a:endParaRPr lang="en-US" sz="2480" dirty="0">
              <a:solidFill>
                <a:sysClr val="windowText" lastClr="000000"/>
              </a:solidFill>
              <a:latin typeface="Calibri" panose="020F0502020204030204"/>
              <a:cs typeface="Arial" panose="020B0604020202020204" pitchFamily="34" charset="0"/>
            </a:endParaRPr>
          </a:p>
          <a:p>
            <a:pPr marL="283487" indent="-283487" algn="just" defTabSz="1133947" rtl="1">
              <a:lnSpc>
                <a:spcPct val="150000"/>
              </a:lnSpc>
              <a:spcBef>
                <a:spcPts val="1240"/>
              </a:spcBef>
              <a:defRPr/>
            </a:pPr>
            <a:endParaRPr lang="ar-EG" sz="2480" dirty="0">
              <a:solidFill>
                <a:sysClr val="windowText" lastClr="000000"/>
              </a:solidFill>
              <a:latin typeface="Calibri" panose="020F0502020204030204"/>
              <a:cs typeface="Arial" panose="020B0604020202020204" pitchFamily="34" charset="0"/>
            </a:endParaRPr>
          </a:p>
          <a:p>
            <a:pPr marL="0" indent="0" algn="just" defTabSz="1133947" rtl="1">
              <a:lnSpc>
                <a:spcPct val="150000"/>
              </a:lnSpc>
              <a:spcBef>
                <a:spcPts val="1240"/>
              </a:spcBef>
              <a:buNone/>
              <a:defRPr/>
            </a:pPr>
            <a:endParaRPr lang="en-US" sz="2480" dirty="0">
              <a:solidFill>
                <a:sysClr val="windowText" lastClr="000000"/>
              </a:solidFill>
              <a:latin typeface="Calibri" panose="020F0502020204030204"/>
              <a:cs typeface="Arial" panose="020B0604020202020204" pitchFamily="34" charset="0"/>
            </a:endParaRPr>
          </a:p>
        </p:txBody>
      </p:sp>
      <p:sp>
        <p:nvSpPr>
          <p:cNvPr id="8" name="Content Placeholder 2">
            <a:extLst>
              <a:ext uri="{FF2B5EF4-FFF2-40B4-BE49-F238E27FC236}">
                <a16:creationId xmlns:a16="http://schemas.microsoft.com/office/drawing/2014/main" id="{B4B9A6FB-E245-3409-8392-14781C618AF5}"/>
              </a:ext>
            </a:extLst>
          </p:cNvPr>
          <p:cNvSpPr txBox="1">
            <a:spLocks/>
          </p:cNvSpPr>
          <p:nvPr/>
        </p:nvSpPr>
        <p:spPr>
          <a:xfrm>
            <a:off x="1967234" y="8336594"/>
            <a:ext cx="4600233" cy="1386284"/>
          </a:xfrm>
          <a:prstGeom prst="rect">
            <a:avLst/>
          </a:prstGeom>
        </p:spPr>
        <p:txBody>
          <a:bodyPr vert="horz" lIns="113395" tIns="56698" rIns="113395" bIns="56698"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3487" indent="-283487" algn="just" defTabSz="1133947" rtl="1">
              <a:lnSpc>
                <a:spcPct val="120000"/>
              </a:lnSpc>
              <a:spcBef>
                <a:spcPts val="1240"/>
              </a:spcBef>
              <a:defRPr/>
            </a:pPr>
            <a:r>
              <a:rPr lang="ar-EG" sz="2480" dirty="0">
                <a:solidFill>
                  <a:sysClr val="windowText" lastClr="000000"/>
                </a:solidFill>
                <a:latin typeface="Calibri" panose="020F0502020204030204"/>
                <a:cs typeface="Arial" panose="020B0604020202020204" pitchFamily="34" charset="0"/>
              </a:rPr>
              <a:t>عمال بالمصانع وحرفيين لتصميم الجهاز</a:t>
            </a:r>
          </a:p>
          <a:p>
            <a:pPr marL="283487" indent="-283487" algn="just" defTabSz="1133947" rtl="1">
              <a:lnSpc>
                <a:spcPct val="120000"/>
              </a:lnSpc>
              <a:spcBef>
                <a:spcPts val="1240"/>
              </a:spcBef>
              <a:defRPr/>
            </a:pPr>
            <a:r>
              <a:rPr lang="ar-EG" sz="2480" dirty="0">
                <a:solidFill>
                  <a:sysClr val="windowText" lastClr="000000"/>
                </a:solidFill>
                <a:latin typeface="Calibri" panose="020F0502020204030204"/>
                <a:cs typeface="Arial" panose="020B0604020202020204" pitchFamily="34" charset="0"/>
              </a:rPr>
              <a:t>اخصائيين لزراعة وفصل البكتيريا</a:t>
            </a:r>
            <a:endParaRPr lang="en-US" sz="2480" dirty="0">
              <a:solidFill>
                <a:sysClr val="windowText" lastClr="000000"/>
              </a:solidFill>
              <a:latin typeface="Calibri" panose="020F0502020204030204"/>
              <a:cs typeface="Arial" panose="020B0604020202020204" pitchFamily="34" charset="0"/>
            </a:endParaRPr>
          </a:p>
        </p:txBody>
      </p:sp>
    </p:spTree>
    <p:extLst>
      <p:ext uri="{BB962C8B-B14F-4D97-AF65-F5344CB8AC3E}">
        <p14:creationId xmlns:p14="http://schemas.microsoft.com/office/powerpoint/2010/main" val="26028693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par>
                                <p:cTn id="8" presetID="6" presetClass="entr" presetSubtype="16"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circle(in)">
                                      <p:cBhvr>
                                        <p:cTn id="10" dur="2000"/>
                                        <p:tgtEl>
                                          <p:spTgt spid="4"/>
                                        </p:tgtEl>
                                      </p:cBhvr>
                                    </p:animEffect>
                                  </p:childTnLst>
                                </p:cTn>
                              </p:par>
                              <p:par>
                                <p:cTn id="11" presetID="6" presetClass="entr" presetSubtype="16"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circle(in)">
                                      <p:cBhvr>
                                        <p:cTn id="13"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2"/>
          <p:cNvSpPr txBox="1">
            <a:spLocks/>
          </p:cNvSpPr>
          <p:nvPr/>
        </p:nvSpPr>
        <p:spPr>
          <a:xfrm>
            <a:off x="691537" y="3607574"/>
            <a:ext cx="13736273" cy="5918758"/>
          </a:xfrm>
          <a:prstGeom prst="rect">
            <a:avLst/>
          </a:prstGeom>
        </p:spPr>
        <p:txBody>
          <a:bodyPr vert="horz" lIns="113395" tIns="56698" rIns="113395" bIns="56698"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3487" indent="-283487" algn="just" defTabSz="1133947" rtl="1">
              <a:spcBef>
                <a:spcPts val="1240"/>
              </a:spcBef>
              <a:defRPr/>
            </a:pPr>
            <a:r>
              <a:rPr lang="ar-EG" sz="3472" dirty="0">
                <a:solidFill>
                  <a:srgbClr val="C00000"/>
                </a:solidFill>
                <a:latin typeface="Calibri" panose="020F0502020204030204"/>
                <a:cs typeface="Arial" panose="020B0604020202020204" pitchFamily="34" charset="0"/>
              </a:rPr>
              <a:t>الوظيفة: </a:t>
            </a:r>
            <a:r>
              <a:rPr lang="ar-EG" sz="3472" dirty="0">
                <a:solidFill>
                  <a:sysClr val="windowText" lastClr="000000"/>
                </a:solidFill>
                <a:latin typeface="Calibri" panose="020F0502020204030204"/>
                <a:cs typeface="Arial" panose="020B0604020202020204" pitchFamily="34" charset="0"/>
              </a:rPr>
              <a:t>حديث تخرج</a:t>
            </a:r>
            <a:endParaRPr lang="en-US" sz="3472" dirty="0">
              <a:solidFill>
                <a:sysClr val="windowText" lastClr="000000"/>
              </a:solidFill>
              <a:latin typeface="Calibri" panose="020F0502020204030204"/>
              <a:cs typeface="Arial" panose="020B0604020202020204" pitchFamily="34" charset="0"/>
            </a:endParaRPr>
          </a:p>
          <a:p>
            <a:pPr marL="283487" indent="-283487" algn="just" defTabSz="1133947" rtl="1">
              <a:spcBef>
                <a:spcPts val="1240"/>
              </a:spcBef>
              <a:defRPr/>
            </a:pPr>
            <a:r>
              <a:rPr lang="ar-EG" sz="3472" dirty="0">
                <a:solidFill>
                  <a:srgbClr val="C00000"/>
                </a:solidFill>
                <a:latin typeface="Calibri" panose="020F0502020204030204"/>
                <a:cs typeface="Arial" panose="020B0604020202020204" pitchFamily="34" charset="0"/>
              </a:rPr>
              <a:t>المؤهل : </a:t>
            </a:r>
            <a:r>
              <a:rPr lang="ar-EG" sz="3472" dirty="0">
                <a:solidFill>
                  <a:sysClr val="windowText" lastClr="000000"/>
                </a:solidFill>
                <a:latin typeface="Calibri" panose="020F0502020204030204"/>
                <a:cs typeface="Arial" panose="020B0604020202020204" pitchFamily="34" charset="0"/>
              </a:rPr>
              <a:t>بكالوريوس علوم </a:t>
            </a:r>
          </a:p>
          <a:p>
            <a:pPr marL="283487" indent="-283487" algn="just" defTabSz="1133947" rtl="1">
              <a:spcBef>
                <a:spcPts val="1240"/>
              </a:spcBef>
              <a:defRPr/>
            </a:pPr>
            <a:r>
              <a:rPr lang="ar-EG" sz="3472" dirty="0">
                <a:solidFill>
                  <a:srgbClr val="C00000"/>
                </a:solidFill>
                <a:latin typeface="Calibri" panose="020F0502020204030204"/>
                <a:cs typeface="Arial" panose="020B0604020202020204" pitchFamily="34" charset="0"/>
              </a:rPr>
              <a:t>الخبرات :</a:t>
            </a:r>
          </a:p>
          <a:p>
            <a:pPr marL="1204819" lvl="1" indent="-637845" algn="just" rtl="1">
              <a:spcBef>
                <a:spcPts val="1240"/>
              </a:spcBef>
              <a:buFont typeface="+mj-lt"/>
              <a:buAutoNum type="arabicPeriod"/>
              <a:defRPr/>
            </a:pPr>
            <a:r>
              <a:rPr lang="ar-EG" sz="2976" dirty="0">
                <a:solidFill>
                  <a:sysClr val="windowText" lastClr="000000"/>
                </a:solidFill>
                <a:latin typeface="Calibri" panose="020F0502020204030204"/>
                <a:cs typeface="Arial" panose="020B0604020202020204" pitchFamily="34" charset="0"/>
              </a:rPr>
              <a:t>المشاركة في مشروع ممول عن إنتاج الهيدروجين الأخضر.</a:t>
            </a:r>
          </a:p>
          <a:p>
            <a:pPr marL="1204819" lvl="1" indent="-637845" algn="just" rtl="1">
              <a:spcBef>
                <a:spcPts val="1240"/>
              </a:spcBef>
              <a:buFont typeface="+mj-lt"/>
              <a:buAutoNum type="arabicPeriod"/>
              <a:defRPr/>
            </a:pPr>
            <a:r>
              <a:rPr lang="ar-EG" sz="2976" dirty="0">
                <a:solidFill>
                  <a:sysClr val="windowText" lastClr="000000"/>
                </a:solidFill>
                <a:latin typeface="Calibri" panose="020F0502020204030204"/>
                <a:cs typeface="Arial" panose="020B0604020202020204" pitchFamily="34" charset="0"/>
              </a:rPr>
              <a:t>الحصول على المركز الثاني من اصل 35 فريق في مسابقة </a:t>
            </a:r>
            <a:r>
              <a:rPr lang="ar-EG" sz="2976" dirty="0" err="1">
                <a:solidFill>
                  <a:sysClr val="windowText" lastClr="000000"/>
                </a:solidFill>
                <a:latin typeface="Calibri" panose="020F0502020204030204"/>
                <a:cs typeface="Arial" panose="020B0604020202020204" pitchFamily="34" charset="0"/>
              </a:rPr>
              <a:t>ايناكتس</a:t>
            </a:r>
            <a:r>
              <a:rPr lang="ar-EG" sz="2976" dirty="0">
                <a:solidFill>
                  <a:sysClr val="windowText" lastClr="000000"/>
                </a:solidFill>
                <a:latin typeface="Calibri" panose="020F0502020204030204"/>
                <a:cs typeface="Arial" panose="020B0604020202020204" pitchFamily="34" charset="0"/>
              </a:rPr>
              <a:t> المحلية والحصول على الدرجة </a:t>
            </a:r>
            <a:r>
              <a:rPr lang="en-US" sz="2976" dirty="0">
                <a:solidFill>
                  <a:sysClr val="windowText" lastClr="000000"/>
                </a:solidFill>
                <a:latin typeface="Calibri" panose="020F0502020204030204"/>
                <a:cs typeface="Arial" panose="020B0604020202020204" pitchFamily="34" charset="0"/>
              </a:rPr>
              <a:t>A</a:t>
            </a:r>
            <a:r>
              <a:rPr lang="ar-EG" sz="2976" dirty="0">
                <a:solidFill>
                  <a:sysClr val="windowText" lastClr="000000"/>
                </a:solidFill>
                <a:latin typeface="Calibri" panose="020F0502020204030204"/>
                <a:cs typeface="Arial" panose="020B0604020202020204" pitchFamily="34" charset="0"/>
              </a:rPr>
              <a:t>.</a:t>
            </a:r>
          </a:p>
          <a:p>
            <a:pPr marL="1204819" lvl="1" indent="-637845" algn="just" rtl="1">
              <a:spcBef>
                <a:spcPts val="1240"/>
              </a:spcBef>
              <a:buFont typeface="+mj-lt"/>
              <a:buAutoNum type="arabicPeriod"/>
              <a:defRPr/>
            </a:pPr>
            <a:r>
              <a:rPr lang="ar-EG" sz="2976" dirty="0">
                <a:solidFill>
                  <a:sysClr val="windowText" lastClr="000000"/>
                </a:solidFill>
                <a:latin typeface="Calibri" panose="020F0502020204030204"/>
                <a:cs typeface="Arial" panose="020B0604020202020204" pitchFamily="34" charset="0"/>
              </a:rPr>
              <a:t>الحصول على مركز من العشر الأوائل في مسابقة اليونيسيف الدولية مع </a:t>
            </a:r>
            <a:r>
              <a:rPr lang="ar-EG" sz="2976" dirty="0" err="1">
                <a:solidFill>
                  <a:sysClr val="windowText" lastClr="000000"/>
                </a:solidFill>
                <a:latin typeface="Calibri" panose="020F0502020204030204"/>
                <a:cs typeface="Arial" panose="020B0604020202020204" pitchFamily="34" charset="0"/>
              </a:rPr>
              <a:t>ايناكتس</a:t>
            </a:r>
            <a:r>
              <a:rPr lang="ar-EG" sz="2976" dirty="0">
                <a:solidFill>
                  <a:sysClr val="windowText" lastClr="000000"/>
                </a:solidFill>
                <a:latin typeface="Calibri" panose="020F0502020204030204"/>
                <a:cs typeface="Arial" panose="020B0604020202020204" pitchFamily="34" charset="0"/>
              </a:rPr>
              <a:t> من اصل 66 فريق مشارك.</a:t>
            </a:r>
          </a:p>
          <a:p>
            <a:pPr marL="1204819" lvl="1" indent="-637845" algn="just" rtl="1">
              <a:spcBef>
                <a:spcPts val="1240"/>
              </a:spcBef>
              <a:buFont typeface="+mj-lt"/>
              <a:buAutoNum type="arabicPeriod"/>
              <a:defRPr/>
            </a:pPr>
            <a:r>
              <a:rPr lang="ar-EG" sz="2976" dirty="0">
                <a:solidFill>
                  <a:sysClr val="windowText" lastClr="000000"/>
                </a:solidFill>
                <a:latin typeface="Calibri" panose="020F0502020204030204"/>
                <a:cs typeface="Arial" panose="020B0604020202020204" pitchFamily="34" charset="0"/>
              </a:rPr>
              <a:t>المشاركة في كتابة بحث عملي عن ( تطبيقات النانوانزيم في مجال البيئة) (تحت النشر).</a:t>
            </a:r>
          </a:p>
          <a:p>
            <a:pPr marL="1204819" lvl="1" indent="-637845" algn="just" rtl="1">
              <a:spcBef>
                <a:spcPts val="1240"/>
              </a:spcBef>
              <a:buFont typeface="+mj-lt"/>
              <a:buAutoNum type="arabicPeriod"/>
              <a:defRPr/>
            </a:pPr>
            <a:r>
              <a:rPr lang="ar-EG" sz="2976" dirty="0">
                <a:solidFill>
                  <a:sysClr val="windowText" lastClr="000000"/>
                </a:solidFill>
                <a:latin typeface="Calibri" panose="020F0502020204030204"/>
                <a:cs typeface="Arial" panose="020B0604020202020204" pitchFamily="34" charset="0"/>
              </a:rPr>
              <a:t>المشاركة في كتابة بحث علمي عن (عن استخدام البولي لكتك اسيد كحامل للدواء في علاج السرطان).</a:t>
            </a:r>
          </a:p>
          <a:p>
            <a:pPr marL="1204819" lvl="1" indent="-637845" algn="just" rtl="1">
              <a:spcBef>
                <a:spcPts val="1240"/>
              </a:spcBef>
              <a:buFont typeface="+mj-lt"/>
              <a:buAutoNum type="arabicPeriod"/>
              <a:defRPr/>
            </a:pPr>
            <a:r>
              <a:rPr lang="ar-EG" sz="2976" dirty="0">
                <a:solidFill>
                  <a:sysClr val="windowText" lastClr="000000"/>
                </a:solidFill>
                <a:latin typeface="Calibri" panose="020F0502020204030204"/>
                <a:cs typeface="Arial" panose="020B0604020202020204" pitchFamily="34" charset="0"/>
              </a:rPr>
              <a:t>عضو في منظمة </a:t>
            </a:r>
            <a:r>
              <a:rPr lang="ar-EG" sz="2976" dirty="0" err="1">
                <a:solidFill>
                  <a:sysClr val="windowText" lastClr="000000"/>
                </a:solidFill>
                <a:latin typeface="Calibri" panose="020F0502020204030204"/>
                <a:cs typeface="Arial" panose="020B0604020202020204" pitchFamily="34" charset="0"/>
              </a:rPr>
              <a:t>ايناكتس</a:t>
            </a:r>
            <a:r>
              <a:rPr lang="ar-EG" sz="2976" dirty="0">
                <a:solidFill>
                  <a:sysClr val="windowText" lastClr="000000"/>
                </a:solidFill>
                <a:latin typeface="Calibri" panose="020F0502020204030204"/>
                <a:cs typeface="Arial" panose="020B0604020202020204" pitchFamily="34" charset="0"/>
              </a:rPr>
              <a:t> طنطا (</a:t>
            </a:r>
            <a:r>
              <a:rPr lang="en-US" sz="2976" dirty="0">
                <a:solidFill>
                  <a:sysClr val="windowText" lastClr="000000"/>
                </a:solidFill>
                <a:latin typeface="Calibri" panose="020F0502020204030204"/>
                <a:cs typeface="Arial" panose="020B0604020202020204" pitchFamily="34" charset="0"/>
              </a:rPr>
              <a:t>R&amp;D</a:t>
            </a:r>
            <a:r>
              <a:rPr lang="ar-EG" sz="2976" dirty="0">
                <a:solidFill>
                  <a:sysClr val="windowText" lastClr="000000"/>
                </a:solidFill>
                <a:latin typeface="Calibri" panose="020F0502020204030204"/>
                <a:cs typeface="Arial" panose="020B0604020202020204" pitchFamily="34" charset="0"/>
              </a:rPr>
              <a:t>).</a:t>
            </a:r>
          </a:p>
          <a:p>
            <a:pPr marL="1204819" lvl="1" indent="-637845" algn="just" rtl="1">
              <a:spcBef>
                <a:spcPts val="1240"/>
              </a:spcBef>
              <a:buFont typeface="+mj-lt"/>
              <a:buAutoNum type="arabicPeriod"/>
              <a:defRPr/>
            </a:pPr>
            <a:r>
              <a:rPr lang="ar-EG" sz="2976" dirty="0">
                <a:solidFill>
                  <a:sysClr val="windowText" lastClr="000000"/>
                </a:solidFill>
                <a:latin typeface="Calibri" panose="020F0502020204030204"/>
                <a:cs typeface="Arial" panose="020B0604020202020204" pitchFamily="34" charset="0"/>
              </a:rPr>
              <a:t>المشاركة ببوستر عن تأثير الغازات الدفيئة علي تغير المناخ في مؤتمر تمت إقامته بالتعاون بين  جامعة النيل  و جامعة بني سويف</a:t>
            </a:r>
          </a:p>
          <a:p>
            <a:pPr marL="1204819" lvl="1" indent="-637845" algn="just" rtl="1">
              <a:spcBef>
                <a:spcPts val="1240"/>
              </a:spcBef>
              <a:buFont typeface="+mj-lt"/>
              <a:buAutoNum type="arabicPeriod"/>
              <a:defRPr/>
            </a:pPr>
            <a:r>
              <a:rPr lang="ar-EG" sz="2976" dirty="0">
                <a:solidFill>
                  <a:sysClr val="windowText" lastClr="000000"/>
                </a:solidFill>
                <a:latin typeface="Calibri" panose="020F0502020204030204"/>
                <a:cs typeface="Arial" panose="020B0604020202020204" pitchFamily="34" charset="0"/>
              </a:rPr>
              <a:t>المشاركه ببوستر عن تطبيقات النانوانزيم في مجال البيئة في المؤتمر العلمي الاول بكلية العلوم جامعه طنطا.</a:t>
            </a:r>
          </a:p>
          <a:p>
            <a:pPr marL="1204819" lvl="1" indent="-637845" algn="just" rtl="1">
              <a:spcBef>
                <a:spcPts val="1240"/>
              </a:spcBef>
              <a:buFont typeface="+mj-lt"/>
              <a:buAutoNum type="arabicPeriod"/>
              <a:defRPr/>
            </a:pPr>
            <a:r>
              <a:rPr lang="ar-EG" sz="2976" dirty="0">
                <a:solidFill>
                  <a:sysClr val="windowText" lastClr="000000"/>
                </a:solidFill>
                <a:latin typeface="Calibri" panose="020F0502020204030204"/>
                <a:cs typeface="Arial" panose="020B0604020202020204" pitchFamily="34" charset="0"/>
              </a:rPr>
              <a:t>المشاركة ببوستر عن الهيدروجين الأخضر بالمنتدى البيئي بكليه العلوم جامعة طنطا.</a:t>
            </a:r>
            <a:endParaRPr lang="en-US" sz="2480" dirty="0">
              <a:solidFill>
                <a:sysClr val="windowText" lastClr="000000"/>
              </a:solidFill>
              <a:latin typeface="Calibri" panose="020F0502020204030204"/>
              <a:cs typeface="Arial" panose="020B0604020202020204" pitchFamily="34" charset="0"/>
            </a:endParaRPr>
          </a:p>
        </p:txBody>
      </p:sp>
      <p:sp>
        <p:nvSpPr>
          <p:cNvPr id="2" name="Subtitle 2">
            <a:extLst>
              <a:ext uri="{FF2B5EF4-FFF2-40B4-BE49-F238E27FC236}">
                <a16:creationId xmlns:a16="http://schemas.microsoft.com/office/drawing/2014/main" id="{4A55A2CC-B3CD-9AA2-37F2-0EAD7AB8329A}"/>
              </a:ext>
            </a:extLst>
          </p:cNvPr>
          <p:cNvSpPr>
            <a:spLocks noGrp="1"/>
          </p:cNvSpPr>
          <p:nvPr>
            <p:ph type="subTitle" idx="1"/>
          </p:nvPr>
        </p:nvSpPr>
        <p:spPr>
          <a:xfrm>
            <a:off x="258789" y="2719695"/>
            <a:ext cx="14601770" cy="658976"/>
          </a:xfrm>
        </p:spPr>
        <p:txBody>
          <a:bodyPr>
            <a:normAutofit fontScale="77500" lnSpcReduction="20000"/>
          </a:bodyPr>
          <a:lstStyle/>
          <a:p>
            <a:pPr algn="r" rtl="1"/>
            <a:r>
              <a:rPr lang="ar-EG" sz="3472" b="1" dirty="0">
                <a:solidFill>
                  <a:srgbClr val="C00000"/>
                </a:solidFill>
                <a:latin typeface="Arial" panose="020B0604020202020204" pitchFamily="34" charset="0"/>
                <a:cs typeface="Arial" panose="020B0604020202020204" pitchFamily="34" charset="0"/>
              </a:rPr>
              <a:t>المشاركين</a:t>
            </a:r>
            <a:r>
              <a:rPr lang="en-US" sz="3472" b="1" dirty="0">
                <a:solidFill>
                  <a:srgbClr val="C00000"/>
                </a:solidFill>
                <a:latin typeface="Arial" panose="020B0604020202020204" pitchFamily="34" charset="0"/>
                <a:cs typeface="Arial" panose="020B0604020202020204" pitchFamily="34" charset="0"/>
              </a:rPr>
              <a:t>:</a:t>
            </a:r>
            <a:r>
              <a:rPr lang="ar-EG" sz="3472" b="1" dirty="0">
                <a:solidFill>
                  <a:srgbClr val="C00000"/>
                </a:solidFill>
                <a:latin typeface="Arial" panose="020B0604020202020204" pitchFamily="34" charset="0"/>
                <a:cs typeface="Arial" panose="020B0604020202020204" pitchFamily="34" charset="0"/>
              </a:rPr>
              <a:t> </a:t>
            </a:r>
            <a:r>
              <a:rPr lang="ar-EG" b="1" dirty="0">
                <a:solidFill>
                  <a:srgbClr val="002060"/>
                </a:solidFill>
                <a:latin typeface="Arial" panose="020B0604020202020204" pitchFamily="34" charset="0"/>
                <a:cs typeface="Arial" panose="020B0604020202020204" pitchFamily="34" charset="0"/>
              </a:rPr>
              <a:t>شيماء النجار، شريف جامع، هاجر عبدالغني، مريم العنتري، فارس النجار، محمود رجب، عمر بسيوني</a:t>
            </a:r>
            <a:endParaRPr lang="en-US" b="1"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010283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211</TotalTime>
  <Words>493</Words>
  <Application>Microsoft Office PowerPoint</Application>
  <PresentationFormat>Custom</PresentationFormat>
  <Paragraphs>49</Paragraphs>
  <Slides>5</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5</vt:i4>
      </vt:variant>
    </vt:vector>
  </HeadingPairs>
  <TitlesOfParts>
    <vt:vector size="13" baseType="lpstr">
      <vt:lpstr>Arial</vt:lpstr>
      <vt:lpstr>Calibri</vt:lpstr>
      <vt:lpstr>Calibri Light</vt:lpstr>
      <vt:lpstr>Encode Sans</vt:lpstr>
      <vt:lpstr>Istok Web</vt:lpstr>
      <vt:lpstr>Poppins</vt:lpstr>
      <vt:lpstr>Poppins ExtraBold</vt:lpstr>
      <vt:lpstr>Office Theme</vt:lpstr>
      <vt:lpstr> انتاج الهيدروجين الأخضر بواسطة الطرق الحيوية   </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mohamed adel</dc:creator>
  <cp:lastModifiedBy>Mohamed Elmelegy</cp:lastModifiedBy>
  <cp:revision>14</cp:revision>
  <dcterms:created xsi:type="dcterms:W3CDTF">2022-09-29T13:35:57Z</dcterms:created>
  <dcterms:modified xsi:type="dcterms:W3CDTF">2022-10-21T07:50:55Z</dcterms:modified>
</cp:coreProperties>
</file>