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828" y="26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9493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1186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211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19947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974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1965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2634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716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925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490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99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pPr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pPr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95794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555882"/>
            <a:ext cx="13040439" cy="5888464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(مثال: الاسم، الوظيفة، الخلفية العلمية، الخبرات)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اشرف مشرف حسين عبيد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مدير ادارة البيئة بمحافظة سوهاج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بكالوريوس علوم كيمياء خاصة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العمل بالمجال </a:t>
            </a:r>
            <a:r>
              <a:rPr lang="ar-EG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البيئى</a:t>
            </a: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منذ عام 2002 وعضو وحدة التنفيذ المحلية لبرنامج التنمية المحلية 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(اسم المشروع، فكرته، الفئة المستفيدة من المشروع، الميزة التنافسية للمشروع)</a:t>
            </a:r>
          </a:p>
          <a:p>
            <a:pPr algn="r" rtl="1">
              <a:defRPr/>
            </a:pP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اسم المشروع :</a:t>
            </a:r>
            <a:r>
              <a:rPr lang="ar-EG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قرى مبادرة حياة كريمة </a:t>
            </a:r>
            <a:r>
              <a:rPr lang="ar-EG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وباقى</a:t>
            </a:r>
            <a:r>
              <a:rPr lang="ar-EG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مراكز المحافظة  ( </a:t>
            </a: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تحويل سيارات نقل القمامة الى العمل بالغاز الطبيعي وإنشاء نظام رقمي لتتبع سيارات نقل القمامة ) </a:t>
            </a:r>
          </a:p>
          <a:p>
            <a:pPr algn="r" rtl="1">
              <a:defRPr/>
            </a:pPr>
            <a:r>
              <a:rPr lang="ar-EG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الفئة المستفيدة من المشروع : جميع </a:t>
            </a: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مواطني  قرى حياة كريمة </a:t>
            </a:r>
            <a:r>
              <a:rPr lang="ar-EG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وباقى</a:t>
            </a:r>
            <a:r>
              <a:rPr lang="ar-EG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المحافظة</a:t>
            </a:r>
          </a:p>
          <a:p>
            <a:pPr algn="r" rtl="1">
              <a:defRPr/>
            </a:pPr>
            <a:r>
              <a:rPr lang="ar-EG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الميزة التنافسية للمشروع :  ( يتضمن متابعة قيادة سيارات نقل القمامة واستهلاك الوقود وتحديد مواقعها والصيانة الدورية لها وضمان عدم القاء القمامة </a:t>
            </a:r>
            <a:r>
              <a:rPr lang="ar-EG" dirty="0" err="1">
                <a:solidFill>
                  <a:sysClr val="windowText" lastClr="000000"/>
                </a:solidFill>
                <a:cs typeface="Arial" panose="020B0604020202020204" pitchFamily="34" charset="0"/>
              </a:rPr>
              <a:t>فى</a:t>
            </a:r>
            <a:r>
              <a:rPr lang="ar-EG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الاماكن غير المخصصة وحرقها </a:t>
            </a:r>
            <a:endParaRPr lang="en-US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 (مثال: عدد الوظائف التي سيوفرها المشروع، أثره في تقليل الانبعاثات الضارة،....)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المشروع عبارة عن تحويل سيارات نقل القمامة والمخلفات من السولار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الغاز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الطبيعى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لتقليل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الانبعاثات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الكربونية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التى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تؤدى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ارتفاع درجة الحرارة والتغيرات المناخية مع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انشاء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نظام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رقمى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لرصد ومراقبة سيارات نقل المخلفات لضمان وصولها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مصانع التدوير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او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المدافن الصحية مما يؤدى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توفير ما لا يقل عن 100 فرصة عمل ويساهم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فى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توفير البيئة الصحية للمواطنين ويقلل من ظهور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الامراض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لم يبدأ التنفيذ وفى حالة وجود تمويل للمشروع سيتم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البدأ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خلال 6 </a:t>
            </a:r>
            <a:r>
              <a:rPr lang="ar-EG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اشهر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ويتم الانتهاء منه وتشغيله خلال عام واحد فقط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251</Words>
  <Application>Microsoft Office PowerPoint</Application>
  <PresentationFormat>Custom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9</cp:revision>
  <dcterms:created xsi:type="dcterms:W3CDTF">2022-09-29T13:35:57Z</dcterms:created>
  <dcterms:modified xsi:type="dcterms:W3CDTF">2022-10-22T02:30:28Z</dcterms:modified>
</cp:coreProperties>
</file>