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7"/>
  </p:notesMasterIdLst>
  <p:handoutMasterIdLst>
    <p:handoutMasterId r:id="rId8"/>
  </p:handoutMasterIdLst>
  <p:sldIdLst>
    <p:sldId id="305" r:id="rId2"/>
    <p:sldId id="308" r:id="rId3"/>
    <p:sldId id="309" r:id="rId4"/>
    <p:sldId id="310" r:id="rId5"/>
    <p:sldId id="312" r:id="rId6"/>
  </p:sldIdLst>
  <p:sldSz cx="15119350" cy="1069181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8" autoAdjust="0"/>
    <p:restoredTop sz="94660" autoAdjust="0"/>
  </p:normalViewPr>
  <p:slideViewPr>
    <p:cSldViewPr>
      <p:cViewPr varScale="1">
        <p:scale>
          <a:sx n="56" d="100"/>
          <a:sy n="56" d="100"/>
        </p:scale>
        <p:origin x="750" y="84"/>
      </p:cViewPr>
      <p:guideLst>
        <p:guide orient="horz" pos="336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7792-3807-4F04-B3E9-6F43C53EDC55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2859-AE8B-4A84-8FFB-B7A4344F8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7CFB3-8502-40DD-979E-246E009EDF87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5EEC8-FA14-49FF-91E3-C5D66FF5E6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9596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1pPr>
    <a:lvl2pPr marL="737418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2pPr>
    <a:lvl3pPr marL="1474836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3pPr>
    <a:lvl4pPr marL="2212254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4pPr>
    <a:lvl5pPr marL="2949672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5pPr>
    <a:lvl6pPr marL="3687089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4424507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5161925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5899343" algn="l" defTabSz="1474836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B139-9F74-E394-4959-A402C836B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4D145-4AC8-93ED-13FB-E85C690CE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251DC-5B92-6C7C-C3CF-8FAFA066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5A14-3036-454E-BA53-8F1243233F59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FB2F1-1FD2-4763-9D40-B5412C9B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FEF4-40F9-61C2-6B35-792352B1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A0E8-6442-BED5-2851-BA1FC3BF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8818-4622-2CF0-48F1-66460EF0B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CB5B-C362-052F-702F-9CEF84C0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E9DA4-96C7-425D-A296-44DE34D1F990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A2915-2C77-5350-E04C-2827C8F8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BFAC-7B8E-B51A-C1EA-BA9FA0B3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4CA677-1E51-CD81-11F2-9992D09B9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8DA3F-0353-9026-CB49-89805B48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BBDA8-6643-C5EE-2B47-368F477A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AE2F-7A6A-41E6-8EAB-83CD04C85975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371D-7F92-275E-4D4F-1F19F422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2B965-F28B-8604-7F0B-99678753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DE76-96D7-B03F-EB90-E5BD998C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3C06-A567-7DC7-CEE6-2A42AC74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F42A0-B7E5-35BA-DC1A-88A7DE84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A525-A175-4350-ACF7-D91846C7DA05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29E0E-5EFA-746D-BDEF-C2BE4403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F79E1-C544-4B90-5B25-1081A4B1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0200-3DE7-13D0-1BED-54E1EB88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73D5B-E4F7-2135-F3F9-1D4582057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C3AC8-3757-2B97-3900-E6996929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683B-A9AD-4A0E-A415-4E11835FB705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BA4FE-ACF4-878C-8907-38840D4E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A0C4-170B-4566-E592-9AFB9AF6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80A2-042B-DF89-2CF1-F0773639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6D9DD-CC10-5DBC-87A2-5402FC5B0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A899F-C41D-CC6D-1D34-9CA4778BB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8860D-B1DF-FAB7-305E-0A75C9F0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4231-793E-4D7A-8C11-CF9E3C7626A1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22FAA-848B-95BD-2400-E68914AC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97823-208F-1BEF-C0AD-09E13B1A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65CF-A167-90D2-D9DB-E75F8924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D7C92-9A10-6C4A-237F-C62516160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3BB53-5F8C-73ED-6FBC-2AD2AD53D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3E0DE-428F-96F5-F6E0-BB1D3003F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47664D-E689-4C27-85DC-8E990E0F1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7AAD7-945C-AC21-40AD-716F5B19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CC03-3152-4883-8119-939C6F54583F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3D159A-AC15-A430-E644-19B315B7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AD0D8E-16F9-27E9-0154-C8E51DE2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61F4-11D4-7695-643B-094745B6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C1B68-0DA7-D0F1-E035-25A66F57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0E466-80BE-4C51-A1F7-677BFAC746AE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0EBB9-B014-D904-EB77-8117EEE3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52219-AABE-6BA9-BB18-22CB562A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455EF-122C-BEFF-7676-DDF7C938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EBDC-B889-4205-9739-D4C95163AED2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77A8D-38B5-FBCB-5038-A7D1F96F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A1DE-9A55-533F-CFC5-B761CEE4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DEFA4-EFB3-D316-27B9-D51956F0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057C-79F7-65FD-90A0-18E8D776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CCBF7-EAA5-8FC6-5C3A-D6B39CDEA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7C303-D307-2A42-4D2A-6FAEDFB1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BE82-2A4E-4782-8B22-99688FADA508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776B5-D68D-335F-5C96-19E27664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50FF9E-22D8-C434-6568-F06FE6DE6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0BF0-162E-29F5-C067-1F3C5E97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686D5-3227-FDC8-9C3A-6537CD08A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2B204-24A6-7588-1D86-1EF65E1D3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B0682-6827-0290-4C87-D3FE5FEB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A46E-AAD7-4F80-BD8C-F47ACC99E241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05DEC-89C7-0DD7-3093-CEBAF499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6B9DF-FF4D-96A7-4C5C-CC28D819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3C830-C24C-1DE9-CA33-6FD491DA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1EFB6-127D-0342-E194-8EE3D84F5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D831F-3F21-20EF-FA6E-0BF11A11F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A6EF3-CAA2-4BA4-9239-D1C7B469CDAE}" type="datetime1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C971C-2BB6-89AA-2FF6-AFAE44286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138A-78F9-4AD3-59B8-7E986936F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6391-7004-4450-A356-38523D5C6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1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873" y="475191"/>
            <a:ext cx="14114678" cy="3312482"/>
          </a:xfrm>
        </p:spPr>
        <p:txBody>
          <a:bodyPr/>
          <a:lstStyle/>
          <a:p>
            <a:pPr algn="ctr" rtl="1"/>
            <a:r>
              <a:rPr lang="ar-EG" sz="5612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جمعية قرية الأمل للتنمية التأهيل الاجتماعي للمعاقين  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135" y="9385036"/>
            <a:ext cx="8399074" cy="712789"/>
          </a:xfrm>
        </p:spPr>
        <p:txBody>
          <a:bodyPr>
            <a:normAutofit/>
          </a:bodyPr>
          <a:lstStyle/>
          <a:p>
            <a:r>
              <a:rPr lang="ar-EG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مشهرة برقم 1361 لسنة 2000 بوزارة التضامن الاجتماعي</a:t>
            </a:r>
            <a:r>
              <a:rPr lang="ar-EG" b="1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5354" y="8488091"/>
            <a:ext cx="9606433" cy="78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526" dirty="0"/>
              <a:t> </a:t>
            </a:r>
            <a:r>
              <a:rPr lang="ar-EG" sz="43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جمعية أهلية غير هادفة للربح</a:t>
            </a:r>
            <a:r>
              <a:rPr lang="ar-EG" sz="4365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83" y="2886563"/>
            <a:ext cx="6656706" cy="5601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52" y="3353347"/>
            <a:ext cx="3920933" cy="4667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299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475" y="2526506"/>
            <a:ext cx="12830175" cy="1544373"/>
          </a:xfrm>
        </p:spPr>
        <p:txBody>
          <a:bodyPr/>
          <a:lstStyle/>
          <a:p>
            <a:pPr algn="ctr"/>
            <a:r>
              <a:rPr lang="ar-EG" dirty="0"/>
              <a:t> انطلقت الفكرة من خلال: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587" y="4096392"/>
            <a:ext cx="12830175" cy="5763835"/>
          </a:xfrm>
        </p:spPr>
        <p:txBody>
          <a:bodyPr/>
          <a:lstStyle/>
          <a:p>
            <a:pPr algn="r" rtl="1"/>
            <a:r>
              <a:rPr lang="ar-EG" b="1" dirty="0"/>
              <a:t>تطوير الصوبات الزراعية الموجودة  بقرية الامل ببرج العرب التابعة للجمعية .</a:t>
            </a:r>
          </a:p>
          <a:p>
            <a:pPr marL="0" indent="0" algn="r" rtl="1">
              <a:buNone/>
            </a:pPr>
            <a:endParaRPr lang="ar-EG" b="1" dirty="0"/>
          </a:p>
          <a:p>
            <a:pPr algn="r" rtl="1"/>
            <a:r>
              <a:rPr lang="ar-EG" b="1" dirty="0"/>
              <a:t>انشاء وحدة تبريد مكونة من مراوح  او مبردات صحراوية بنظام رفع الماتور من خلال بنظام  جهاز التحكم  بواسطة أجهزة متخصص خلال 24 ساعة على حسب رؤية المختص او احتياج النبات . </a:t>
            </a:r>
          </a:p>
          <a:p>
            <a:pPr algn="r" rtl="1"/>
            <a:endParaRPr lang="ar-EG" b="1" dirty="0"/>
          </a:p>
          <a:p>
            <a:pPr algn="r" rtl="1"/>
            <a:r>
              <a:rPr lang="ar-EG" b="1" dirty="0"/>
              <a:t>باستخدام الطاقة المولدة من منظومة الطاقة الشمسية المتواجدة بقرية الامل.. حيث يتم الاستفادة من الطاقة النظيفة المتجددة لتشغيل  الوحدة الحرارية  </a:t>
            </a:r>
            <a:r>
              <a:rPr lang="en-US" b="1" dirty="0"/>
              <a:t>shoebox heat pump </a:t>
            </a:r>
            <a:r>
              <a:rPr lang="ar-EG" b="1" dirty="0"/>
              <a:t>و التي تتكون من  كمبرسور و مبدلات حرارية ، لوحة كهرباء و طرومبة المياه و لوحات تحكم بحساسات لحركة المياه.......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2731" y="1484062"/>
            <a:ext cx="6533885" cy="95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5612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فكرة المشروع </a:t>
            </a:r>
            <a:endParaRPr lang="en-US" sz="5612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653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308" y="8672248"/>
            <a:ext cx="12830175" cy="154437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4833" b="1" dirty="0">
                <a:solidFill>
                  <a:schemeClr val="tx1"/>
                </a:solidFill>
              </a:rPr>
              <a:t>نظام ال</a:t>
            </a:r>
            <a:br>
              <a:rPr lang="ar-EG" sz="4833" b="1" dirty="0">
                <a:solidFill>
                  <a:schemeClr val="tx1"/>
                </a:solidFill>
              </a:rPr>
            </a:br>
            <a:r>
              <a:rPr lang="en-US" sz="4833" b="1" dirty="0">
                <a:solidFill>
                  <a:schemeClr val="tx1"/>
                </a:solidFill>
              </a:rPr>
              <a:t>Shoe</a:t>
            </a:r>
            <a:r>
              <a:rPr lang="ar-EG" sz="4833" b="1" dirty="0">
                <a:solidFill>
                  <a:schemeClr val="tx1"/>
                </a:solidFill>
              </a:rPr>
              <a:t> </a:t>
            </a:r>
            <a:r>
              <a:rPr lang="en-US" sz="4833" b="1" dirty="0">
                <a:solidFill>
                  <a:schemeClr val="tx1"/>
                </a:solidFill>
              </a:rPr>
              <a:t>box</a:t>
            </a:r>
            <a:r>
              <a:rPr lang="ar-EG" sz="4833" b="1" dirty="0">
                <a:solidFill>
                  <a:schemeClr val="tx1"/>
                </a:solidFill>
              </a:rPr>
              <a:t> </a:t>
            </a:r>
            <a:r>
              <a:rPr lang="en-US" sz="4833" b="1" dirty="0">
                <a:solidFill>
                  <a:schemeClr val="tx1"/>
                </a:solidFill>
              </a:rPr>
              <a:t>heat pump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7" y="1919690"/>
            <a:ext cx="6234169" cy="672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99" y="3801534"/>
            <a:ext cx="6622984" cy="295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56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88" y="7484268"/>
            <a:ext cx="12830175" cy="154437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3742" b="1" dirty="0">
                <a:solidFill>
                  <a:schemeClr val="tx1"/>
                </a:solidFill>
              </a:rPr>
              <a:t>جهاز تحكم في درجة الحرارة ومنظم حراري للصوب الزراعية رقمي ثنائي الترحيل طراز </a:t>
            </a:r>
            <a:r>
              <a:rPr lang="en-US" sz="3742" b="1" dirty="0">
                <a:solidFill>
                  <a:schemeClr val="tx1"/>
                </a:solidFill>
              </a:rPr>
              <a:t>ITC-308S </a:t>
            </a:r>
            <a:r>
              <a:rPr lang="ar-EG" sz="3742" b="1" dirty="0">
                <a:solidFill>
                  <a:schemeClr val="tx1"/>
                </a:solidFill>
              </a:rPr>
              <a:t>من انكبيرد لاجهزة التسخين والتبريد مسبقة التسليك المزودة بمجس استشعار...</a:t>
            </a:r>
            <a:endParaRPr lang="en-US" sz="3742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22" y="1973366"/>
            <a:ext cx="8774906" cy="55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790" y="2138362"/>
            <a:ext cx="12830175" cy="7603067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ان   يتم اعادة تطبيق هذا النموذج  على نطاق صغير لمجموعة من صغار المزارعين  بمنطقة بهيج و القري التابعة لها  من خلال البدا بتدريبات العملي  بمقر الجمعية قرية الامل ببرج العرب  لتصبح بيت خبرة  و نموذج فريد .</a:t>
            </a:r>
          </a:p>
          <a:p>
            <a:pPr marL="0" indent="0" algn="r" rtl="1">
              <a:buNone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EG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بالاضافة الي </a:t>
            </a: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عقد دوارت تدربيبة للسيدات  منطقة بهيج  و القري التابعة لها فى اطار التمكين الاقتصادي لهن فى مجال الزراعات الصغيرة ( الاسطح و البلكونات) و امدادهن بالخامات الزراعية المطلوب لتنفيذ ذلك </a:t>
            </a:r>
          </a:p>
          <a:p>
            <a:pPr marL="0" indent="0" algn="r" rtl="1">
              <a:buNone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نظرا انه لدي الجمعية حصر  بالاشخاص من ذوي الاعاقة و اسرهم فسيتم </a:t>
            </a:r>
          </a:p>
          <a:p>
            <a:pPr marL="0" indent="0" algn="r" rtl="1">
              <a:buNone/>
            </a:pPr>
            <a:r>
              <a:rPr lang="ar-EG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ادماج هذه الفئة ضمن المستفدين للحصول على مميزات و مخرجات المشروع حيث انهم اكتر احتياجا لغذاء صحي نظيف   و خصوصا  مرضي الفنيل كيتون يوريا مرضي التمثيل الغذائي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PKU</a:t>
            </a:r>
          </a:p>
          <a:p>
            <a:pPr marL="0" indent="0" algn="r" rtl="1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C6391-7004-4450-A356-38523D5C6B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1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267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جمعية قرية الأمل للتنمية التأهيل الاجتماعي للمعاقين   </vt:lpstr>
      <vt:lpstr> انطلقت الفكرة من خلال:</vt:lpstr>
      <vt:lpstr>نظام ال Shoe box heat pump </vt:lpstr>
      <vt:lpstr>جهاز تحكم في درجة الحرارة ومنظم حراري للصوب الزراعية رقمي ثنائي الترحيل طراز ITC-308S من انكبيرد لاجهزة التسخين والتبريد مسبقة التسليك المزودة بمجس استشعار...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web2</dc:creator>
  <cp:lastModifiedBy>Mohamed Elmelegy</cp:lastModifiedBy>
  <cp:revision>138</cp:revision>
  <dcterms:created xsi:type="dcterms:W3CDTF">2019-07-25T08:15:24Z</dcterms:created>
  <dcterms:modified xsi:type="dcterms:W3CDTF">2022-10-19T20:25:27Z</dcterms:modified>
</cp:coreProperties>
</file>