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0" r:id="rId4"/>
    <p:sldId id="265" r:id="rId5"/>
    <p:sldId id="266" r:id="rId6"/>
    <p:sldId id="267" r:id="rId7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8435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0793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183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8407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8793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3634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864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861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4734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488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928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2677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759821" y="4123427"/>
            <a:ext cx="11339513" cy="4851084"/>
          </a:xfrm>
        </p:spPr>
        <p:txBody>
          <a:bodyPr>
            <a:normAutofit fontScale="90000"/>
          </a:bodyPr>
          <a:lstStyle/>
          <a:p>
            <a:r>
              <a:rPr lang="ar-EG" b="1" dirty="0"/>
              <a:t>شركة (موزفيبر) لتدوير مخلفات الموز لإنتاج الأثاث والأدوات المنزلية</a:t>
            </a:r>
            <a:br>
              <a:rPr lang="en-US" b="1" dirty="0"/>
            </a:b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761784" y="3479493"/>
            <a:ext cx="2870891" cy="650697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الاســــــــم      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488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الوظيفــــة     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الخلفية العلمية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rtl="1">
              <a:buNone/>
              <a:defRPr/>
            </a:pPr>
            <a:endParaRPr lang="ar-EG" sz="223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الخبرات        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5255" y="3479493"/>
            <a:ext cx="11300610" cy="626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ar-EG" sz="3472" b="1" dirty="0"/>
              <a:t>أ/ محمد عبدالرحيم إبراهيم محمد 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3406" y="4606063"/>
            <a:ext cx="11392460" cy="573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شريك مؤسس ومدير مشتريات وإنتاج.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92" y="5492236"/>
            <a:ext cx="11484346" cy="573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بكالوريوس تجارة / شعبة اقتصاد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3406" y="6541531"/>
            <a:ext cx="11484346" cy="24305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ـ رائد أعمال.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ـ مسئول توريد وإدارة مزارع الموز بقنا.</a:t>
            </a:r>
          </a:p>
          <a:p>
            <a:pPr algn="r" rtl="1"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ـ دورات تدريبية في مجال البحث والتسويق والتطوير الوظيفي وإدارة فرق العمل وريادة الأعمال للشركات الناشئة والاقتصاد الأخضر والدائري.</a:t>
            </a:r>
          </a:p>
        </p:txBody>
      </p:sp>
    </p:spTree>
    <p:extLst>
      <p:ext uri="{BB962C8B-B14F-4D97-AF65-F5344CB8AC3E}">
        <p14:creationId xmlns:p14="http://schemas.microsoft.com/office/powerpoint/2010/main" val="360397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848581" y="2717139"/>
            <a:ext cx="2870891" cy="418030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فكرة المشروع 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الفئة المستفيدة 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6614" y="3312040"/>
            <a:ext cx="11300610" cy="11609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ar-EG" sz="3472" b="1" dirty="0"/>
              <a:t>إعادة تدوير مخلفات شجر الموز لاستخدامه في الصناعة اليدوية للأثاث الداخلي والخارجي والأدوات المنزلية.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0689" y="4591685"/>
            <a:ext cx="11547893" cy="2397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r" rtl="1"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chemeClr val="tx1"/>
                </a:solidFill>
              </a:rPr>
              <a:t>الفتيات والسيدات من القرى الأكثر احتياجا.</a:t>
            </a:r>
          </a:p>
          <a:p>
            <a:pPr marL="566974" indent="-566974" algn="r" rtl="1"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chemeClr val="tx1"/>
                </a:solidFill>
              </a:rPr>
              <a:t>مساعدة صغار المزارعين على إعادة التدوير لمخلفات الموز.</a:t>
            </a:r>
          </a:p>
          <a:p>
            <a:pPr marL="566974" indent="-566974" algn="r" rtl="1"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chemeClr val="tx1"/>
                </a:solidFill>
              </a:rPr>
              <a:t>الأسر المستفيدة من شراء منتجات المشروع .</a:t>
            </a:r>
          </a:p>
          <a:p>
            <a:pPr marL="566974" indent="-566974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ar-EG" sz="3472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34146D-5F92-A015-D777-3275F7FE1C9C}"/>
              </a:ext>
            </a:extLst>
          </p:cNvPr>
          <p:cNvSpPr txBox="1"/>
          <p:nvPr/>
        </p:nvSpPr>
        <p:spPr>
          <a:xfrm>
            <a:off x="405594" y="6558774"/>
            <a:ext cx="11484346" cy="2840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منتجات يدوية منزلية ووحدات إضاءة وتخزين وزينة من ورق الموز المعاد تدويره تتميز بتفصيلات ونقوش فريدة.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سعر منافس وفترة عمر أطول من نظيرتها بالأسواق.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توفير منتجات محلية عالية الجودة بديلاً للمستورد. </a:t>
            </a:r>
          </a:p>
          <a:p>
            <a:pPr algn="justLow" rtl="1">
              <a:buClr>
                <a:srgbClr val="00B050"/>
              </a:buClr>
            </a:pPr>
            <a:endParaRPr lang="ar-EG" sz="2976" b="1" dirty="0"/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endParaRPr lang="ar-EG" sz="2976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4CF2502-91C6-B4D9-AF49-DC169480794F}"/>
              </a:ext>
            </a:extLst>
          </p:cNvPr>
          <p:cNvSpPr txBox="1">
            <a:spLocks/>
          </p:cNvSpPr>
          <p:nvPr/>
        </p:nvSpPr>
        <p:spPr>
          <a:xfrm>
            <a:off x="11869260" y="6576472"/>
            <a:ext cx="2870891" cy="6400180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الميزة التنافسية: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3690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4" y="2258747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الاقتصادي: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68338" y="2733634"/>
            <a:ext cx="8896437" cy="38806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نموذج اقتصادي تنموي كثيف العمالة قابل للتكرار.</a:t>
            </a:r>
          </a:p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الحد من الاستيراد وتوفير العملة الأجنبية.</a:t>
            </a:r>
          </a:p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التمكين الاقتصادي وتوفير حوالى ( 1000) فرصة عمل مباشرة وغير مباشرة.</a:t>
            </a:r>
          </a:p>
          <a:p>
            <a:pPr marL="566974" indent="-566974" algn="r" rtl="1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rgbClr val="00B050"/>
                </a:solidFill>
              </a:rPr>
              <a:t>محققاً هدفين من أهداف التنمية الأممية المستدامة.</a:t>
            </a:r>
          </a:p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endParaRPr lang="ar-EG" sz="3472" b="1" dirty="0"/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697" y="2669871"/>
            <a:ext cx="2275659" cy="1472393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232" y="4298541"/>
            <a:ext cx="2320588" cy="149368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1258-D874-58E9-4E40-2ABAA43B5FA8}"/>
              </a:ext>
            </a:extLst>
          </p:cNvPr>
          <p:cNvSpPr txBox="1">
            <a:spLocks/>
          </p:cNvSpPr>
          <p:nvPr/>
        </p:nvSpPr>
        <p:spPr>
          <a:xfrm>
            <a:off x="11964774" y="5480029"/>
            <a:ext cx="2882568" cy="125838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الاجتماعي: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048E20-EA10-6909-47EC-E88BBAF228A6}"/>
              </a:ext>
            </a:extLst>
          </p:cNvPr>
          <p:cNvSpPr txBox="1"/>
          <p:nvPr/>
        </p:nvSpPr>
        <p:spPr>
          <a:xfrm>
            <a:off x="2745415" y="6047539"/>
            <a:ext cx="9192757" cy="397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إتاحة فرص عمل لائقة للمرأة الريفية.</a:t>
            </a:r>
          </a:p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الحد من ظاهرة الهجرة الداخلية.</a:t>
            </a:r>
          </a:p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رفع الوعى الاجتماعي للمرأة من خلال البرامج التدريبية والتوعوية.</a:t>
            </a:r>
          </a:p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إحياء التراث الشعبي والفرعوني من خلال التصميمات.</a:t>
            </a:r>
          </a:p>
          <a:p>
            <a:pPr marL="566974" indent="-566974" algn="r" rtl="1">
              <a:lnSpc>
                <a:spcPct val="12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 استجابة (600) مزارع لفكرة المشروع.</a:t>
            </a:r>
          </a:p>
          <a:p>
            <a:pPr marL="566974" indent="-566974" algn="r" rtl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976" b="1" dirty="0">
                <a:solidFill>
                  <a:srgbClr val="00B050"/>
                </a:solidFill>
              </a:rPr>
              <a:t>محققاً هدفين من أهداف التنمية المستدامة الأممية.</a:t>
            </a:r>
          </a:p>
          <a:p>
            <a:pPr algn="r" rtl="1">
              <a:lnSpc>
                <a:spcPct val="120000"/>
              </a:lnSpc>
              <a:buClr>
                <a:schemeClr val="accent6"/>
              </a:buClr>
            </a:pPr>
            <a:endParaRPr lang="ar-EG" sz="3472" b="1" dirty="0"/>
          </a:p>
        </p:txBody>
      </p:sp>
      <p:pic>
        <p:nvPicPr>
          <p:cNvPr id="10" name="Picture 8" descr="https://upload.wikimedia.org/wikipedia/commons/thumb/b/ba/Sustainable_Development_Goal_10-ar.png/800px-Sustainable_Development_Goal_10-ar.png">
            <a:extLst>
              <a:ext uri="{FF2B5EF4-FFF2-40B4-BE49-F238E27FC236}">
                <a16:creationId xmlns:a16="http://schemas.microsoft.com/office/drawing/2014/main" id="{CFB5FFF0-9B2B-38CB-F751-6A4D2466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26" y="7808705"/>
            <a:ext cx="2320588" cy="1621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upload.wikimedia.org/wikipedia/commons/thumb/0/03/Sustainable_Development_Goal_1-ar.png/800px-Sustainable_Development_Goal_1-ar.png">
            <a:extLst>
              <a:ext uri="{FF2B5EF4-FFF2-40B4-BE49-F238E27FC236}">
                <a16:creationId xmlns:a16="http://schemas.microsoft.com/office/drawing/2014/main" id="{3BCC6F54-621F-836B-8D70-B2DC09B0B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37" y="6131247"/>
            <a:ext cx="2320588" cy="149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20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446173" y="2717139"/>
            <a:ext cx="2882568" cy="917285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البيـــــــئي: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98798" y="2910833"/>
            <a:ext cx="8321754" cy="5502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إعادة تدوير المخلفات الزراعية للحد من انبعاث غازات الاحتباس الحرارى الناتجة عن حرق مخلفات الموز.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الحفاظ على الموارد الطبيعية والحد من تلوث المياه.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العمل على الإدارة المتكاملة للمخلفات المتولدة وإعادة تدويرها. 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زيادة الرقعة الزراعية وذلك باستثمار المساحات المهدرة في(تشوين) مخلفات أشجار الموز.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976" b="1" dirty="0">
                <a:solidFill>
                  <a:srgbClr val="00B050"/>
                </a:solidFill>
              </a:rPr>
              <a:t>محققًا هدفين من أهداف التنمية الأممية المستدامة.</a:t>
            </a:r>
          </a:p>
        </p:txBody>
      </p:sp>
      <p:pic>
        <p:nvPicPr>
          <p:cNvPr id="2050" name="Picture 2" descr="https://upload.wikimedia.org/wikipedia/commons/thumb/1/11/Sustainable_Development_Goal_13-ar.png/800px-Sustainable_Development_Goal_13-a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09" y="3212871"/>
            <a:ext cx="2175900" cy="1450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09" y="4889973"/>
            <a:ext cx="2175900" cy="161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98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533" y="985743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574" y="1033011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051" y="787673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0912352" y="2845919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ما تــــم تنفيذه: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954054" y="2867941"/>
            <a:ext cx="11866407" cy="4100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تأسيس شركة ذات مسئولية محدودة.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إنشاء وتطوير ورشة تشغيل يدوي لورق الموز.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تدريب الفتيات على التقنيات الحديثة للجدل والتضفير.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تدريب وتأهيل عدد من الفتيات والشباب على جمع ومعالجة ورق الموز.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إنشاء ورشة تصنيع هياكل المعادن وقوالب التشغيل.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إنشاء أحواض معالجة ورق الموز.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تصميمات حديثة تواكب متطلبات السوق.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ابتكار ماكينة لمعالجة وعصر ورق الموز.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0EAE0-604D-7DD9-2E2D-0F5105B45FD6}"/>
              </a:ext>
            </a:extLst>
          </p:cNvPr>
          <p:cNvSpPr txBox="1">
            <a:spLocks/>
          </p:cNvSpPr>
          <p:nvPr/>
        </p:nvSpPr>
        <p:spPr>
          <a:xfrm>
            <a:off x="11447190" y="6968551"/>
            <a:ext cx="2882568" cy="1836478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488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الخطط المستقبلية: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FFFE6F-66CD-2B60-3D11-B81FD245B7CC}"/>
              </a:ext>
            </a:extLst>
          </p:cNvPr>
          <p:cNvSpPr txBox="1"/>
          <p:nvPr/>
        </p:nvSpPr>
        <p:spPr>
          <a:xfrm>
            <a:off x="-954054" y="7375421"/>
            <a:ext cx="11866407" cy="19241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تطوير المنتجات والتصميمات طبقًا لمتطلبات السوق.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تكرار النموذج في القرى المجاورة.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تطوير الموقع الإلكتروني للشركة ليصل إلى العالمية.</a:t>
            </a:r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2976" b="1" dirty="0">
                <a:solidFill>
                  <a:sysClr val="windowText" lastClr="000000"/>
                </a:solidFill>
              </a:rPr>
              <a:t>تطوير ورش المعالجة والإنتاج لتحسين الجودة.</a:t>
            </a:r>
          </a:p>
        </p:txBody>
      </p:sp>
    </p:spTree>
    <p:extLst>
      <p:ext uri="{BB962C8B-B14F-4D97-AF65-F5344CB8AC3E}">
        <p14:creationId xmlns:p14="http://schemas.microsoft.com/office/powerpoint/2010/main" val="5890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621</TotalTime>
  <Words>398</Words>
  <Application>Microsoft Office PowerPoint</Application>
  <PresentationFormat>Custom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شركة (موزفيبر) لتدوير مخلفات الموز لإنتاج الأثاث والأدوات المنزلية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112</cp:revision>
  <dcterms:created xsi:type="dcterms:W3CDTF">2022-09-29T13:35:57Z</dcterms:created>
  <dcterms:modified xsi:type="dcterms:W3CDTF">2022-10-22T02:55:45Z</dcterms:modified>
</cp:coreProperties>
</file>