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ar-EG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766763"/>
            <a:ext cx="5426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1pPr>
    <a:lvl2pPr marL="619460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2pPr>
    <a:lvl3pPr marL="1238921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3pPr>
    <a:lvl4pPr marL="1858381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4pPr>
    <a:lvl5pPr marL="2477841" algn="l" rtl="0" fontAlgn="base">
      <a:spcBef>
        <a:spcPct val="30000"/>
      </a:spcBef>
      <a:spcAft>
        <a:spcPct val="0"/>
      </a:spcAft>
      <a:defRPr sz="1626" kern="1200">
        <a:solidFill>
          <a:schemeClr val="tx1"/>
        </a:solidFill>
        <a:latin typeface="Arial" charset="0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889919" y="1749795"/>
            <a:ext cx="11339513" cy="3722335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10819785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5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1031581" y="2665530"/>
            <a:ext cx="13040439" cy="4447496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1031581" y="7155102"/>
            <a:ext cx="13040439" cy="233883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1041425" y="569241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1041425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1" y="2620980"/>
            <a:ext cx="6427693" cy="1284502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7654171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59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5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3" cy="2494756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607" name="Picture Placeholder 2"/>
          <p:cNvSpPr>
            <a:spLocks noGrp="1"/>
          </p:cNvSpPr>
          <p:nvPr>
            <p:ph type="pic" idx="1"/>
          </p:nvPr>
        </p:nvSpPr>
        <p:spPr>
          <a:xfrm>
            <a:off x="6427693" y="1539424"/>
            <a:ext cx="7654171" cy="7598117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ar-EG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3" cy="594237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7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7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/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 txBox="1"/>
          <p:nvPr/>
        </p:nvSpPr>
        <p:spPr>
          <a:xfrm>
            <a:off x="1039456" y="144343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/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1048589" name="Content Placeholder 2"/>
          <p:cNvSpPr txBox="1"/>
          <p:nvPr/>
        </p:nvSpPr>
        <p:spPr>
          <a:xfrm>
            <a:off x="1039456" y="3310143"/>
            <a:ext cx="13040439" cy="6134204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6786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: الاسم،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عبدالعزيز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حمد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سعيد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عبدالرازق </a:t>
            </a:r>
            <a:endParaRPr lang="zh-CN" altLang="en-US" sz="3472" dirty="0"/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الوظيفة،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رائيس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قسم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بشركة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خالدة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للبترول</a:t>
            </a:r>
            <a:endParaRPr lang="zh-CN" altLang="en-US" sz="3472" dirty="0"/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خلفية العلمية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/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معهد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حاسب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لالي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، </a:t>
            </a:r>
            <a:endParaRPr lang="zh-CN" altLang="en-US" sz="3472" dirty="0"/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الخبرا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/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أعمل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عامين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في مجالات الزراعه فيالقوات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المسلحة </a:t>
            </a:r>
            <a:endParaRPr lang="zh-CN" altLang="en-US" sz="3472" dirty="0"/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(اسم المشروع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/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مزرعة الزيتون والتين والنخيل المستدامة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، فكرته،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/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زرعة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مساحات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خضراء من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اشجار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الزيتون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والتين والنخيل 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من المشروع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/</a:t>
            </a:r>
            <a:endParaRPr lang="en-US" sz="3472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الميزة التنافسية للمشروع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/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زيادةالانتاج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واعادة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تدوير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مياه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الامطار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وتوسعة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في مساحةالاراضي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endParaRPr lang="en-US" sz="3472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 txBox="1"/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/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1048591" name="Content Placeholder 2"/>
          <p:cNvSpPr txBox="1"/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 ( عدد الوظائف التي سيوفره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 عدد٢٠٠٠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فرصة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عمل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وقابل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للزيادة مع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زيادة المساحات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الخضراء</a:t>
            </a:r>
            <a:endParaRPr lang="zh-CN" altLang="en-US" sz="3472" dirty="0"/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المشروع، أثره في تقليل الانبعاثات الضارة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يقلل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من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لاحتباس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الحراري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وتقليل </a:t>
            </a:r>
            <a:r>
              <a:rPr lang="ar-EG" altLang="en-US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نسبةco</a:t>
            </a:r>
            <a:r>
              <a:rPr lang="en-US" altLang="en-US" sz="3472" baseline="-25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2</a:t>
            </a:r>
            <a:r>
              <a:rPr lang="ar-EG" altLang="en-US" sz="3472" baseline="-25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وانتاج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o</a:t>
            </a:r>
            <a:r>
              <a:rPr lang="en-US" altLang="en-US" sz="3472" baseline="-2500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2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endParaRPr lang="zh-CN" altLang="en-US" sz="3472" dirty="0"/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/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تمزرعة نموذج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مصغر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للمشروع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من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اشجارالزيتون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endParaRPr lang="zh-CN" altLang="en-US" sz="3472" dirty="0"/>
          </a:p>
          <a:p>
            <a:pPr marL="283487" indent="-283487" algn="r" defTabSz="1133947" rtl="1">
              <a:spcBef>
                <a:spcPts val="1240"/>
              </a:spcBef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والخطط المستقبلية للمشروع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/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زرعة</a:t>
            </a:r>
            <a:r>
              <a:rPr lang="en-US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EG" alt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مساحةخضراء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endParaRPr lang="zh-CN" altLang="en-US" sz="3472" dirty="0"/>
          </a:p>
          <a:p>
            <a:pPr marL="0" indent="0" algn="r" defTabSz="1133947" rtl="1">
              <a:spcBef>
                <a:spcPts val="1240"/>
              </a:spcBef>
              <a:buNone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3</cp:revision>
  <dcterms:created xsi:type="dcterms:W3CDTF">2022-09-29T09:35:57Z</dcterms:created>
  <dcterms:modified xsi:type="dcterms:W3CDTF">2022-10-22T03:33:50Z</dcterms:modified>
</cp:coreProperties>
</file>