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ar-EG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6613" y="766763"/>
            <a:ext cx="5426075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1pPr>
    <a:lvl2pPr marL="619460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2pPr>
    <a:lvl3pPr marL="1238921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3pPr>
    <a:lvl4pPr marL="1858381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4pPr>
    <a:lvl5pPr marL="2477841" algn="l" rtl="0" fontAlgn="base">
      <a:spcBef>
        <a:spcPct val="30000"/>
      </a:spcBef>
      <a:spcAft>
        <a:spcPct val="0"/>
      </a:spcAft>
      <a:defRPr sz="1626" kern="1200">
        <a:solidFill>
          <a:schemeClr val="tx1"/>
        </a:solidFill>
        <a:latin typeface="Arial" charset="0"/>
        <a:ea typeface="+mn-ea"/>
        <a:cs typeface="+mn-cs"/>
      </a:defRPr>
    </a:lvl5pPr>
    <a:lvl6pPr marL="3097301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162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1889919" y="1749795"/>
            <a:ext cx="11339513" cy="3722335"/>
          </a:xfrm>
        </p:spPr>
        <p:txBody>
          <a:bodyPr anchor="b"/>
          <a:lstStyle>
            <a:lvl1pPr algn="ctr"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2976"/>
            </a:lvl1pPr>
            <a:lvl2pPr marL="566974" indent="0" algn="ctr">
              <a:buNone/>
              <a:defRPr sz="2480"/>
            </a:lvl2pPr>
            <a:lvl3pPr marL="1133947" indent="0" algn="ctr">
              <a:buNone/>
              <a:defRPr sz="2232"/>
            </a:lvl3pPr>
            <a:lvl4pPr marL="1700921" indent="0" algn="ctr">
              <a:buNone/>
              <a:defRPr sz="1984"/>
            </a:lvl4pPr>
            <a:lvl5pPr marL="2267895" indent="0" algn="ctr">
              <a:buNone/>
              <a:defRPr sz="1984"/>
            </a:lvl5pPr>
            <a:lvl6pPr marL="2834869" indent="0" algn="ctr">
              <a:buNone/>
              <a:defRPr sz="1984"/>
            </a:lvl6pPr>
            <a:lvl7pPr marL="3401842" indent="0" algn="ctr">
              <a:buNone/>
              <a:defRPr sz="1984"/>
            </a:lvl7pPr>
            <a:lvl8pPr marL="3968816" indent="0" algn="ctr">
              <a:buNone/>
              <a:defRPr sz="1984"/>
            </a:lvl8pPr>
            <a:lvl9pPr marL="4535790" indent="0" algn="ctr">
              <a:buNone/>
              <a:defRPr sz="1984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Vertical Title 1"/>
          <p:cNvSpPr>
            <a:spLocks noGrp="1"/>
          </p:cNvSpPr>
          <p:nvPr>
            <p:ph type="title" orient="vert"/>
          </p:nvPr>
        </p:nvSpPr>
        <p:spPr>
          <a:xfrm>
            <a:off x="10819785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5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5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1031581" y="2665530"/>
            <a:ext cx="13040439" cy="4447496"/>
          </a:xfrm>
        </p:spPr>
        <p:txBody>
          <a:bodyPr anchor="b"/>
          <a:lstStyle>
            <a:lvl1pPr>
              <a:defRPr sz="744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1031581" y="7155102"/>
            <a:ext cx="13040439" cy="2338833"/>
          </a:xfrm>
        </p:spPr>
        <p:txBody>
          <a:bodyPr/>
          <a:lstStyle>
            <a:lvl1pPr marL="0" indent="0">
              <a:buNone/>
              <a:defRPr sz="2976">
                <a:solidFill>
                  <a:schemeClr val="tx1">
                    <a:tint val="75000"/>
                  </a:schemeClr>
                </a:solidFill>
              </a:defRPr>
            </a:lvl1pPr>
            <a:lvl2pPr marL="566974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133947" indent="0">
              <a:buNone/>
              <a:defRPr sz="2232">
                <a:solidFill>
                  <a:schemeClr val="tx1">
                    <a:tint val="75000"/>
                  </a:schemeClr>
                </a:solidFill>
              </a:defRPr>
            </a:lvl3pPr>
            <a:lvl4pPr marL="1700921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4pPr>
            <a:lvl5pPr marL="226789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5pPr>
            <a:lvl6pPr marL="2834869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6pPr>
            <a:lvl7pPr marL="340184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7pPr>
            <a:lvl8pPr marL="3968816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8pPr>
            <a:lvl9pPr marL="453579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1041425" y="569241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1041425" y="2620980"/>
            <a:ext cx="63961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1041425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1" y="2620980"/>
            <a:ext cx="6427693" cy="1284502"/>
          </a:xfrm>
        </p:spPr>
        <p:txBody>
          <a:bodyPr anchor="b"/>
          <a:lstStyle>
            <a:lvl1pPr marL="0" indent="0">
              <a:buNone/>
              <a:defRPr sz="2976" b="1"/>
            </a:lvl1pPr>
            <a:lvl2pPr marL="566974" indent="0">
              <a:buNone/>
              <a:defRPr sz="2480" b="1"/>
            </a:lvl2pPr>
            <a:lvl3pPr marL="1133947" indent="0">
              <a:buNone/>
              <a:defRPr sz="2232" b="1"/>
            </a:lvl3pPr>
            <a:lvl4pPr marL="1700921" indent="0">
              <a:buNone/>
              <a:defRPr sz="1984" b="1"/>
            </a:lvl4pPr>
            <a:lvl5pPr marL="2267895" indent="0">
              <a:buNone/>
              <a:defRPr sz="1984" b="1"/>
            </a:lvl5pPr>
            <a:lvl6pPr marL="2834869" indent="0">
              <a:buNone/>
              <a:defRPr sz="1984" b="1"/>
            </a:lvl6pPr>
            <a:lvl7pPr marL="3401842" indent="0">
              <a:buNone/>
              <a:defRPr sz="1984" b="1"/>
            </a:lvl7pPr>
            <a:lvl8pPr marL="3968816" indent="0">
              <a:buNone/>
              <a:defRPr sz="1984" b="1"/>
            </a:lvl8pPr>
            <a:lvl9pPr marL="4535790" indent="0">
              <a:buNone/>
              <a:defRPr sz="198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7654171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59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59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59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3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3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>
              <a:defRPr sz="3968"/>
            </a:lvl1pPr>
            <a:lvl2pPr>
              <a:defRPr sz="3472"/>
            </a:lvl2pPr>
            <a:lvl3pPr>
              <a:defRPr sz="2976"/>
            </a:lvl3pPr>
            <a:lvl4pPr>
              <a:defRPr sz="2480"/>
            </a:lvl4pPr>
            <a:lvl5pPr>
              <a:defRPr sz="2480"/>
            </a:lvl5pPr>
            <a:lvl6pPr>
              <a:defRPr sz="2480"/>
            </a:lvl6pPr>
            <a:lvl7pPr>
              <a:defRPr sz="2480"/>
            </a:lvl7pPr>
            <a:lvl8pPr>
              <a:defRPr sz="2480"/>
            </a:lvl8pPr>
            <a:lvl9pPr>
              <a:defRPr sz="24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3" cy="2494756"/>
          </a:xfrm>
        </p:spPr>
        <p:txBody>
          <a:bodyPr anchor="b"/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607" name="Picture Placeholder 2"/>
          <p:cNvSpPr>
            <a:spLocks noGrp="1"/>
          </p:cNvSpPr>
          <p:nvPr>
            <p:ph type="pic" idx="1"/>
          </p:nvPr>
        </p:nvSpPr>
        <p:spPr>
          <a:xfrm>
            <a:off x="6427693" y="1539424"/>
            <a:ext cx="7654171" cy="7598117"/>
          </a:xfrm>
        </p:spPr>
        <p:txBody>
          <a:bodyPr/>
          <a:lstStyle>
            <a:lvl1pPr marL="0" indent="0">
              <a:buNone/>
              <a:defRPr sz="3968"/>
            </a:lvl1pPr>
            <a:lvl2pPr marL="566974" indent="0">
              <a:buNone/>
              <a:defRPr sz="3472"/>
            </a:lvl2pPr>
            <a:lvl3pPr marL="1133947" indent="0">
              <a:buNone/>
              <a:defRPr sz="2976"/>
            </a:lvl3pPr>
            <a:lvl4pPr marL="1700921" indent="0">
              <a:buNone/>
              <a:defRPr sz="2480"/>
            </a:lvl4pPr>
            <a:lvl5pPr marL="2267895" indent="0">
              <a:buNone/>
              <a:defRPr sz="2480"/>
            </a:lvl5pPr>
            <a:lvl6pPr marL="2834869" indent="0">
              <a:buNone/>
              <a:defRPr sz="2480"/>
            </a:lvl6pPr>
            <a:lvl7pPr marL="3401842" indent="0">
              <a:buNone/>
              <a:defRPr sz="2480"/>
            </a:lvl7pPr>
            <a:lvl8pPr marL="3968816" indent="0">
              <a:buNone/>
              <a:defRPr sz="2480"/>
            </a:lvl8pPr>
            <a:lvl9pPr marL="4535790" indent="0">
              <a:buNone/>
              <a:defRPr sz="2480"/>
            </a:lvl9pPr>
          </a:lstStyle>
          <a:p>
            <a:endParaRPr lang="ar-EG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3" cy="5942372"/>
          </a:xfrm>
        </p:spPr>
        <p:txBody>
          <a:bodyPr/>
          <a:lstStyle>
            <a:lvl1pPr marL="0" indent="0">
              <a:buNone/>
              <a:defRPr sz="1984"/>
            </a:lvl1pPr>
            <a:lvl2pPr marL="566974" indent="0">
              <a:buNone/>
              <a:defRPr sz="1736"/>
            </a:lvl2pPr>
            <a:lvl3pPr marL="1133947" indent="0">
              <a:buNone/>
              <a:defRPr sz="1488"/>
            </a:lvl3pPr>
            <a:lvl4pPr marL="1700921" indent="0">
              <a:buNone/>
              <a:defRPr sz="1240"/>
            </a:lvl4pPr>
            <a:lvl5pPr marL="2267895" indent="0">
              <a:buNone/>
              <a:defRPr sz="1240"/>
            </a:lvl5pPr>
            <a:lvl6pPr marL="2834869" indent="0">
              <a:buNone/>
              <a:defRPr sz="1240"/>
            </a:lvl6pPr>
            <a:lvl7pPr marL="3401842" indent="0">
              <a:buNone/>
              <a:defRPr sz="1240"/>
            </a:lvl7pPr>
            <a:lvl8pPr marL="3968816" indent="0">
              <a:buNone/>
              <a:defRPr sz="1240"/>
            </a:lvl8pPr>
            <a:lvl9pPr marL="4535790" indent="0">
              <a:buNone/>
              <a:defRPr sz="12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1039456" y="569241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27/03/1444</a:t>
            </a:fld>
            <a:endParaRPr lang="ar-EG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7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7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133947" rtl="0" eaLnBrk="1" latinLnBrk="0" hangingPunct="1">
        <a:lnSpc>
          <a:spcPct val="90000"/>
        </a:lnSpc>
        <a:spcBef>
          <a:spcPct val="0"/>
        </a:spcBef>
        <a:buNone/>
        <a:defRPr sz="54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3487" indent="-283487" algn="l" defTabSz="1133947" rtl="0" eaLnBrk="1" latinLnBrk="0" hangingPunct="1">
        <a:lnSpc>
          <a:spcPct val="90000"/>
        </a:lnSpc>
        <a:spcBef>
          <a:spcPts val="1240"/>
        </a:spcBef>
        <a:buFont typeface="Arial" panose="020B0604020202020204" pitchFamily="34" charset="0"/>
        <a:buChar char="•"/>
        <a:defRPr sz="3472" kern="1200">
          <a:solidFill>
            <a:schemeClr val="tx1"/>
          </a:solidFill>
          <a:latin typeface="+mn-lt"/>
          <a:ea typeface="+mn-ea"/>
          <a:cs typeface="+mn-cs"/>
        </a:defRPr>
      </a:lvl1pPr>
      <a:lvl2pPr marL="850461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417434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984408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551382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3118355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685329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4252303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819277" indent="-283487" algn="l" defTabSz="1133947" rtl="0" eaLnBrk="1" latinLnBrk="0" hangingPunct="1">
        <a:lnSpc>
          <a:spcPct val="90000"/>
        </a:lnSpc>
        <a:spcBef>
          <a:spcPts val="620"/>
        </a:spcBef>
        <a:buFont typeface="Arial" panose="020B0604020202020204" pitchFamily="34" charset="0"/>
        <a:buChar char="•"/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1pPr>
      <a:lvl2pPr marL="566974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2pPr>
      <a:lvl3pPr marL="1133947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3pPr>
      <a:lvl4pPr marL="1700921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4pPr>
      <a:lvl5pPr marL="2267895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5pPr>
      <a:lvl6pPr marL="2834869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6pPr>
      <a:lvl7pPr marL="3401842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7pPr>
      <a:lvl8pPr marL="3968816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8pPr>
      <a:lvl9pPr marL="4535790" algn="l" defTabSz="1133947" rtl="0" eaLnBrk="1" latinLnBrk="0" hangingPunct="1">
        <a:defRPr sz="223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/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 txBox="1"/>
          <p:nvPr/>
        </p:nvSpPr>
        <p:spPr>
          <a:xfrm>
            <a:off x="1039456" y="144343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/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1048589" name="Content Placeholder 2"/>
          <p:cNvSpPr txBox="1"/>
          <p:nvPr/>
        </p:nvSpPr>
        <p:spPr>
          <a:xfrm>
            <a:off x="1039456" y="3310143"/>
            <a:ext cx="13040439" cy="6134204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6786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: الاسم،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عبدالعزيز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حمد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سعيد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عبدالرازق </a:t>
            </a:r>
            <a:endParaRPr lang="zh-CN" altLang="en-US" sz="3472" dirty="0"/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الوظيفة،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رائيس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قسم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بشركة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خالدة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للبترول</a:t>
            </a:r>
            <a:endParaRPr lang="zh-CN" altLang="en-US" sz="3472" dirty="0"/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خلفية العلمية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/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معهد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حاسب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لالي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، </a:t>
            </a:r>
            <a:endParaRPr lang="zh-CN" altLang="en-US" sz="3472" dirty="0"/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الخبرا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/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أعمل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عامين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في مجالات الزراعه فيالقوات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المسلحة </a:t>
            </a:r>
            <a:endParaRPr lang="zh-CN" altLang="en-US" sz="3472" dirty="0"/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(اسم المشروع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/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مزرعة الزيتون والتين والنخيل المستدامة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، فكرته،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/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زرعة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مساحات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خضراء من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اشجار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الزيتون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والتين والنخيل 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الفئة المستفيدة من المشروع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/</a:t>
            </a:r>
            <a:endParaRPr lang="en-US" sz="3472" dirty="0">
              <a:solidFill>
                <a:sysClr val="windowText" lastClr="000000"/>
              </a:solidFill>
              <a:latin typeface="Calibri" panose="020F0502020204030204"/>
            </a:endParaRPr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الميزة التنافسية للمشروع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/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زيادةالانتاج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واعادة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تدوير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مياه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الامطار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وتوسعة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في مساحةالاراضي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endParaRPr lang="en-US" sz="3472" dirty="0">
              <a:solidFill>
                <a:sysClr val="windowText" lastClr="000000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"/>
          <p:cNvSpPr txBox="1"/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/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1048591" name="Content Placeholder 2"/>
          <p:cNvSpPr txBox="1"/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 ( عدد الوظائف التي سيوفره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 عدد٢٠٠٠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فرصة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عمل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وقابل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للزيادة مع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زيادة المساحات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الخضراء</a:t>
            </a:r>
            <a:endParaRPr lang="zh-CN" altLang="en-US" sz="3472" dirty="0"/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المشروع، أثره في تقليل الانبعاثات الضارة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يقلل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من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لاحتباس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الحراري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وتقليل </a:t>
            </a:r>
            <a:r>
              <a:rPr lang="ar-EG" altLang="en-US" sz="3472" dirty="0" err="1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نسبةco</a:t>
            </a:r>
            <a:r>
              <a:rPr lang="en-US" altLang="en-US" sz="3472" baseline="-25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2</a:t>
            </a:r>
            <a:r>
              <a:rPr lang="ar-EG" altLang="en-US" sz="3472" baseline="-25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وانتاج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o</a:t>
            </a:r>
            <a:r>
              <a:rPr lang="en-US" altLang="en-US" sz="3472" baseline="-25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2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endParaRPr lang="zh-CN" altLang="en-US" sz="3472" dirty="0"/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/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تمزرعة نموذج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مصغر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للمشروع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من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اشجارالزيتون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endParaRPr lang="zh-CN" altLang="en-US" sz="3472" dirty="0"/>
          </a:p>
          <a:p>
            <a:pPr marL="283487" indent="-283487" algn="r" defTabSz="1133947" rtl="1">
              <a:spcBef>
                <a:spcPts val="1240"/>
              </a:spcBef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والخطط المستقبلية للمشروع</a:t>
            </a:r>
            <a:r>
              <a:rPr 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/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زرعة</a:t>
            </a:r>
            <a:r>
              <a:rPr lang="en-US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r>
              <a:rPr lang="ar-EG" altLang="en-US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مساحةخضراء</a:t>
            </a: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 </a:t>
            </a:r>
            <a:endParaRPr lang="zh-CN" altLang="en-US" sz="3472" dirty="0"/>
          </a:p>
          <a:p>
            <a:pPr marL="0" indent="0" algn="r" defTabSz="1133947" rtl="1">
              <a:spcBef>
                <a:spcPts val="1240"/>
              </a:spcBef>
              <a:buNone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138</Words>
  <Application>Microsoft Office PowerPoint</Application>
  <PresentationFormat>Custom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3</cp:revision>
  <dcterms:created xsi:type="dcterms:W3CDTF">2022-09-29T09:35:57Z</dcterms:created>
  <dcterms:modified xsi:type="dcterms:W3CDTF">2022-10-22T03:33:50Z</dcterms:modified>
</cp:coreProperties>
</file>